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57" r:id="rId4"/>
    <p:sldId id="260" r:id="rId5"/>
    <p:sldId id="262" r:id="rId6"/>
    <p:sldId id="274" r:id="rId7"/>
    <p:sldId id="265" r:id="rId8"/>
    <p:sldId id="263" r:id="rId9"/>
    <p:sldId id="272" r:id="rId10"/>
    <p:sldId id="275" r:id="rId11"/>
    <p:sldId id="264" r:id="rId12"/>
    <p:sldId id="273" r:id="rId13"/>
    <p:sldId id="271" r:id="rId14"/>
    <p:sldId id="276" r:id="rId15"/>
    <p:sldId id="267" r:id="rId16"/>
    <p:sldId id="270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an Prediction Model Introduction" id="{DD5307BF-C712-914B-8142-C50BD2A6323E}">
          <p14:sldIdLst>
            <p14:sldId id="256"/>
            <p14:sldId id="258"/>
            <p14:sldId id="257"/>
            <p14:sldId id="260"/>
            <p14:sldId id="262"/>
            <p14:sldId id="274"/>
            <p14:sldId id="265"/>
            <p14:sldId id="263"/>
            <p14:sldId id="272"/>
            <p14:sldId id="275"/>
            <p14:sldId id="264"/>
            <p14:sldId id="273"/>
            <p14:sldId id="271"/>
          </p14:sldIdLst>
        </p14:section>
        <p14:section name="ML Models" id="{C32284C8-BCB6-D64E-99B2-12EB62CDFCF4}">
          <p14:sldIdLst>
            <p14:sldId id="276"/>
            <p14:sldId id="267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11"/>
    <p:restoredTop sz="96327"/>
  </p:normalViewPr>
  <p:slideViewPr>
    <p:cSldViewPr snapToGrid="0">
      <p:cViewPr varScale="1">
        <p:scale>
          <a:sx n="119" d="100"/>
          <a:sy n="119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E0DFB-2662-4368-A209-1EC787198120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C9C6344-C6CE-4497-B899-87FD9049D74E}">
      <dgm:prSet/>
      <dgm:spPr/>
      <dgm:t>
        <a:bodyPr/>
        <a:lstStyle/>
        <a:p>
          <a:r>
            <a:rPr lang="en-US"/>
            <a:t>Research-question (Problem Statement)</a:t>
          </a:r>
        </a:p>
      </dgm:t>
    </dgm:pt>
    <dgm:pt modelId="{EA9FDA1B-A351-481D-9729-A82B611B343C}" type="parTrans" cxnId="{243340EC-5746-4EC2-A6B7-129C1B014A3F}">
      <dgm:prSet/>
      <dgm:spPr/>
      <dgm:t>
        <a:bodyPr/>
        <a:lstStyle/>
        <a:p>
          <a:endParaRPr lang="en-US"/>
        </a:p>
      </dgm:t>
    </dgm:pt>
    <dgm:pt modelId="{1DD476E1-EA0C-4C36-BCCA-FEB2920F645A}" type="sibTrans" cxnId="{243340EC-5746-4EC2-A6B7-129C1B014A3F}">
      <dgm:prSet/>
      <dgm:spPr/>
      <dgm:t>
        <a:bodyPr/>
        <a:lstStyle/>
        <a:p>
          <a:endParaRPr lang="en-US"/>
        </a:p>
      </dgm:t>
    </dgm:pt>
    <dgm:pt modelId="{9BDD2F64-873A-41E8-A23F-E3D8476622F3}">
      <dgm:prSet/>
      <dgm:spPr/>
      <dgm:t>
        <a:bodyPr/>
        <a:lstStyle/>
        <a:p>
          <a:r>
            <a:rPr lang="en-US"/>
            <a:t>Hypothesis Generation</a:t>
          </a:r>
        </a:p>
      </dgm:t>
    </dgm:pt>
    <dgm:pt modelId="{0A99924E-082A-47B9-81C5-A3B1E2CEA0D3}" type="parTrans" cxnId="{8345FE55-157B-453B-BC76-3C826491676E}">
      <dgm:prSet/>
      <dgm:spPr/>
      <dgm:t>
        <a:bodyPr/>
        <a:lstStyle/>
        <a:p>
          <a:endParaRPr lang="en-US"/>
        </a:p>
      </dgm:t>
    </dgm:pt>
    <dgm:pt modelId="{53FA6D56-D2B1-4473-9A85-6BB7C8F87D7B}" type="sibTrans" cxnId="{8345FE55-157B-453B-BC76-3C826491676E}">
      <dgm:prSet/>
      <dgm:spPr/>
      <dgm:t>
        <a:bodyPr/>
        <a:lstStyle/>
        <a:p>
          <a:endParaRPr lang="en-US"/>
        </a:p>
      </dgm:t>
    </dgm:pt>
    <dgm:pt modelId="{773A2D90-B7B8-48BD-BE1D-2CEAF6E0B064}">
      <dgm:prSet/>
      <dgm:spPr/>
      <dgm:t>
        <a:bodyPr/>
        <a:lstStyle/>
        <a:p>
          <a:r>
            <a:rPr lang="en-US"/>
            <a:t>EDA (Exploratory Data Analysis)</a:t>
          </a:r>
        </a:p>
      </dgm:t>
    </dgm:pt>
    <dgm:pt modelId="{DD70B8D7-8762-4D6F-B880-FE7B6B9A5992}" type="parTrans" cxnId="{9FA3C875-B95B-4A7F-993B-837F4F6CA158}">
      <dgm:prSet/>
      <dgm:spPr/>
      <dgm:t>
        <a:bodyPr/>
        <a:lstStyle/>
        <a:p>
          <a:endParaRPr lang="en-US"/>
        </a:p>
      </dgm:t>
    </dgm:pt>
    <dgm:pt modelId="{11CB3ABE-9EB4-40F3-80C9-2D2566E86FF5}" type="sibTrans" cxnId="{9FA3C875-B95B-4A7F-993B-837F4F6CA158}">
      <dgm:prSet/>
      <dgm:spPr/>
      <dgm:t>
        <a:bodyPr/>
        <a:lstStyle/>
        <a:p>
          <a:endParaRPr lang="en-US"/>
        </a:p>
      </dgm:t>
    </dgm:pt>
    <dgm:pt modelId="{C94A9287-5845-4B6A-8BFC-BF5DF9FC319C}">
      <dgm:prSet/>
      <dgm:spPr/>
      <dgm:t>
        <a:bodyPr/>
        <a:lstStyle/>
        <a:p>
          <a:r>
            <a:rPr lang="en-US"/>
            <a:t>Data Cleaning and Preparation (preprocessing)</a:t>
          </a:r>
        </a:p>
      </dgm:t>
    </dgm:pt>
    <dgm:pt modelId="{E963854D-E413-4F17-9B3F-D42E72AA1278}" type="parTrans" cxnId="{C5627818-BE0E-47D1-8D80-45E9348302BC}">
      <dgm:prSet/>
      <dgm:spPr/>
      <dgm:t>
        <a:bodyPr/>
        <a:lstStyle/>
        <a:p>
          <a:endParaRPr lang="en-US"/>
        </a:p>
      </dgm:t>
    </dgm:pt>
    <dgm:pt modelId="{70154BE3-91BD-4AB3-A5C1-4C04C0B9D9C8}" type="sibTrans" cxnId="{C5627818-BE0E-47D1-8D80-45E9348302BC}">
      <dgm:prSet/>
      <dgm:spPr/>
      <dgm:t>
        <a:bodyPr/>
        <a:lstStyle/>
        <a:p>
          <a:endParaRPr lang="en-US"/>
        </a:p>
      </dgm:t>
    </dgm:pt>
    <dgm:pt modelId="{ADAEFD1C-E1CC-48EC-99B5-EA091593B167}">
      <dgm:prSet/>
      <dgm:spPr/>
      <dgm:t>
        <a:bodyPr/>
        <a:lstStyle/>
        <a:p>
          <a:r>
            <a:rPr lang="en-US"/>
            <a:t>Build the Baseline Model</a:t>
          </a:r>
        </a:p>
      </dgm:t>
    </dgm:pt>
    <dgm:pt modelId="{D07AE1ED-8352-4274-8C65-CAFD7D9E7ED5}" type="parTrans" cxnId="{859FBBB8-999A-4D51-A13F-460334E26DAF}">
      <dgm:prSet/>
      <dgm:spPr/>
      <dgm:t>
        <a:bodyPr/>
        <a:lstStyle/>
        <a:p>
          <a:endParaRPr lang="en-US"/>
        </a:p>
      </dgm:t>
    </dgm:pt>
    <dgm:pt modelId="{003162ED-1FE7-4FAF-AD1B-97F13EB96B76}" type="sibTrans" cxnId="{859FBBB8-999A-4D51-A13F-460334E26DAF}">
      <dgm:prSet/>
      <dgm:spPr/>
      <dgm:t>
        <a:bodyPr/>
        <a:lstStyle/>
        <a:p>
          <a:endParaRPr lang="en-US"/>
        </a:p>
      </dgm:t>
    </dgm:pt>
    <dgm:pt modelId="{07C2B7CD-2226-664E-A63F-CD84C5604F81}">
      <dgm:prSet/>
      <dgm:spPr/>
      <dgm:t>
        <a:bodyPr/>
        <a:lstStyle/>
        <a:p>
          <a:r>
            <a:rPr lang="en-US"/>
            <a:t>Pipeline</a:t>
          </a:r>
        </a:p>
      </dgm:t>
    </dgm:pt>
    <dgm:pt modelId="{7F1AE752-3183-2F4F-BBDF-664402F24D06}" type="parTrans" cxnId="{6A8B0AFF-18AC-5A43-882E-63B4C4876915}">
      <dgm:prSet/>
      <dgm:spPr/>
      <dgm:t>
        <a:bodyPr/>
        <a:lstStyle/>
        <a:p>
          <a:endParaRPr lang="en-US"/>
        </a:p>
      </dgm:t>
    </dgm:pt>
    <dgm:pt modelId="{5291A6E7-2FEC-BD48-BDB8-C80DB96B5BEC}" type="sibTrans" cxnId="{6A8B0AFF-18AC-5A43-882E-63B4C4876915}">
      <dgm:prSet/>
      <dgm:spPr/>
      <dgm:t>
        <a:bodyPr/>
        <a:lstStyle/>
        <a:p>
          <a:endParaRPr lang="en-US"/>
        </a:p>
      </dgm:t>
    </dgm:pt>
    <dgm:pt modelId="{11DD67B4-7121-6A4E-9ABF-6F719FA41992}">
      <dgm:prSet/>
      <dgm:spPr/>
      <dgm:t>
        <a:bodyPr/>
        <a:lstStyle/>
        <a:p>
          <a:r>
            <a:rPr lang="en-US"/>
            <a:t>Hyperparameter Tunning (GridSearchCV)</a:t>
          </a:r>
        </a:p>
      </dgm:t>
    </dgm:pt>
    <dgm:pt modelId="{E563385F-29B8-1440-8821-8E9649E1C943}" type="parTrans" cxnId="{3EEF8125-437E-B049-A4D3-3B75904A00C4}">
      <dgm:prSet/>
      <dgm:spPr/>
      <dgm:t>
        <a:bodyPr/>
        <a:lstStyle/>
        <a:p>
          <a:endParaRPr lang="en-US"/>
        </a:p>
      </dgm:t>
    </dgm:pt>
    <dgm:pt modelId="{B4DD16DC-180B-EB49-BDC8-EBDC27DAAFA9}" type="sibTrans" cxnId="{3EEF8125-437E-B049-A4D3-3B75904A00C4}">
      <dgm:prSet/>
      <dgm:spPr/>
      <dgm:t>
        <a:bodyPr/>
        <a:lstStyle/>
        <a:p>
          <a:endParaRPr lang="en-US"/>
        </a:p>
      </dgm:t>
    </dgm:pt>
    <dgm:pt modelId="{27BFA186-D4FD-1847-98DC-9FBB64383C7E}">
      <dgm:prSet/>
      <dgm:spPr/>
      <dgm:t>
        <a:bodyPr/>
        <a:lstStyle/>
        <a:p>
          <a:r>
            <a:rPr lang="en-US"/>
            <a:t>Model Deployment</a:t>
          </a:r>
        </a:p>
      </dgm:t>
    </dgm:pt>
    <dgm:pt modelId="{01636D51-54AD-D142-B904-4E60CC8056B8}" type="parTrans" cxnId="{023A2020-80DF-5E48-93DD-0520F5E05A6B}">
      <dgm:prSet/>
      <dgm:spPr/>
      <dgm:t>
        <a:bodyPr/>
        <a:lstStyle/>
        <a:p>
          <a:endParaRPr lang="en-US"/>
        </a:p>
      </dgm:t>
    </dgm:pt>
    <dgm:pt modelId="{9C3B81DD-2CDF-614E-8548-54CE313E7CD7}" type="sibTrans" cxnId="{023A2020-80DF-5E48-93DD-0520F5E05A6B}">
      <dgm:prSet/>
      <dgm:spPr/>
      <dgm:t>
        <a:bodyPr/>
        <a:lstStyle/>
        <a:p>
          <a:endParaRPr lang="en-US"/>
        </a:p>
      </dgm:t>
    </dgm:pt>
    <dgm:pt modelId="{6D5F5C26-1EAE-0F4F-8988-ED11AC1CD6C4}" type="pres">
      <dgm:prSet presAssocID="{0AEE0DFB-2662-4368-A209-1EC787198120}" presName="linear" presStyleCnt="0">
        <dgm:presLayoutVars>
          <dgm:dir/>
          <dgm:animLvl val="lvl"/>
          <dgm:resizeHandles val="exact"/>
        </dgm:presLayoutVars>
      </dgm:prSet>
      <dgm:spPr/>
    </dgm:pt>
    <dgm:pt modelId="{DC02A956-75E1-E847-9C26-492FC436CF9E}" type="pres">
      <dgm:prSet presAssocID="{7C9C6344-C6CE-4497-B899-87FD9049D74E}" presName="parentLin" presStyleCnt="0"/>
      <dgm:spPr/>
    </dgm:pt>
    <dgm:pt modelId="{F0B45E14-673A-374F-8BF1-57DB66BE0452}" type="pres">
      <dgm:prSet presAssocID="{7C9C6344-C6CE-4497-B899-87FD9049D74E}" presName="parentLeftMargin" presStyleLbl="node1" presStyleIdx="0" presStyleCnt="8"/>
      <dgm:spPr/>
    </dgm:pt>
    <dgm:pt modelId="{E2BBEBA9-1ABA-0848-A191-39252BB4DCC5}" type="pres">
      <dgm:prSet presAssocID="{7C9C6344-C6CE-4497-B899-87FD9049D74E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41BE3B02-5155-324F-BE5E-5FEE8D4BEDD8}" type="pres">
      <dgm:prSet presAssocID="{7C9C6344-C6CE-4497-B899-87FD9049D74E}" presName="negativeSpace" presStyleCnt="0"/>
      <dgm:spPr/>
    </dgm:pt>
    <dgm:pt modelId="{FB38BADC-CC19-7A43-8546-6EE557C7CC49}" type="pres">
      <dgm:prSet presAssocID="{7C9C6344-C6CE-4497-B899-87FD9049D74E}" presName="childText" presStyleLbl="conFgAcc1" presStyleIdx="0" presStyleCnt="8">
        <dgm:presLayoutVars>
          <dgm:bulletEnabled val="1"/>
        </dgm:presLayoutVars>
      </dgm:prSet>
      <dgm:spPr/>
    </dgm:pt>
    <dgm:pt modelId="{1B3BCC56-CDDC-7C43-A0A3-BBAC6F72A3A4}" type="pres">
      <dgm:prSet presAssocID="{1DD476E1-EA0C-4C36-BCCA-FEB2920F645A}" presName="spaceBetweenRectangles" presStyleCnt="0"/>
      <dgm:spPr/>
    </dgm:pt>
    <dgm:pt modelId="{E5985E42-7450-DA45-A524-C3EE8C210E82}" type="pres">
      <dgm:prSet presAssocID="{9BDD2F64-873A-41E8-A23F-E3D8476622F3}" presName="parentLin" presStyleCnt="0"/>
      <dgm:spPr/>
    </dgm:pt>
    <dgm:pt modelId="{8261C870-1210-CD49-800C-E67B0F55AFA2}" type="pres">
      <dgm:prSet presAssocID="{9BDD2F64-873A-41E8-A23F-E3D8476622F3}" presName="parentLeftMargin" presStyleLbl="node1" presStyleIdx="0" presStyleCnt="8"/>
      <dgm:spPr/>
    </dgm:pt>
    <dgm:pt modelId="{5CAC218E-E930-DE4A-89F0-6D4B3D36A282}" type="pres">
      <dgm:prSet presAssocID="{9BDD2F64-873A-41E8-A23F-E3D8476622F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26F82CC7-794C-D643-A4A8-6DC145A956B4}" type="pres">
      <dgm:prSet presAssocID="{9BDD2F64-873A-41E8-A23F-E3D8476622F3}" presName="negativeSpace" presStyleCnt="0"/>
      <dgm:spPr/>
    </dgm:pt>
    <dgm:pt modelId="{5A7773B6-902B-9F49-8A92-81970EE970F8}" type="pres">
      <dgm:prSet presAssocID="{9BDD2F64-873A-41E8-A23F-E3D8476622F3}" presName="childText" presStyleLbl="conFgAcc1" presStyleIdx="1" presStyleCnt="8">
        <dgm:presLayoutVars>
          <dgm:bulletEnabled val="1"/>
        </dgm:presLayoutVars>
      </dgm:prSet>
      <dgm:spPr/>
    </dgm:pt>
    <dgm:pt modelId="{BCBFC259-33D1-A345-BF62-423B83F53D0B}" type="pres">
      <dgm:prSet presAssocID="{53FA6D56-D2B1-4473-9A85-6BB7C8F87D7B}" presName="spaceBetweenRectangles" presStyleCnt="0"/>
      <dgm:spPr/>
    </dgm:pt>
    <dgm:pt modelId="{DF67DD88-71E7-5944-8A27-F2BEFDF95FC2}" type="pres">
      <dgm:prSet presAssocID="{773A2D90-B7B8-48BD-BE1D-2CEAF6E0B064}" presName="parentLin" presStyleCnt="0"/>
      <dgm:spPr/>
    </dgm:pt>
    <dgm:pt modelId="{CC8772B4-02F7-2847-94E5-D081E36EE617}" type="pres">
      <dgm:prSet presAssocID="{773A2D90-B7B8-48BD-BE1D-2CEAF6E0B064}" presName="parentLeftMargin" presStyleLbl="node1" presStyleIdx="1" presStyleCnt="8"/>
      <dgm:spPr/>
    </dgm:pt>
    <dgm:pt modelId="{22959397-7F00-7F4C-98C1-535EF6941D8C}" type="pres">
      <dgm:prSet presAssocID="{773A2D90-B7B8-48BD-BE1D-2CEAF6E0B064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7869D32-1071-1C4B-80BD-DC3C982D1841}" type="pres">
      <dgm:prSet presAssocID="{773A2D90-B7B8-48BD-BE1D-2CEAF6E0B064}" presName="negativeSpace" presStyleCnt="0"/>
      <dgm:spPr/>
    </dgm:pt>
    <dgm:pt modelId="{F0314A6A-0498-4546-8FF5-4890FCE8B9B5}" type="pres">
      <dgm:prSet presAssocID="{773A2D90-B7B8-48BD-BE1D-2CEAF6E0B064}" presName="childText" presStyleLbl="conFgAcc1" presStyleIdx="2" presStyleCnt="8">
        <dgm:presLayoutVars>
          <dgm:bulletEnabled val="1"/>
        </dgm:presLayoutVars>
      </dgm:prSet>
      <dgm:spPr/>
    </dgm:pt>
    <dgm:pt modelId="{D6AFCB9A-0D84-844F-9899-4EA81652CEE5}" type="pres">
      <dgm:prSet presAssocID="{11CB3ABE-9EB4-40F3-80C9-2D2566E86FF5}" presName="spaceBetweenRectangles" presStyleCnt="0"/>
      <dgm:spPr/>
    </dgm:pt>
    <dgm:pt modelId="{29DE7AC2-80D1-D040-BC99-844D0BD6AE5F}" type="pres">
      <dgm:prSet presAssocID="{C94A9287-5845-4B6A-8BFC-BF5DF9FC319C}" presName="parentLin" presStyleCnt="0"/>
      <dgm:spPr/>
    </dgm:pt>
    <dgm:pt modelId="{603502B1-8ECD-914E-AC33-F10FECE4D001}" type="pres">
      <dgm:prSet presAssocID="{C94A9287-5845-4B6A-8BFC-BF5DF9FC319C}" presName="parentLeftMargin" presStyleLbl="node1" presStyleIdx="2" presStyleCnt="8"/>
      <dgm:spPr/>
    </dgm:pt>
    <dgm:pt modelId="{964BB139-50D6-084D-ACFC-44D41D356F2F}" type="pres">
      <dgm:prSet presAssocID="{C94A9287-5845-4B6A-8BFC-BF5DF9FC319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B4487F77-DE1E-4E4A-86FB-D699B1903517}" type="pres">
      <dgm:prSet presAssocID="{C94A9287-5845-4B6A-8BFC-BF5DF9FC319C}" presName="negativeSpace" presStyleCnt="0"/>
      <dgm:spPr/>
    </dgm:pt>
    <dgm:pt modelId="{33EA2006-0934-704E-AD87-A0F178389DE7}" type="pres">
      <dgm:prSet presAssocID="{C94A9287-5845-4B6A-8BFC-BF5DF9FC319C}" presName="childText" presStyleLbl="conFgAcc1" presStyleIdx="3" presStyleCnt="8">
        <dgm:presLayoutVars>
          <dgm:bulletEnabled val="1"/>
        </dgm:presLayoutVars>
      </dgm:prSet>
      <dgm:spPr/>
    </dgm:pt>
    <dgm:pt modelId="{EA58369D-7498-204A-97CA-F84A3636997B}" type="pres">
      <dgm:prSet presAssocID="{70154BE3-91BD-4AB3-A5C1-4C04C0B9D9C8}" presName="spaceBetweenRectangles" presStyleCnt="0"/>
      <dgm:spPr/>
    </dgm:pt>
    <dgm:pt modelId="{94604A46-91E0-C040-B337-BE880C74CCB8}" type="pres">
      <dgm:prSet presAssocID="{ADAEFD1C-E1CC-48EC-99B5-EA091593B167}" presName="parentLin" presStyleCnt="0"/>
      <dgm:spPr/>
    </dgm:pt>
    <dgm:pt modelId="{56BB6BB6-B1F4-2A45-9071-3764B5BA9C12}" type="pres">
      <dgm:prSet presAssocID="{ADAEFD1C-E1CC-48EC-99B5-EA091593B167}" presName="parentLeftMargin" presStyleLbl="node1" presStyleIdx="3" presStyleCnt="8"/>
      <dgm:spPr/>
    </dgm:pt>
    <dgm:pt modelId="{65461BCF-01C5-BB42-9686-FD9C3CE94A7D}" type="pres">
      <dgm:prSet presAssocID="{ADAEFD1C-E1CC-48EC-99B5-EA091593B167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77059E9-CC34-7540-8D49-D6D28E1B2940}" type="pres">
      <dgm:prSet presAssocID="{ADAEFD1C-E1CC-48EC-99B5-EA091593B167}" presName="negativeSpace" presStyleCnt="0"/>
      <dgm:spPr/>
    </dgm:pt>
    <dgm:pt modelId="{3975BD19-13E3-C545-B471-3F1B4D41A688}" type="pres">
      <dgm:prSet presAssocID="{ADAEFD1C-E1CC-48EC-99B5-EA091593B167}" presName="childText" presStyleLbl="conFgAcc1" presStyleIdx="4" presStyleCnt="8">
        <dgm:presLayoutVars>
          <dgm:bulletEnabled val="1"/>
        </dgm:presLayoutVars>
      </dgm:prSet>
      <dgm:spPr/>
    </dgm:pt>
    <dgm:pt modelId="{24F962D8-B444-0942-A031-61E1AFA8FD65}" type="pres">
      <dgm:prSet presAssocID="{003162ED-1FE7-4FAF-AD1B-97F13EB96B76}" presName="spaceBetweenRectangles" presStyleCnt="0"/>
      <dgm:spPr/>
    </dgm:pt>
    <dgm:pt modelId="{DB2B2096-B989-0F46-98D5-DA05EDD54671}" type="pres">
      <dgm:prSet presAssocID="{11DD67B4-7121-6A4E-9ABF-6F719FA41992}" presName="parentLin" presStyleCnt="0"/>
      <dgm:spPr/>
    </dgm:pt>
    <dgm:pt modelId="{06478E39-550B-3640-8368-7C159BE6279A}" type="pres">
      <dgm:prSet presAssocID="{11DD67B4-7121-6A4E-9ABF-6F719FA41992}" presName="parentLeftMargin" presStyleLbl="node1" presStyleIdx="4" presStyleCnt="8"/>
      <dgm:spPr/>
    </dgm:pt>
    <dgm:pt modelId="{9C3E39B2-CE57-1E49-BD36-6C2B99B03280}" type="pres">
      <dgm:prSet presAssocID="{11DD67B4-7121-6A4E-9ABF-6F719FA41992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E4E19340-62FB-CA41-A79B-E56E4C9D9EE6}" type="pres">
      <dgm:prSet presAssocID="{11DD67B4-7121-6A4E-9ABF-6F719FA41992}" presName="negativeSpace" presStyleCnt="0"/>
      <dgm:spPr/>
    </dgm:pt>
    <dgm:pt modelId="{A1701100-793F-7240-BC0F-C39ABE5FEFE2}" type="pres">
      <dgm:prSet presAssocID="{11DD67B4-7121-6A4E-9ABF-6F719FA41992}" presName="childText" presStyleLbl="conFgAcc1" presStyleIdx="5" presStyleCnt="8">
        <dgm:presLayoutVars>
          <dgm:bulletEnabled val="1"/>
        </dgm:presLayoutVars>
      </dgm:prSet>
      <dgm:spPr/>
    </dgm:pt>
    <dgm:pt modelId="{C9611E16-1300-0148-8E8F-ACB078EDF57D}" type="pres">
      <dgm:prSet presAssocID="{B4DD16DC-180B-EB49-BDC8-EBDC27DAAFA9}" presName="spaceBetweenRectangles" presStyleCnt="0"/>
      <dgm:spPr/>
    </dgm:pt>
    <dgm:pt modelId="{EA87053B-BE79-0D41-9698-41E44417BB71}" type="pres">
      <dgm:prSet presAssocID="{07C2B7CD-2226-664E-A63F-CD84C5604F81}" presName="parentLin" presStyleCnt="0"/>
      <dgm:spPr/>
    </dgm:pt>
    <dgm:pt modelId="{7964087F-B104-AD49-B490-D622D3C787A0}" type="pres">
      <dgm:prSet presAssocID="{07C2B7CD-2226-664E-A63F-CD84C5604F81}" presName="parentLeftMargin" presStyleLbl="node1" presStyleIdx="5" presStyleCnt="8"/>
      <dgm:spPr/>
    </dgm:pt>
    <dgm:pt modelId="{F0DC37F7-31DB-F24E-8AC3-12831766449C}" type="pres">
      <dgm:prSet presAssocID="{07C2B7CD-2226-664E-A63F-CD84C5604F81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F7333595-732F-D243-AB80-E384A00BE77B}" type="pres">
      <dgm:prSet presAssocID="{07C2B7CD-2226-664E-A63F-CD84C5604F81}" presName="negativeSpace" presStyleCnt="0"/>
      <dgm:spPr/>
    </dgm:pt>
    <dgm:pt modelId="{1B35E18A-37BD-C341-BA30-A042937FA658}" type="pres">
      <dgm:prSet presAssocID="{07C2B7CD-2226-664E-A63F-CD84C5604F81}" presName="childText" presStyleLbl="conFgAcc1" presStyleIdx="6" presStyleCnt="8">
        <dgm:presLayoutVars>
          <dgm:bulletEnabled val="1"/>
        </dgm:presLayoutVars>
      </dgm:prSet>
      <dgm:spPr/>
    </dgm:pt>
    <dgm:pt modelId="{0954AD62-438E-B147-AFF1-CC83AC536463}" type="pres">
      <dgm:prSet presAssocID="{5291A6E7-2FEC-BD48-BDB8-C80DB96B5BEC}" presName="spaceBetweenRectangles" presStyleCnt="0"/>
      <dgm:spPr/>
    </dgm:pt>
    <dgm:pt modelId="{F3AB7C0F-6CB5-A940-8B01-E809F4D53729}" type="pres">
      <dgm:prSet presAssocID="{27BFA186-D4FD-1847-98DC-9FBB64383C7E}" presName="parentLin" presStyleCnt="0"/>
      <dgm:spPr/>
    </dgm:pt>
    <dgm:pt modelId="{C2C49AC7-CC7A-AA46-B9D0-77B88B04A71F}" type="pres">
      <dgm:prSet presAssocID="{27BFA186-D4FD-1847-98DC-9FBB64383C7E}" presName="parentLeftMargin" presStyleLbl="node1" presStyleIdx="6" presStyleCnt="8"/>
      <dgm:spPr/>
    </dgm:pt>
    <dgm:pt modelId="{56BEA374-394F-DB47-9CFC-4BC46685D61E}" type="pres">
      <dgm:prSet presAssocID="{27BFA186-D4FD-1847-98DC-9FBB64383C7E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00DC73D6-3F83-A845-82B4-EA07620EAC2B}" type="pres">
      <dgm:prSet presAssocID="{27BFA186-D4FD-1847-98DC-9FBB64383C7E}" presName="negativeSpace" presStyleCnt="0"/>
      <dgm:spPr/>
    </dgm:pt>
    <dgm:pt modelId="{596A5F6C-7CE1-EB4B-8F21-BB674B48D317}" type="pres">
      <dgm:prSet presAssocID="{27BFA186-D4FD-1847-98DC-9FBB64383C7E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D2F5B909-7330-7846-8D54-BB42C371A459}" type="presOf" srcId="{0AEE0DFB-2662-4368-A209-1EC787198120}" destId="{6D5F5C26-1EAE-0F4F-8988-ED11AC1CD6C4}" srcOrd="0" destOrd="0" presId="urn:microsoft.com/office/officeart/2005/8/layout/list1"/>
    <dgm:cxn modelId="{8CE9A40E-A707-D94B-9AAF-F3D03E4B4CD0}" type="presOf" srcId="{773A2D90-B7B8-48BD-BE1D-2CEAF6E0B064}" destId="{22959397-7F00-7F4C-98C1-535EF6941D8C}" srcOrd="1" destOrd="0" presId="urn:microsoft.com/office/officeart/2005/8/layout/list1"/>
    <dgm:cxn modelId="{C5627818-BE0E-47D1-8D80-45E9348302BC}" srcId="{0AEE0DFB-2662-4368-A209-1EC787198120}" destId="{C94A9287-5845-4B6A-8BFC-BF5DF9FC319C}" srcOrd="3" destOrd="0" parTransId="{E963854D-E413-4F17-9B3F-D42E72AA1278}" sibTransId="{70154BE3-91BD-4AB3-A5C1-4C04C0B9D9C8}"/>
    <dgm:cxn modelId="{023A2020-80DF-5E48-93DD-0520F5E05A6B}" srcId="{0AEE0DFB-2662-4368-A209-1EC787198120}" destId="{27BFA186-D4FD-1847-98DC-9FBB64383C7E}" srcOrd="7" destOrd="0" parTransId="{01636D51-54AD-D142-B904-4E60CC8056B8}" sibTransId="{9C3B81DD-2CDF-614E-8548-54CE313E7CD7}"/>
    <dgm:cxn modelId="{3EEF8125-437E-B049-A4D3-3B75904A00C4}" srcId="{0AEE0DFB-2662-4368-A209-1EC787198120}" destId="{11DD67B4-7121-6A4E-9ABF-6F719FA41992}" srcOrd="5" destOrd="0" parTransId="{E563385F-29B8-1440-8821-8E9649E1C943}" sibTransId="{B4DD16DC-180B-EB49-BDC8-EBDC27DAAFA9}"/>
    <dgm:cxn modelId="{8CDDB22C-3D9D-9543-91BC-56A876A144F3}" type="presOf" srcId="{9BDD2F64-873A-41E8-A23F-E3D8476622F3}" destId="{5CAC218E-E930-DE4A-89F0-6D4B3D36A282}" srcOrd="1" destOrd="0" presId="urn:microsoft.com/office/officeart/2005/8/layout/list1"/>
    <dgm:cxn modelId="{8345FE55-157B-453B-BC76-3C826491676E}" srcId="{0AEE0DFB-2662-4368-A209-1EC787198120}" destId="{9BDD2F64-873A-41E8-A23F-E3D8476622F3}" srcOrd="1" destOrd="0" parTransId="{0A99924E-082A-47B9-81C5-A3B1E2CEA0D3}" sibTransId="{53FA6D56-D2B1-4473-9A85-6BB7C8F87D7B}"/>
    <dgm:cxn modelId="{B7CB5F58-6CCA-0A42-9725-C0C877A28D20}" type="presOf" srcId="{27BFA186-D4FD-1847-98DC-9FBB64383C7E}" destId="{56BEA374-394F-DB47-9CFC-4BC46685D61E}" srcOrd="1" destOrd="0" presId="urn:microsoft.com/office/officeart/2005/8/layout/list1"/>
    <dgm:cxn modelId="{866E8458-244E-DF47-ABE1-8790A11FE55D}" type="presOf" srcId="{773A2D90-B7B8-48BD-BE1D-2CEAF6E0B064}" destId="{CC8772B4-02F7-2847-94E5-D081E36EE617}" srcOrd="0" destOrd="0" presId="urn:microsoft.com/office/officeart/2005/8/layout/list1"/>
    <dgm:cxn modelId="{3198795F-3F4C-434C-B32E-FB98124F33DF}" type="presOf" srcId="{ADAEFD1C-E1CC-48EC-99B5-EA091593B167}" destId="{56BB6BB6-B1F4-2A45-9071-3764B5BA9C12}" srcOrd="0" destOrd="0" presId="urn:microsoft.com/office/officeart/2005/8/layout/list1"/>
    <dgm:cxn modelId="{9FA3C875-B95B-4A7F-993B-837F4F6CA158}" srcId="{0AEE0DFB-2662-4368-A209-1EC787198120}" destId="{773A2D90-B7B8-48BD-BE1D-2CEAF6E0B064}" srcOrd="2" destOrd="0" parTransId="{DD70B8D7-8762-4D6F-B880-FE7B6B9A5992}" sibTransId="{11CB3ABE-9EB4-40F3-80C9-2D2566E86FF5}"/>
    <dgm:cxn modelId="{861B6579-BFDA-A24F-B7B1-E41540725F38}" type="presOf" srcId="{ADAEFD1C-E1CC-48EC-99B5-EA091593B167}" destId="{65461BCF-01C5-BB42-9686-FD9C3CE94A7D}" srcOrd="1" destOrd="0" presId="urn:microsoft.com/office/officeart/2005/8/layout/list1"/>
    <dgm:cxn modelId="{97418B80-800B-A84C-9DC5-9F1D24935BD3}" type="presOf" srcId="{9BDD2F64-873A-41E8-A23F-E3D8476622F3}" destId="{8261C870-1210-CD49-800C-E67B0F55AFA2}" srcOrd="0" destOrd="0" presId="urn:microsoft.com/office/officeart/2005/8/layout/list1"/>
    <dgm:cxn modelId="{8706508E-7B2E-0644-86F3-03867A18E9EC}" type="presOf" srcId="{07C2B7CD-2226-664E-A63F-CD84C5604F81}" destId="{7964087F-B104-AD49-B490-D622D3C787A0}" srcOrd="0" destOrd="0" presId="urn:microsoft.com/office/officeart/2005/8/layout/list1"/>
    <dgm:cxn modelId="{8862FB98-C35D-1946-8D0F-F8585C2BB7ED}" type="presOf" srcId="{7C9C6344-C6CE-4497-B899-87FD9049D74E}" destId="{E2BBEBA9-1ABA-0848-A191-39252BB4DCC5}" srcOrd="1" destOrd="0" presId="urn:microsoft.com/office/officeart/2005/8/layout/list1"/>
    <dgm:cxn modelId="{A63B899D-C1E1-5C4C-B50D-834DC9D5A341}" type="presOf" srcId="{7C9C6344-C6CE-4497-B899-87FD9049D74E}" destId="{F0B45E14-673A-374F-8BF1-57DB66BE0452}" srcOrd="0" destOrd="0" presId="urn:microsoft.com/office/officeart/2005/8/layout/list1"/>
    <dgm:cxn modelId="{115262AE-D256-724C-A9FA-3F70B54CA3FB}" type="presOf" srcId="{27BFA186-D4FD-1847-98DC-9FBB64383C7E}" destId="{C2C49AC7-CC7A-AA46-B9D0-77B88B04A71F}" srcOrd="0" destOrd="0" presId="urn:microsoft.com/office/officeart/2005/8/layout/list1"/>
    <dgm:cxn modelId="{859FBBB8-999A-4D51-A13F-460334E26DAF}" srcId="{0AEE0DFB-2662-4368-A209-1EC787198120}" destId="{ADAEFD1C-E1CC-48EC-99B5-EA091593B167}" srcOrd="4" destOrd="0" parTransId="{D07AE1ED-8352-4274-8C65-CAFD7D9E7ED5}" sibTransId="{003162ED-1FE7-4FAF-AD1B-97F13EB96B76}"/>
    <dgm:cxn modelId="{878B59BC-A293-374C-B919-C4DA7FBD60A8}" type="presOf" srcId="{C94A9287-5845-4B6A-8BFC-BF5DF9FC319C}" destId="{603502B1-8ECD-914E-AC33-F10FECE4D001}" srcOrd="0" destOrd="0" presId="urn:microsoft.com/office/officeart/2005/8/layout/list1"/>
    <dgm:cxn modelId="{22BB54C9-B1E5-A343-89C7-7D14609B8A2B}" type="presOf" srcId="{11DD67B4-7121-6A4E-9ABF-6F719FA41992}" destId="{9C3E39B2-CE57-1E49-BD36-6C2B99B03280}" srcOrd="1" destOrd="0" presId="urn:microsoft.com/office/officeart/2005/8/layout/list1"/>
    <dgm:cxn modelId="{B0F524CB-C28D-994C-AF10-F5B00EB80BBF}" type="presOf" srcId="{C94A9287-5845-4B6A-8BFC-BF5DF9FC319C}" destId="{964BB139-50D6-084D-ACFC-44D41D356F2F}" srcOrd="1" destOrd="0" presId="urn:microsoft.com/office/officeart/2005/8/layout/list1"/>
    <dgm:cxn modelId="{243340EC-5746-4EC2-A6B7-129C1B014A3F}" srcId="{0AEE0DFB-2662-4368-A209-1EC787198120}" destId="{7C9C6344-C6CE-4497-B899-87FD9049D74E}" srcOrd="0" destOrd="0" parTransId="{EA9FDA1B-A351-481D-9729-A82B611B343C}" sibTransId="{1DD476E1-EA0C-4C36-BCCA-FEB2920F645A}"/>
    <dgm:cxn modelId="{C4B67AF3-8A56-1F4C-96D6-921BEE53E99F}" type="presOf" srcId="{11DD67B4-7121-6A4E-9ABF-6F719FA41992}" destId="{06478E39-550B-3640-8368-7C159BE6279A}" srcOrd="0" destOrd="0" presId="urn:microsoft.com/office/officeart/2005/8/layout/list1"/>
    <dgm:cxn modelId="{0E4B2BFC-636B-8641-A279-23024B30940E}" type="presOf" srcId="{07C2B7CD-2226-664E-A63F-CD84C5604F81}" destId="{F0DC37F7-31DB-F24E-8AC3-12831766449C}" srcOrd="1" destOrd="0" presId="urn:microsoft.com/office/officeart/2005/8/layout/list1"/>
    <dgm:cxn modelId="{6A8B0AFF-18AC-5A43-882E-63B4C4876915}" srcId="{0AEE0DFB-2662-4368-A209-1EC787198120}" destId="{07C2B7CD-2226-664E-A63F-CD84C5604F81}" srcOrd="6" destOrd="0" parTransId="{7F1AE752-3183-2F4F-BBDF-664402F24D06}" sibTransId="{5291A6E7-2FEC-BD48-BDB8-C80DB96B5BEC}"/>
    <dgm:cxn modelId="{0C0CA747-E1D4-7242-9695-C04C40DE4297}" type="presParOf" srcId="{6D5F5C26-1EAE-0F4F-8988-ED11AC1CD6C4}" destId="{DC02A956-75E1-E847-9C26-492FC436CF9E}" srcOrd="0" destOrd="0" presId="urn:microsoft.com/office/officeart/2005/8/layout/list1"/>
    <dgm:cxn modelId="{9CDDFC00-4260-A04D-B395-85C8105A7277}" type="presParOf" srcId="{DC02A956-75E1-E847-9C26-492FC436CF9E}" destId="{F0B45E14-673A-374F-8BF1-57DB66BE0452}" srcOrd="0" destOrd="0" presId="urn:microsoft.com/office/officeart/2005/8/layout/list1"/>
    <dgm:cxn modelId="{2B39B3F6-1448-7945-AC55-206560E51BEC}" type="presParOf" srcId="{DC02A956-75E1-E847-9C26-492FC436CF9E}" destId="{E2BBEBA9-1ABA-0848-A191-39252BB4DCC5}" srcOrd="1" destOrd="0" presId="urn:microsoft.com/office/officeart/2005/8/layout/list1"/>
    <dgm:cxn modelId="{5EB2CA39-7510-DD4E-9E25-409CA658EABB}" type="presParOf" srcId="{6D5F5C26-1EAE-0F4F-8988-ED11AC1CD6C4}" destId="{41BE3B02-5155-324F-BE5E-5FEE8D4BEDD8}" srcOrd="1" destOrd="0" presId="urn:microsoft.com/office/officeart/2005/8/layout/list1"/>
    <dgm:cxn modelId="{8134BB6A-BE84-8945-A693-728DD5CD5AE8}" type="presParOf" srcId="{6D5F5C26-1EAE-0F4F-8988-ED11AC1CD6C4}" destId="{FB38BADC-CC19-7A43-8546-6EE557C7CC49}" srcOrd="2" destOrd="0" presId="urn:microsoft.com/office/officeart/2005/8/layout/list1"/>
    <dgm:cxn modelId="{BAFA24DB-794F-B844-92F4-BE2EE1C40D7A}" type="presParOf" srcId="{6D5F5C26-1EAE-0F4F-8988-ED11AC1CD6C4}" destId="{1B3BCC56-CDDC-7C43-A0A3-BBAC6F72A3A4}" srcOrd="3" destOrd="0" presId="urn:microsoft.com/office/officeart/2005/8/layout/list1"/>
    <dgm:cxn modelId="{724857B5-FD9F-DD44-AE3F-1D58B89CB901}" type="presParOf" srcId="{6D5F5C26-1EAE-0F4F-8988-ED11AC1CD6C4}" destId="{E5985E42-7450-DA45-A524-C3EE8C210E82}" srcOrd="4" destOrd="0" presId="urn:microsoft.com/office/officeart/2005/8/layout/list1"/>
    <dgm:cxn modelId="{C1AC6D14-5E81-7B48-8F5F-329326222187}" type="presParOf" srcId="{E5985E42-7450-DA45-A524-C3EE8C210E82}" destId="{8261C870-1210-CD49-800C-E67B0F55AFA2}" srcOrd="0" destOrd="0" presId="urn:microsoft.com/office/officeart/2005/8/layout/list1"/>
    <dgm:cxn modelId="{1488C9C2-8D34-604B-9A8B-45085FCED6ED}" type="presParOf" srcId="{E5985E42-7450-DA45-A524-C3EE8C210E82}" destId="{5CAC218E-E930-DE4A-89F0-6D4B3D36A282}" srcOrd="1" destOrd="0" presId="urn:microsoft.com/office/officeart/2005/8/layout/list1"/>
    <dgm:cxn modelId="{269B1B1D-3359-AB48-A893-3EFCD79D8A9F}" type="presParOf" srcId="{6D5F5C26-1EAE-0F4F-8988-ED11AC1CD6C4}" destId="{26F82CC7-794C-D643-A4A8-6DC145A956B4}" srcOrd="5" destOrd="0" presId="urn:microsoft.com/office/officeart/2005/8/layout/list1"/>
    <dgm:cxn modelId="{73F4963B-D107-0742-9FD3-4AEB3D5A7C24}" type="presParOf" srcId="{6D5F5C26-1EAE-0F4F-8988-ED11AC1CD6C4}" destId="{5A7773B6-902B-9F49-8A92-81970EE970F8}" srcOrd="6" destOrd="0" presId="urn:microsoft.com/office/officeart/2005/8/layout/list1"/>
    <dgm:cxn modelId="{DF4A4948-0A35-1845-9A67-9C9537833567}" type="presParOf" srcId="{6D5F5C26-1EAE-0F4F-8988-ED11AC1CD6C4}" destId="{BCBFC259-33D1-A345-BF62-423B83F53D0B}" srcOrd="7" destOrd="0" presId="urn:microsoft.com/office/officeart/2005/8/layout/list1"/>
    <dgm:cxn modelId="{9B8C0FB8-4FAF-9B45-91C3-0FB9FB18AF05}" type="presParOf" srcId="{6D5F5C26-1EAE-0F4F-8988-ED11AC1CD6C4}" destId="{DF67DD88-71E7-5944-8A27-F2BEFDF95FC2}" srcOrd="8" destOrd="0" presId="urn:microsoft.com/office/officeart/2005/8/layout/list1"/>
    <dgm:cxn modelId="{AD31E01F-C6D3-BF40-8D98-BA35445F0B41}" type="presParOf" srcId="{DF67DD88-71E7-5944-8A27-F2BEFDF95FC2}" destId="{CC8772B4-02F7-2847-94E5-D081E36EE617}" srcOrd="0" destOrd="0" presId="urn:microsoft.com/office/officeart/2005/8/layout/list1"/>
    <dgm:cxn modelId="{80AFF5F0-F032-BE4C-A047-FFE8178B0615}" type="presParOf" srcId="{DF67DD88-71E7-5944-8A27-F2BEFDF95FC2}" destId="{22959397-7F00-7F4C-98C1-535EF6941D8C}" srcOrd="1" destOrd="0" presId="urn:microsoft.com/office/officeart/2005/8/layout/list1"/>
    <dgm:cxn modelId="{EE2561DB-6001-D74A-86CC-A5B3DA81A224}" type="presParOf" srcId="{6D5F5C26-1EAE-0F4F-8988-ED11AC1CD6C4}" destId="{87869D32-1071-1C4B-80BD-DC3C982D1841}" srcOrd="9" destOrd="0" presId="urn:microsoft.com/office/officeart/2005/8/layout/list1"/>
    <dgm:cxn modelId="{BECD2CE8-1B49-A94A-A3C4-BB55D478803B}" type="presParOf" srcId="{6D5F5C26-1EAE-0F4F-8988-ED11AC1CD6C4}" destId="{F0314A6A-0498-4546-8FF5-4890FCE8B9B5}" srcOrd="10" destOrd="0" presId="urn:microsoft.com/office/officeart/2005/8/layout/list1"/>
    <dgm:cxn modelId="{5517B42D-B745-C842-9012-FC5DDA8B6213}" type="presParOf" srcId="{6D5F5C26-1EAE-0F4F-8988-ED11AC1CD6C4}" destId="{D6AFCB9A-0D84-844F-9899-4EA81652CEE5}" srcOrd="11" destOrd="0" presId="urn:microsoft.com/office/officeart/2005/8/layout/list1"/>
    <dgm:cxn modelId="{400BB4E4-E43D-7E42-91D9-66C4B172D314}" type="presParOf" srcId="{6D5F5C26-1EAE-0F4F-8988-ED11AC1CD6C4}" destId="{29DE7AC2-80D1-D040-BC99-844D0BD6AE5F}" srcOrd="12" destOrd="0" presId="urn:microsoft.com/office/officeart/2005/8/layout/list1"/>
    <dgm:cxn modelId="{988F75C5-44D6-ED45-8E83-5D9C4DAA595C}" type="presParOf" srcId="{29DE7AC2-80D1-D040-BC99-844D0BD6AE5F}" destId="{603502B1-8ECD-914E-AC33-F10FECE4D001}" srcOrd="0" destOrd="0" presId="urn:microsoft.com/office/officeart/2005/8/layout/list1"/>
    <dgm:cxn modelId="{4A6C30A6-2AD4-6C47-B647-685BE6B01AA5}" type="presParOf" srcId="{29DE7AC2-80D1-D040-BC99-844D0BD6AE5F}" destId="{964BB139-50D6-084D-ACFC-44D41D356F2F}" srcOrd="1" destOrd="0" presId="urn:microsoft.com/office/officeart/2005/8/layout/list1"/>
    <dgm:cxn modelId="{18A56B86-183A-2240-911F-B277F368D598}" type="presParOf" srcId="{6D5F5C26-1EAE-0F4F-8988-ED11AC1CD6C4}" destId="{B4487F77-DE1E-4E4A-86FB-D699B1903517}" srcOrd="13" destOrd="0" presId="urn:microsoft.com/office/officeart/2005/8/layout/list1"/>
    <dgm:cxn modelId="{8638F027-8231-2543-B638-B5CFCF11E12C}" type="presParOf" srcId="{6D5F5C26-1EAE-0F4F-8988-ED11AC1CD6C4}" destId="{33EA2006-0934-704E-AD87-A0F178389DE7}" srcOrd="14" destOrd="0" presId="urn:microsoft.com/office/officeart/2005/8/layout/list1"/>
    <dgm:cxn modelId="{B463E467-539F-834F-A6F8-43DF13DD6517}" type="presParOf" srcId="{6D5F5C26-1EAE-0F4F-8988-ED11AC1CD6C4}" destId="{EA58369D-7498-204A-97CA-F84A3636997B}" srcOrd="15" destOrd="0" presId="urn:microsoft.com/office/officeart/2005/8/layout/list1"/>
    <dgm:cxn modelId="{D056C244-FBBE-AD40-B475-E3F23FB10E51}" type="presParOf" srcId="{6D5F5C26-1EAE-0F4F-8988-ED11AC1CD6C4}" destId="{94604A46-91E0-C040-B337-BE880C74CCB8}" srcOrd="16" destOrd="0" presId="urn:microsoft.com/office/officeart/2005/8/layout/list1"/>
    <dgm:cxn modelId="{B6ABF3F9-7A49-564C-AEAA-37B564A594EE}" type="presParOf" srcId="{94604A46-91E0-C040-B337-BE880C74CCB8}" destId="{56BB6BB6-B1F4-2A45-9071-3764B5BA9C12}" srcOrd="0" destOrd="0" presId="urn:microsoft.com/office/officeart/2005/8/layout/list1"/>
    <dgm:cxn modelId="{324A43DD-76B8-B846-96DB-B774148331FE}" type="presParOf" srcId="{94604A46-91E0-C040-B337-BE880C74CCB8}" destId="{65461BCF-01C5-BB42-9686-FD9C3CE94A7D}" srcOrd="1" destOrd="0" presId="urn:microsoft.com/office/officeart/2005/8/layout/list1"/>
    <dgm:cxn modelId="{1BCFA2FC-B3F8-C545-A1B3-55213B9176FF}" type="presParOf" srcId="{6D5F5C26-1EAE-0F4F-8988-ED11AC1CD6C4}" destId="{677059E9-CC34-7540-8D49-D6D28E1B2940}" srcOrd="17" destOrd="0" presId="urn:microsoft.com/office/officeart/2005/8/layout/list1"/>
    <dgm:cxn modelId="{45902F4E-B4B5-684E-9E8D-02144A752CD4}" type="presParOf" srcId="{6D5F5C26-1EAE-0F4F-8988-ED11AC1CD6C4}" destId="{3975BD19-13E3-C545-B471-3F1B4D41A688}" srcOrd="18" destOrd="0" presId="urn:microsoft.com/office/officeart/2005/8/layout/list1"/>
    <dgm:cxn modelId="{400466AF-1371-6642-B051-DA4AD677B0AB}" type="presParOf" srcId="{6D5F5C26-1EAE-0F4F-8988-ED11AC1CD6C4}" destId="{24F962D8-B444-0942-A031-61E1AFA8FD65}" srcOrd="19" destOrd="0" presId="urn:microsoft.com/office/officeart/2005/8/layout/list1"/>
    <dgm:cxn modelId="{248F6B43-C30A-9140-B4CA-893F022B37AC}" type="presParOf" srcId="{6D5F5C26-1EAE-0F4F-8988-ED11AC1CD6C4}" destId="{DB2B2096-B989-0F46-98D5-DA05EDD54671}" srcOrd="20" destOrd="0" presId="urn:microsoft.com/office/officeart/2005/8/layout/list1"/>
    <dgm:cxn modelId="{CD9B558B-AED5-3348-9D4F-8182225DE062}" type="presParOf" srcId="{DB2B2096-B989-0F46-98D5-DA05EDD54671}" destId="{06478E39-550B-3640-8368-7C159BE6279A}" srcOrd="0" destOrd="0" presId="urn:microsoft.com/office/officeart/2005/8/layout/list1"/>
    <dgm:cxn modelId="{2DAD82E9-08BA-A642-B22B-F2606EE50D9A}" type="presParOf" srcId="{DB2B2096-B989-0F46-98D5-DA05EDD54671}" destId="{9C3E39B2-CE57-1E49-BD36-6C2B99B03280}" srcOrd="1" destOrd="0" presId="urn:microsoft.com/office/officeart/2005/8/layout/list1"/>
    <dgm:cxn modelId="{D850A985-3386-DA40-A951-4CADA3BBDBC9}" type="presParOf" srcId="{6D5F5C26-1EAE-0F4F-8988-ED11AC1CD6C4}" destId="{E4E19340-62FB-CA41-A79B-E56E4C9D9EE6}" srcOrd="21" destOrd="0" presId="urn:microsoft.com/office/officeart/2005/8/layout/list1"/>
    <dgm:cxn modelId="{7343087D-7709-5F47-970B-D049EE6926A3}" type="presParOf" srcId="{6D5F5C26-1EAE-0F4F-8988-ED11AC1CD6C4}" destId="{A1701100-793F-7240-BC0F-C39ABE5FEFE2}" srcOrd="22" destOrd="0" presId="urn:microsoft.com/office/officeart/2005/8/layout/list1"/>
    <dgm:cxn modelId="{F8525372-95B6-9E4D-8F91-F429688234CF}" type="presParOf" srcId="{6D5F5C26-1EAE-0F4F-8988-ED11AC1CD6C4}" destId="{C9611E16-1300-0148-8E8F-ACB078EDF57D}" srcOrd="23" destOrd="0" presId="urn:microsoft.com/office/officeart/2005/8/layout/list1"/>
    <dgm:cxn modelId="{2A03003E-E160-9249-930B-E0A7E39B23F0}" type="presParOf" srcId="{6D5F5C26-1EAE-0F4F-8988-ED11AC1CD6C4}" destId="{EA87053B-BE79-0D41-9698-41E44417BB71}" srcOrd="24" destOrd="0" presId="urn:microsoft.com/office/officeart/2005/8/layout/list1"/>
    <dgm:cxn modelId="{35F49BFB-80AB-3344-A5B5-C2AB1E00E3EB}" type="presParOf" srcId="{EA87053B-BE79-0D41-9698-41E44417BB71}" destId="{7964087F-B104-AD49-B490-D622D3C787A0}" srcOrd="0" destOrd="0" presId="urn:microsoft.com/office/officeart/2005/8/layout/list1"/>
    <dgm:cxn modelId="{5B69F02F-E5AC-FA49-BA08-61EBC9F6F066}" type="presParOf" srcId="{EA87053B-BE79-0D41-9698-41E44417BB71}" destId="{F0DC37F7-31DB-F24E-8AC3-12831766449C}" srcOrd="1" destOrd="0" presId="urn:microsoft.com/office/officeart/2005/8/layout/list1"/>
    <dgm:cxn modelId="{31570CEE-0B1B-3E42-BCD6-C07B47CD12F7}" type="presParOf" srcId="{6D5F5C26-1EAE-0F4F-8988-ED11AC1CD6C4}" destId="{F7333595-732F-D243-AB80-E384A00BE77B}" srcOrd="25" destOrd="0" presId="urn:microsoft.com/office/officeart/2005/8/layout/list1"/>
    <dgm:cxn modelId="{5CAE1F0C-53ED-4644-9497-A462558290DB}" type="presParOf" srcId="{6D5F5C26-1EAE-0F4F-8988-ED11AC1CD6C4}" destId="{1B35E18A-37BD-C341-BA30-A042937FA658}" srcOrd="26" destOrd="0" presId="urn:microsoft.com/office/officeart/2005/8/layout/list1"/>
    <dgm:cxn modelId="{1E89F01D-1A31-0648-916E-3D2B4248C377}" type="presParOf" srcId="{6D5F5C26-1EAE-0F4F-8988-ED11AC1CD6C4}" destId="{0954AD62-438E-B147-AFF1-CC83AC536463}" srcOrd="27" destOrd="0" presId="urn:microsoft.com/office/officeart/2005/8/layout/list1"/>
    <dgm:cxn modelId="{4FC6D7DA-41E8-5644-8033-1D54E3ADCE6F}" type="presParOf" srcId="{6D5F5C26-1EAE-0F4F-8988-ED11AC1CD6C4}" destId="{F3AB7C0F-6CB5-A940-8B01-E809F4D53729}" srcOrd="28" destOrd="0" presId="urn:microsoft.com/office/officeart/2005/8/layout/list1"/>
    <dgm:cxn modelId="{0AECCB3F-302A-C349-BA51-00EF99FEB4AA}" type="presParOf" srcId="{F3AB7C0F-6CB5-A940-8B01-E809F4D53729}" destId="{C2C49AC7-CC7A-AA46-B9D0-77B88B04A71F}" srcOrd="0" destOrd="0" presId="urn:microsoft.com/office/officeart/2005/8/layout/list1"/>
    <dgm:cxn modelId="{68F1FBAA-208C-0540-BE56-EE77C79CCA14}" type="presParOf" srcId="{F3AB7C0F-6CB5-A940-8B01-E809F4D53729}" destId="{56BEA374-394F-DB47-9CFC-4BC46685D61E}" srcOrd="1" destOrd="0" presId="urn:microsoft.com/office/officeart/2005/8/layout/list1"/>
    <dgm:cxn modelId="{2659E161-1888-6D45-B1EF-5C32000094DE}" type="presParOf" srcId="{6D5F5C26-1EAE-0F4F-8988-ED11AC1CD6C4}" destId="{00DC73D6-3F83-A845-82B4-EA07620EAC2B}" srcOrd="29" destOrd="0" presId="urn:microsoft.com/office/officeart/2005/8/layout/list1"/>
    <dgm:cxn modelId="{734D7812-36A3-E141-95B3-FC940EA60347}" type="presParOf" srcId="{6D5F5C26-1EAE-0F4F-8988-ED11AC1CD6C4}" destId="{596A5F6C-7CE1-EB4B-8F21-BB674B48D317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8BADC-CC19-7A43-8546-6EE557C7CC49}">
      <dsp:nvSpPr>
        <dsp:cNvPr id="0" name=""/>
        <dsp:cNvSpPr/>
      </dsp:nvSpPr>
      <dsp:spPr>
        <a:xfrm>
          <a:off x="0" y="359699"/>
          <a:ext cx="562379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BEBA9-1ABA-0848-A191-39252BB4DCC5}">
      <dsp:nvSpPr>
        <dsp:cNvPr id="0" name=""/>
        <dsp:cNvSpPr/>
      </dsp:nvSpPr>
      <dsp:spPr>
        <a:xfrm>
          <a:off x="281189" y="138299"/>
          <a:ext cx="393665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796" tIns="0" rIns="14879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Research-question (Problem Statement)</a:t>
          </a:r>
        </a:p>
      </dsp:txBody>
      <dsp:txXfrm>
        <a:off x="302805" y="159915"/>
        <a:ext cx="3893425" cy="399568"/>
      </dsp:txXfrm>
    </dsp:sp>
    <dsp:sp modelId="{5A7773B6-902B-9F49-8A92-81970EE970F8}">
      <dsp:nvSpPr>
        <dsp:cNvPr id="0" name=""/>
        <dsp:cNvSpPr/>
      </dsp:nvSpPr>
      <dsp:spPr>
        <a:xfrm>
          <a:off x="0" y="1040099"/>
          <a:ext cx="562379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C218E-E930-DE4A-89F0-6D4B3D36A282}">
      <dsp:nvSpPr>
        <dsp:cNvPr id="0" name=""/>
        <dsp:cNvSpPr/>
      </dsp:nvSpPr>
      <dsp:spPr>
        <a:xfrm>
          <a:off x="281189" y="818699"/>
          <a:ext cx="393665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796" tIns="0" rIns="14879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Hypothesis Generation</a:t>
          </a:r>
        </a:p>
      </dsp:txBody>
      <dsp:txXfrm>
        <a:off x="302805" y="840315"/>
        <a:ext cx="3893425" cy="399568"/>
      </dsp:txXfrm>
    </dsp:sp>
    <dsp:sp modelId="{F0314A6A-0498-4546-8FF5-4890FCE8B9B5}">
      <dsp:nvSpPr>
        <dsp:cNvPr id="0" name=""/>
        <dsp:cNvSpPr/>
      </dsp:nvSpPr>
      <dsp:spPr>
        <a:xfrm>
          <a:off x="0" y="1720499"/>
          <a:ext cx="562379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59397-7F00-7F4C-98C1-535EF6941D8C}">
      <dsp:nvSpPr>
        <dsp:cNvPr id="0" name=""/>
        <dsp:cNvSpPr/>
      </dsp:nvSpPr>
      <dsp:spPr>
        <a:xfrm>
          <a:off x="281189" y="1499099"/>
          <a:ext cx="393665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796" tIns="0" rIns="14879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EDA (Exploratory Data Analysis)</a:t>
          </a:r>
        </a:p>
      </dsp:txBody>
      <dsp:txXfrm>
        <a:off x="302805" y="1520715"/>
        <a:ext cx="3893425" cy="399568"/>
      </dsp:txXfrm>
    </dsp:sp>
    <dsp:sp modelId="{33EA2006-0934-704E-AD87-A0F178389DE7}">
      <dsp:nvSpPr>
        <dsp:cNvPr id="0" name=""/>
        <dsp:cNvSpPr/>
      </dsp:nvSpPr>
      <dsp:spPr>
        <a:xfrm>
          <a:off x="0" y="2400899"/>
          <a:ext cx="562379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BB139-50D6-084D-ACFC-44D41D356F2F}">
      <dsp:nvSpPr>
        <dsp:cNvPr id="0" name=""/>
        <dsp:cNvSpPr/>
      </dsp:nvSpPr>
      <dsp:spPr>
        <a:xfrm>
          <a:off x="281189" y="2179499"/>
          <a:ext cx="393665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796" tIns="0" rIns="14879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Cleaning and Preparation (preprocessing)</a:t>
          </a:r>
        </a:p>
      </dsp:txBody>
      <dsp:txXfrm>
        <a:off x="302805" y="2201115"/>
        <a:ext cx="3893425" cy="399568"/>
      </dsp:txXfrm>
    </dsp:sp>
    <dsp:sp modelId="{3975BD19-13E3-C545-B471-3F1B4D41A688}">
      <dsp:nvSpPr>
        <dsp:cNvPr id="0" name=""/>
        <dsp:cNvSpPr/>
      </dsp:nvSpPr>
      <dsp:spPr>
        <a:xfrm>
          <a:off x="0" y="3081299"/>
          <a:ext cx="562379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61BCF-01C5-BB42-9686-FD9C3CE94A7D}">
      <dsp:nvSpPr>
        <dsp:cNvPr id="0" name=""/>
        <dsp:cNvSpPr/>
      </dsp:nvSpPr>
      <dsp:spPr>
        <a:xfrm>
          <a:off x="281189" y="2859899"/>
          <a:ext cx="393665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796" tIns="0" rIns="14879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Build the Baseline Model</a:t>
          </a:r>
        </a:p>
      </dsp:txBody>
      <dsp:txXfrm>
        <a:off x="302805" y="2881515"/>
        <a:ext cx="3893425" cy="399568"/>
      </dsp:txXfrm>
    </dsp:sp>
    <dsp:sp modelId="{A1701100-793F-7240-BC0F-C39ABE5FEFE2}">
      <dsp:nvSpPr>
        <dsp:cNvPr id="0" name=""/>
        <dsp:cNvSpPr/>
      </dsp:nvSpPr>
      <dsp:spPr>
        <a:xfrm>
          <a:off x="0" y="3761699"/>
          <a:ext cx="562379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E39B2-CE57-1E49-BD36-6C2B99B03280}">
      <dsp:nvSpPr>
        <dsp:cNvPr id="0" name=""/>
        <dsp:cNvSpPr/>
      </dsp:nvSpPr>
      <dsp:spPr>
        <a:xfrm>
          <a:off x="281189" y="3540299"/>
          <a:ext cx="393665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796" tIns="0" rIns="14879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Hyperparameter Tunning (GridSearchCV)</a:t>
          </a:r>
        </a:p>
      </dsp:txBody>
      <dsp:txXfrm>
        <a:off x="302805" y="3561915"/>
        <a:ext cx="3893425" cy="399568"/>
      </dsp:txXfrm>
    </dsp:sp>
    <dsp:sp modelId="{1B35E18A-37BD-C341-BA30-A042937FA658}">
      <dsp:nvSpPr>
        <dsp:cNvPr id="0" name=""/>
        <dsp:cNvSpPr/>
      </dsp:nvSpPr>
      <dsp:spPr>
        <a:xfrm>
          <a:off x="0" y="4442099"/>
          <a:ext cx="562379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C37F7-31DB-F24E-8AC3-12831766449C}">
      <dsp:nvSpPr>
        <dsp:cNvPr id="0" name=""/>
        <dsp:cNvSpPr/>
      </dsp:nvSpPr>
      <dsp:spPr>
        <a:xfrm>
          <a:off x="281189" y="4220699"/>
          <a:ext cx="393665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796" tIns="0" rIns="14879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Pipeline</a:t>
          </a:r>
        </a:p>
      </dsp:txBody>
      <dsp:txXfrm>
        <a:off x="302805" y="4242315"/>
        <a:ext cx="3893425" cy="399568"/>
      </dsp:txXfrm>
    </dsp:sp>
    <dsp:sp modelId="{596A5F6C-7CE1-EB4B-8F21-BB674B48D317}">
      <dsp:nvSpPr>
        <dsp:cNvPr id="0" name=""/>
        <dsp:cNvSpPr/>
      </dsp:nvSpPr>
      <dsp:spPr>
        <a:xfrm>
          <a:off x="0" y="5122499"/>
          <a:ext cx="562379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EA374-394F-DB47-9CFC-4BC46685D61E}">
      <dsp:nvSpPr>
        <dsp:cNvPr id="0" name=""/>
        <dsp:cNvSpPr/>
      </dsp:nvSpPr>
      <dsp:spPr>
        <a:xfrm>
          <a:off x="281189" y="4901099"/>
          <a:ext cx="393665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796" tIns="0" rIns="14879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 Deployment</a:t>
          </a:r>
        </a:p>
      </dsp:txBody>
      <dsp:txXfrm>
        <a:off x="302805" y="4922715"/>
        <a:ext cx="3893425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4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8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0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8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8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March 3,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7312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57" r:id="rId7"/>
    <p:sldLayoutId id="2147483665" r:id="rId8"/>
    <p:sldLayoutId id="2147483664" r:id="rId9"/>
    <p:sldLayoutId id="2147483663" r:id="rId10"/>
    <p:sldLayoutId id="214748366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Pen placed on top of a signature line">
            <a:extLst>
              <a:ext uri="{FF2B5EF4-FFF2-40B4-BE49-F238E27FC236}">
                <a16:creationId xmlns:a16="http://schemas.microsoft.com/office/drawing/2014/main" id="{624787F7-E563-9233-FEDA-9B54621D1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3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3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00641-4446-1A4F-F9DE-6F0B7B69B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2700" dirty="0">
                <a:solidFill>
                  <a:schemeClr val="bg1"/>
                </a:solidFill>
              </a:rPr>
              <a:t>Loan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4F4AC-5C1D-8413-5D0A-29004AD2E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116" y="5069456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By Rafaela Cordeiro</a:t>
            </a:r>
          </a:p>
        </p:txBody>
      </p:sp>
    </p:spTree>
    <p:extLst>
      <p:ext uri="{BB962C8B-B14F-4D97-AF65-F5344CB8AC3E}">
        <p14:creationId xmlns:p14="http://schemas.microsoft.com/office/powerpoint/2010/main" val="3044717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6E54-0F74-1CA3-5E66-C08B1C16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status per group (2)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4783CF-A4A8-37AB-9D9D-03F878284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500" y="1268176"/>
            <a:ext cx="5686425" cy="431212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B2F95-23C9-9B8C-2670-9DDF64204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en-CA" dirty="0"/>
              <a:t>B</a:t>
            </a:r>
            <a:r>
              <a:rPr lang="en-CA" b="0" dirty="0">
                <a:effectLst/>
              </a:rPr>
              <a:t>y living in a semiurban or urban area (values very closer to each other), the applicant/co-applicant is more likely to be approved to receive a loan.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315596D0-7A93-45AB-A289-2A2B141E0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A90F64BE-B6DF-4D20-9A3E-DAD003896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8890"/>
            <a:ext cx="4038601" cy="686646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4">
                  <a:alpha val="5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3299ACA5-1949-4821-8FA4-95A78A20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5328" y="1633640"/>
            <a:ext cx="6866462" cy="35814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5">
                  <a:alpha val="13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85559C2F-075A-49B7-8935-459124513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32044"/>
            <a:ext cx="4038600" cy="4634418"/>
          </a:xfrm>
          <a:prstGeom prst="rect">
            <a:avLst/>
          </a:prstGeom>
          <a:gradFill>
            <a:gsLst>
              <a:gs pos="0">
                <a:schemeClr val="accent5">
                  <a:alpha val="36000"/>
                </a:schemeClr>
              </a:gs>
              <a:gs pos="67000">
                <a:schemeClr val="accent5">
                  <a:alpha val="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F77FC-504E-9CE2-B050-D6788F46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41" y="2463419"/>
            <a:ext cx="3331624" cy="3936952"/>
          </a:xfrm>
        </p:spPr>
        <p:txBody>
          <a:bodyPr vert="horz" lIns="0" tIns="0" rIns="0" bIns="0" rtlCol="0" anchor="t">
            <a:normAutofit/>
          </a:bodyPr>
          <a:lstStyle/>
          <a:p>
            <a:pPr algn="ctr"/>
            <a:r>
              <a:rPr lang="en-US" sz="3200" spc="750" dirty="0">
                <a:solidFill>
                  <a:schemeClr val="bg1"/>
                </a:solidFill>
              </a:rPr>
              <a:t>Income by education</a:t>
            </a:r>
            <a:br>
              <a:rPr lang="en-US" sz="3200" spc="750" dirty="0">
                <a:solidFill>
                  <a:schemeClr val="bg1"/>
                </a:solidFill>
              </a:rPr>
            </a:br>
            <a:br>
              <a:rPr lang="en-US" sz="3200" spc="750" dirty="0">
                <a:solidFill>
                  <a:schemeClr val="bg1"/>
                </a:solidFill>
              </a:rPr>
            </a:br>
            <a:r>
              <a:rPr lang="en-US" sz="1600" b="0" spc="750" dirty="0">
                <a:solidFill>
                  <a:schemeClr val="bg1"/>
                </a:solidFill>
              </a:rPr>
              <a:t>group of applicants and co-applicants who have High income are also graduated.</a:t>
            </a:r>
            <a:br>
              <a:rPr lang="en-US" sz="1600" b="0" i="1" spc="750" dirty="0">
                <a:solidFill>
                  <a:schemeClr val="bg1"/>
                </a:solidFill>
              </a:rPr>
            </a:br>
            <a:endParaRPr lang="en-US" sz="1600" b="0" i="1" spc="750" dirty="0">
              <a:solidFill>
                <a:schemeClr val="bg1"/>
              </a:solidFill>
            </a:endParaRPr>
          </a:p>
        </p:txBody>
      </p:sp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FFC856EC-1C64-C767-974A-B53557FB7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90" y="1761402"/>
            <a:ext cx="3147409" cy="3339426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0DB4394-703E-C7F9-B741-61B0A6B09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974" y="1778371"/>
            <a:ext cx="3181533" cy="330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4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2D6E-6DDC-976B-2568-FB6F0842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0849-CAAA-6D1C-F802-613189B27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2112264"/>
            <a:ext cx="10241279" cy="395935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Analyzed null values and filled them with some specific statistics measurements (mean, mode, 0…).</a:t>
            </a:r>
          </a:p>
          <a:p>
            <a:r>
              <a:rPr lang="en-US" dirty="0"/>
              <a:t>Converted categorical variables to numerical ones (also used one hot encoding);</a:t>
            </a:r>
          </a:p>
          <a:p>
            <a:r>
              <a:rPr lang="en-US" dirty="0"/>
              <a:t>Dropped the rows of the ‘Gender’ column with the missing values (15 rows) to not make the model even more biased toward male;</a:t>
            </a:r>
          </a:p>
          <a:p>
            <a:r>
              <a:rPr lang="en-US" dirty="0"/>
              <a:t>Applied the log to get rid of the extreme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2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01115E-DC5B-E956-C7EB-95167082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Amount log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C1F42C-76D3-BEEE-6EA8-65BD939896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170047"/>
            <a:ext cx="4846638" cy="384505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20F836-839E-64C1-2E2D-BBDA29D69E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5925" y="2170047"/>
            <a:ext cx="4846638" cy="38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10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AAC68A5-044C-869C-9FAD-049E83F3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04445"/>
            <a:ext cx="9144000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Machine learning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FE2D43-FF5E-2A0B-E838-60A7D7B25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2582" y="5369289"/>
            <a:ext cx="8138765" cy="756919"/>
          </a:xfrm>
        </p:spPr>
        <p:txBody>
          <a:bodyPr vert="horz" lIns="0" tIns="0" rIns="0" bIns="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</a:rPr>
              <a:t>Base line models x pipeline</a:t>
            </a:r>
          </a:p>
        </p:txBody>
      </p:sp>
    </p:spTree>
    <p:extLst>
      <p:ext uri="{BB962C8B-B14F-4D97-AF65-F5344CB8AC3E}">
        <p14:creationId xmlns:p14="http://schemas.microsoft.com/office/powerpoint/2010/main" val="1413929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C336380-F301-E137-48D5-0898F51C864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58201996"/>
              </p:ext>
            </p:extLst>
          </p:nvPr>
        </p:nvGraphicFramePr>
        <p:xfrm>
          <a:off x="0" y="0"/>
          <a:ext cx="12191999" cy="635450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432399">
                  <a:extLst>
                    <a:ext uri="{9D8B030D-6E8A-4147-A177-3AD203B41FA5}">
                      <a16:colId xmlns:a16="http://schemas.microsoft.com/office/drawing/2014/main" val="2304630871"/>
                    </a:ext>
                  </a:extLst>
                </a:gridCol>
                <a:gridCol w="1698125">
                  <a:extLst>
                    <a:ext uri="{9D8B030D-6E8A-4147-A177-3AD203B41FA5}">
                      <a16:colId xmlns:a16="http://schemas.microsoft.com/office/drawing/2014/main" val="4099274381"/>
                    </a:ext>
                  </a:extLst>
                </a:gridCol>
                <a:gridCol w="1671140">
                  <a:extLst>
                    <a:ext uri="{9D8B030D-6E8A-4147-A177-3AD203B41FA5}">
                      <a16:colId xmlns:a16="http://schemas.microsoft.com/office/drawing/2014/main" val="35176146"/>
                    </a:ext>
                  </a:extLst>
                </a:gridCol>
                <a:gridCol w="1671140">
                  <a:extLst>
                    <a:ext uri="{9D8B030D-6E8A-4147-A177-3AD203B41FA5}">
                      <a16:colId xmlns:a16="http://schemas.microsoft.com/office/drawing/2014/main" val="1956135299"/>
                    </a:ext>
                  </a:extLst>
                </a:gridCol>
                <a:gridCol w="1671140">
                  <a:extLst>
                    <a:ext uri="{9D8B030D-6E8A-4147-A177-3AD203B41FA5}">
                      <a16:colId xmlns:a16="http://schemas.microsoft.com/office/drawing/2014/main" val="534838998"/>
                    </a:ext>
                  </a:extLst>
                </a:gridCol>
                <a:gridCol w="1835627">
                  <a:extLst>
                    <a:ext uri="{9D8B030D-6E8A-4147-A177-3AD203B41FA5}">
                      <a16:colId xmlns:a16="http://schemas.microsoft.com/office/drawing/2014/main" val="2156360941"/>
                    </a:ext>
                  </a:extLst>
                </a:gridCol>
                <a:gridCol w="2212428">
                  <a:extLst>
                    <a:ext uri="{9D8B030D-6E8A-4147-A177-3AD203B41FA5}">
                      <a16:colId xmlns:a16="http://schemas.microsoft.com/office/drawing/2014/main" val="4037677699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Base Line Model 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Logistic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Base Line Model 1 with Grid Search CV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Pipeline 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Logistic Regressor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Base Line Model 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Base Line Model 2 with Grid Search CV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Pipeline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750937"/>
                  </a:ext>
                </a:extLst>
              </a:tr>
              <a:tr h="10365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dirty="0">
                          <a:solidFill>
                            <a:schemeClr val="tx1"/>
                          </a:solidFill>
                          <a:effectLst/>
                        </a:rPr>
                        <a:t>0.721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kern="1200" dirty="0">
                          <a:solidFill>
                            <a:schemeClr val="tx1"/>
                          </a:solidFill>
                          <a:effectLst/>
                        </a:rPr>
                        <a:t>0.708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dirty="0">
                          <a:solidFill>
                            <a:schemeClr val="tx1"/>
                          </a:solidFill>
                          <a:effectLst/>
                        </a:rPr>
                        <a:t>0.675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kern="1200" dirty="0">
                          <a:solidFill>
                            <a:schemeClr val="tx1"/>
                          </a:solidFill>
                          <a:effectLst/>
                        </a:rPr>
                        <a:t>0.682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660384"/>
                  </a:ext>
                </a:extLst>
              </a:tr>
              <a:tr h="103659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CA" b="1" dirty="0">
                          <a:effectLst/>
                        </a:rPr>
                        <a:t>Precision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>
                          <a:effectLst/>
                        </a:rPr>
                        <a:t>0.704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b="1" dirty="0"/>
                        <a:t>0.689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CA" b="1" dirty="0">
                          <a:effectLst/>
                        </a:rPr>
                        <a:t>0.669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812393"/>
                  </a:ext>
                </a:extLst>
              </a:tr>
              <a:tr h="10365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>
                          <a:effectLst/>
                        </a:rPr>
                        <a:t>0.910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CA" b="1" i="0" dirty="0">
                          <a:effectLst/>
                        </a:rPr>
                        <a:t>0.921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CA" b="1" dirty="0">
                          <a:effectLst/>
                        </a:rPr>
                        <a:t>0.887</a:t>
                      </a:r>
                      <a:endParaRPr lang="en-CA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819681"/>
                  </a:ext>
                </a:extLst>
              </a:tr>
              <a:tr h="958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dirty="0">
                          <a:effectLst/>
                        </a:rPr>
                        <a:t>0.794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dirty="0">
                          <a:effectLst/>
                        </a:rPr>
                        <a:t> 0.763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092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104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7277-C09E-72C2-0E0E-EC13BACE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6274-706A-AEF5-DB4F-2446616E7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Not enough time to spend during the EDA, but I consider this is a fundamental step to test the hypothesis and evaluate the features to be engineered of our model;</a:t>
            </a:r>
          </a:p>
          <a:p>
            <a:pPr algn="just"/>
            <a:r>
              <a:rPr lang="en-US" dirty="0"/>
              <a:t>Understand better about the metrics to be evaluated and which models to be chosen as your base line models;</a:t>
            </a:r>
          </a:p>
          <a:p>
            <a:pPr algn="just"/>
            <a:r>
              <a:rPr lang="en-US" dirty="0"/>
              <a:t>How to combine different models in a same pipeline and choose estimators (still in progress).</a:t>
            </a:r>
          </a:p>
        </p:txBody>
      </p:sp>
    </p:spTree>
    <p:extLst>
      <p:ext uri="{BB962C8B-B14F-4D97-AF65-F5344CB8AC3E}">
        <p14:creationId xmlns:p14="http://schemas.microsoft.com/office/powerpoint/2010/main" val="460692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BF6C-FCAC-EB49-D50F-54D457897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7809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47388-D5BF-A09F-1128-A916A422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190" y="936568"/>
            <a:ext cx="4590410" cy="4564822"/>
          </a:xfrm>
        </p:spPr>
        <p:txBody>
          <a:bodyPr anchor="t">
            <a:normAutofit/>
          </a:bodyPr>
          <a:lstStyle/>
          <a:p>
            <a:r>
              <a:rPr lang="en-US" dirty="0"/>
              <a:t>Project steps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90E7F7-C6DF-BB1B-7537-19D613BBCD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73896"/>
              </p:ext>
            </p:extLst>
          </p:nvPr>
        </p:nvGraphicFramePr>
        <p:xfrm>
          <a:off x="6096001" y="457200"/>
          <a:ext cx="5623796" cy="563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82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34FC-5CDC-A989-D122-258556C7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72106-098F-9C3F-A230-EA909EDE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The research question (problem) of our project was:</a:t>
            </a:r>
            <a:endParaRPr lang="en-US" sz="1800" i="1" dirty="0"/>
          </a:p>
          <a:p>
            <a:pPr marL="0" indent="0" algn="just">
              <a:buNone/>
            </a:pPr>
            <a:r>
              <a:rPr lang="en-US" sz="1800" b="1" i="1" dirty="0"/>
              <a:t>Which applicants or group of applicants are more likely to get a loan?</a:t>
            </a:r>
          </a:p>
          <a:p>
            <a:pPr algn="just"/>
            <a:r>
              <a:rPr lang="en-US" sz="1800" dirty="0"/>
              <a:t>If we can create a model with a good accuracy of loan prediction, this can give us several benefits, such as: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just">
              <a:buAutoNum type="arabicParenBoth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anticipate or minimize risks (l</a:t>
            </a:r>
            <a:r>
              <a:rPr lang="en-CA" sz="18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enders make informed decisions and avoid approving loans that are likely to result in default),</a:t>
            </a:r>
          </a:p>
          <a:p>
            <a:pPr marL="342900" indent="-342900" algn="just">
              <a:buAutoNum type="arabicParenBoth"/>
            </a:pPr>
            <a:r>
              <a:rPr lang="en-CA" sz="18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save time and resources (a model can automate the loan approval and analyze the risk factors very fast), </a:t>
            </a:r>
          </a:p>
          <a:p>
            <a:pPr marL="342900" indent="-342900" algn="just">
              <a:buAutoNum type="arabicParenBoth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Improve customer experience and satisfaction (the results of the approval will be given faster).</a:t>
            </a:r>
          </a:p>
          <a:p>
            <a:pPr algn="just"/>
            <a:r>
              <a:rPr lang="en-US" sz="1800" dirty="0"/>
              <a:t>Focus on a classification problem and in the precision and recall as important metrics.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9DBD73-D39D-2BB6-6BFF-B229A0B332B8}"/>
              </a:ext>
            </a:extLst>
          </p:cNvPr>
          <p:cNvSpPr txBox="1"/>
          <p:nvPr/>
        </p:nvSpPr>
        <p:spPr>
          <a:xfrm>
            <a:off x="2303362" y="5937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94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264F61-F21A-B54F-0EEC-39DDEEE2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generated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F618C-7329-BBBD-7CBB-ADB230B7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solidFill>
                  <a:schemeClr val="bg1">
                    <a:lumMod val="50000"/>
                  </a:schemeClr>
                </a:solidFill>
                <a:effectLst/>
              </a:rPr>
              <a:t>Applicants having a credit history;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effectLst/>
              </a:rPr>
              <a:t>Applicants with higher applicant and co-applicant incomes;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effectLst/>
              </a:rPr>
              <a:t>Applicants with higher education level;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effectLst/>
              </a:rPr>
              <a:t>Applicants who have properties in urban areas with high growth perspectives;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CA" sz="2000" b="0" dirty="0">
              <a:effectLst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CA" sz="2000" i="1" dirty="0"/>
              <a:t>I added 5 more: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solidFill>
                  <a:schemeClr val="bg1">
                    <a:lumMod val="50000"/>
                  </a:schemeClr>
                </a:solidFill>
                <a:effectLst/>
              </a:rPr>
              <a:t>Applicants who are from a mature age, such as from 40s on;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solidFill>
                  <a:schemeClr val="bg1">
                    <a:lumMod val="50000"/>
                  </a:schemeClr>
                </a:solidFill>
                <a:effectLst/>
              </a:rPr>
              <a:t>Applicants who hold a full-time job;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solidFill>
                  <a:schemeClr val="bg1">
                    <a:lumMod val="50000"/>
                  </a:schemeClr>
                </a:solidFill>
                <a:effectLst/>
              </a:rPr>
              <a:t>Applicants who requested a smaller amount of loan;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solidFill>
                  <a:schemeClr val="bg1">
                    <a:lumMod val="50000"/>
                  </a:schemeClr>
                </a:solidFill>
                <a:effectLst/>
              </a:rPr>
              <a:t>Applicants who requested a shorter loan term contract;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Applicants who are male.</a:t>
            </a:r>
          </a:p>
        </p:txBody>
      </p:sp>
    </p:spTree>
    <p:extLst>
      <p:ext uri="{BB962C8B-B14F-4D97-AF65-F5344CB8AC3E}">
        <p14:creationId xmlns:p14="http://schemas.microsoft.com/office/powerpoint/2010/main" val="211010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CD80-E0DD-67FA-A494-720DDF91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the income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9FAC2-1920-5A05-5C0F-BA6FC03F6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37" y="2029968"/>
            <a:ext cx="8424986" cy="428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D799-9B12-08FD-E05E-A576A076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619" y="704204"/>
            <a:ext cx="10241280" cy="1234440"/>
          </a:xfrm>
        </p:spPr>
        <p:txBody>
          <a:bodyPr/>
          <a:lstStyle/>
          <a:p>
            <a:r>
              <a:rPr lang="en-US" dirty="0"/>
              <a:t>Boxplot of applicant and co-applicant income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F0FE4D-F2B3-2265-A1DA-103B65684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24" y="1938644"/>
            <a:ext cx="5312135" cy="4423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E984EE-B0BE-B5E1-D4F2-B53ED69A1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147" y="1938644"/>
            <a:ext cx="5312136" cy="44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14">
            <a:extLst>
              <a:ext uri="{FF2B5EF4-FFF2-40B4-BE49-F238E27FC236}">
                <a16:creationId xmlns:a16="http://schemas.microsoft.com/office/drawing/2014/main" id="{2F23DF24-8E9A-4AD0-93DF-A82A416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B0CFE3-D8D9-7B24-218A-3F616E9B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768" y="3968153"/>
            <a:ext cx="4978735" cy="1995326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600" dirty="0"/>
              <a:t>Hypothesis test</a:t>
            </a: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E728B9D0-05A6-4333-BB22-46585AA77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6096000" cy="6858000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E2BACE5B-B094-444A-A9B3-E31F591F3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7416"/>
            <a:ext cx="4038600" cy="6840156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AF8B47F9-648C-4086-8D7A-EA234E2EE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9604" y="614984"/>
            <a:ext cx="6812404" cy="5638799"/>
          </a:xfrm>
          <a:prstGeom prst="rect">
            <a:avLst/>
          </a:prstGeom>
          <a:gradFill>
            <a:gsLst>
              <a:gs pos="2000">
                <a:schemeClr val="accent5">
                  <a:alpha val="19000"/>
                </a:schemeClr>
              </a:gs>
              <a:gs pos="100000">
                <a:schemeClr val="accent4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22">
            <a:extLst>
              <a:ext uri="{FF2B5EF4-FFF2-40B4-BE49-F238E27FC236}">
                <a16:creationId xmlns:a16="http://schemas.microsoft.com/office/drawing/2014/main" id="{48844505-07B5-4F60-8809-3CA2D031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652110" y="716188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3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164F-52B3-35AB-FECD-68862BF9F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97" y="998999"/>
            <a:ext cx="3932237" cy="1894511"/>
          </a:xfrm>
        </p:spPr>
        <p:txBody>
          <a:bodyPr>
            <a:normAutofit/>
          </a:bodyPr>
          <a:lstStyle/>
          <a:p>
            <a:r>
              <a:rPr lang="en-US" dirty="0"/>
              <a:t>loan amount per 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E97BB2-6796-5426-152B-9D160E266F1C}"/>
              </a:ext>
            </a:extLst>
          </p:cNvPr>
          <p:cNvSpPr txBox="1"/>
          <p:nvPr/>
        </p:nvSpPr>
        <p:spPr>
          <a:xfrm>
            <a:off x="1048297" y="3428999"/>
            <a:ext cx="380964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75% of the loan amount was given to applicants and co-applicants who are male, not self-employed and not graduated (with a higher income).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AE4D28-3114-C145-8B06-722BC3C5B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010" y="1227802"/>
            <a:ext cx="5788332" cy="440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93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C9A5-2742-5B99-DAB2-8EA8F7A5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status per group (1)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83B-2DD6-207D-D943-3FA1BAD34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62% of the loan approval was given to applicants and co-applicants who are male, not graduated and married.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065CF8-22B4-13FC-4B8C-270614F8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675" y="1246542"/>
            <a:ext cx="5163129" cy="436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5978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412624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1368</TotalTime>
  <Words>599</Words>
  <Application>Microsoft Macintosh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Tw Cen MT</vt:lpstr>
      <vt:lpstr>Wingdings</vt:lpstr>
      <vt:lpstr>GradientRiseVTI</vt:lpstr>
      <vt:lpstr>Loan Prediction model</vt:lpstr>
      <vt:lpstr>Project steps</vt:lpstr>
      <vt:lpstr>introduction</vt:lpstr>
      <vt:lpstr>Hypothesis generated</vt:lpstr>
      <vt:lpstr>Distribution of the income data</vt:lpstr>
      <vt:lpstr>Boxplot of applicant and co-applicant income</vt:lpstr>
      <vt:lpstr>Hypothesis test</vt:lpstr>
      <vt:lpstr>loan amount per group</vt:lpstr>
      <vt:lpstr>Loan status per group (1)</vt:lpstr>
      <vt:lpstr>Loan status per group (2)</vt:lpstr>
      <vt:lpstr>Income by education  group of applicants and co-applicants who have High income are also graduated. </vt:lpstr>
      <vt:lpstr>Data preprocessing</vt:lpstr>
      <vt:lpstr>Loan Amount log</vt:lpstr>
      <vt:lpstr>Machine learning models</vt:lpstr>
      <vt:lpstr>PowerPoint Presentation</vt:lpstr>
      <vt:lpstr>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Prediction model</dc:title>
  <dc:creator>Rafaela Cordeiro</dc:creator>
  <cp:lastModifiedBy>Rafaela Cordeiro</cp:lastModifiedBy>
  <cp:revision>42</cp:revision>
  <dcterms:created xsi:type="dcterms:W3CDTF">2023-03-03T18:41:34Z</dcterms:created>
  <dcterms:modified xsi:type="dcterms:W3CDTF">2023-03-04T19:01:56Z</dcterms:modified>
</cp:coreProperties>
</file>