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7" r:id="rId4"/>
    <p:sldId id="260" r:id="rId5"/>
    <p:sldId id="262" r:id="rId6"/>
    <p:sldId id="265" r:id="rId7"/>
    <p:sldId id="264" r:id="rId8"/>
    <p:sldId id="261" r:id="rId9"/>
    <p:sldId id="263" r:id="rId10"/>
    <p:sldId id="25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5307BF-C712-914B-8142-C50BD2A6323E}">
          <p14:sldIdLst>
            <p14:sldId id="256"/>
            <p14:sldId id="258"/>
            <p14:sldId id="257"/>
            <p14:sldId id="260"/>
            <p14:sldId id="262"/>
            <p14:sldId id="265"/>
            <p14:sldId id="264"/>
            <p14:sldId id="261"/>
            <p14:sldId id="263"/>
            <p14:sldId id="259"/>
            <p14:sldId id="267"/>
          </p14:sldIdLst>
        </p14:section>
        <p14:section name="Pipeline" id="{C32284C8-BCB6-D64E-99B2-12EB62CDFCF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6"/>
    <p:restoredTop sz="96327"/>
  </p:normalViewPr>
  <p:slideViewPr>
    <p:cSldViewPr snapToGrid="0">
      <p:cViewPr>
        <p:scale>
          <a:sx n="110" d="100"/>
          <a:sy n="110" d="100"/>
        </p:scale>
        <p:origin x="52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E0DFB-2662-4368-A209-1EC7871981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7C9C6344-C6CE-4497-B899-87FD9049D74E}">
      <dgm:prSet/>
      <dgm:spPr/>
      <dgm:t>
        <a:bodyPr/>
        <a:lstStyle/>
        <a:p>
          <a:r>
            <a:rPr lang="en-US" dirty="0"/>
            <a:t>Research-question (Problem Statement)</a:t>
          </a:r>
        </a:p>
      </dgm:t>
    </dgm:pt>
    <dgm:pt modelId="{EA9FDA1B-A351-481D-9729-A82B611B343C}" type="parTrans" cxnId="{243340EC-5746-4EC2-A6B7-129C1B014A3F}">
      <dgm:prSet/>
      <dgm:spPr/>
      <dgm:t>
        <a:bodyPr/>
        <a:lstStyle/>
        <a:p>
          <a:endParaRPr lang="en-US"/>
        </a:p>
      </dgm:t>
    </dgm:pt>
    <dgm:pt modelId="{1DD476E1-EA0C-4C36-BCCA-FEB2920F645A}" type="sibTrans" cxnId="{243340EC-5746-4EC2-A6B7-129C1B014A3F}">
      <dgm:prSet/>
      <dgm:spPr/>
      <dgm:t>
        <a:bodyPr/>
        <a:lstStyle/>
        <a:p>
          <a:endParaRPr lang="en-US"/>
        </a:p>
      </dgm:t>
    </dgm:pt>
    <dgm:pt modelId="{9BDD2F64-873A-41E8-A23F-E3D8476622F3}">
      <dgm:prSet/>
      <dgm:spPr/>
      <dgm:t>
        <a:bodyPr/>
        <a:lstStyle/>
        <a:p>
          <a:r>
            <a:rPr lang="en-US"/>
            <a:t>Hypothesis Generation</a:t>
          </a:r>
        </a:p>
      </dgm:t>
    </dgm:pt>
    <dgm:pt modelId="{0A99924E-082A-47B9-81C5-A3B1E2CEA0D3}" type="parTrans" cxnId="{8345FE55-157B-453B-BC76-3C826491676E}">
      <dgm:prSet/>
      <dgm:spPr/>
      <dgm:t>
        <a:bodyPr/>
        <a:lstStyle/>
        <a:p>
          <a:endParaRPr lang="en-US"/>
        </a:p>
      </dgm:t>
    </dgm:pt>
    <dgm:pt modelId="{53FA6D56-D2B1-4473-9A85-6BB7C8F87D7B}" type="sibTrans" cxnId="{8345FE55-157B-453B-BC76-3C826491676E}">
      <dgm:prSet/>
      <dgm:spPr/>
      <dgm:t>
        <a:bodyPr/>
        <a:lstStyle/>
        <a:p>
          <a:endParaRPr lang="en-US"/>
        </a:p>
      </dgm:t>
    </dgm:pt>
    <dgm:pt modelId="{773A2D90-B7B8-48BD-BE1D-2CEAF6E0B064}">
      <dgm:prSet/>
      <dgm:spPr/>
      <dgm:t>
        <a:bodyPr/>
        <a:lstStyle/>
        <a:p>
          <a:r>
            <a:rPr lang="en-US"/>
            <a:t>EDA (Exploratory Data Analysis)</a:t>
          </a:r>
        </a:p>
      </dgm:t>
    </dgm:pt>
    <dgm:pt modelId="{DD70B8D7-8762-4D6F-B880-FE7B6B9A5992}" type="parTrans" cxnId="{9FA3C875-B95B-4A7F-993B-837F4F6CA158}">
      <dgm:prSet/>
      <dgm:spPr/>
      <dgm:t>
        <a:bodyPr/>
        <a:lstStyle/>
        <a:p>
          <a:endParaRPr lang="en-US"/>
        </a:p>
      </dgm:t>
    </dgm:pt>
    <dgm:pt modelId="{11CB3ABE-9EB4-40F3-80C9-2D2566E86FF5}" type="sibTrans" cxnId="{9FA3C875-B95B-4A7F-993B-837F4F6CA158}">
      <dgm:prSet/>
      <dgm:spPr/>
      <dgm:t>
        <a:bodyPr/>
        <a:lstStyle/>
        <a:p>
          <a:endParaRPr lang="en-US"/>
        </a:p>
      </dgm:t>
    </dgm:pt>
    <dgm:pt modelId="{C94A9287-5845-4B6A-8BFC-BF5DF9FC319C}">
      <dgm:prSet/>
      <dgm:spPr/>
      <dgm:t>
        <a:bodyPr/>
        <a:lstStyle/>
        <a:p>
          <a:r>
            <a:rPr lang="en-US"/>
            <a:t>Data Cleaning and Preparation (preprocessing)</a:t>
          </a:r>
        </a:p>
      </dgm:t>
    </dgm:pt>
    <dgm:pt modelId="{E963854D-E413-4F17-9B3F-D42E72AA1278}" type="parTrans" cxnId="{C5627818-BE0E-47D1-8D80-45E9348302BC}">
      <dgm:prSet/>
      <dgm:spPr/>
      <dgm:t>
        <a:bodyPr/>
        <a:lstStyle/>
        <a:p>
          <a:endParaRPr lang="en-US"/>
        </a:p>
      </dgm:t>
    </dgm:pt>
    <dgm:pt modelId="{70154BE3-91BD-4AB3-A5C1-4C04C0B9D9C8}" type="sibTrans" cxnId="{C5627818-BE0E-47D1-8D80-45E9348302BC}">
      <dgm:prSet/>
      <dgm:spPr/>
      <dgm:t>
        <a:bodyPr/>
        <a:lstStyle/>
        <a:p>
          <a:endParaRPr lang="en-US"/>
        </a:p>
      </dgm:t>
    </dgm:pt>
    <dgm:pt modelId="{ADAEFD1C-E1CC-48EC-99B5-EA091593B167}">
      <dgm:prSet/>
      <dgm:spPr/>
      <dgm:t>
        <a:bodyPr/>
        <a:lstStyle/>
        <a:p>
          <a:r>
            <a:rPr lang="en-US"/>
            <a:t>Build the Baseline Model</a:t>
          </a:r>
        </a:p>
      </dgm:t>
    </dgm:pt>
    <dgm:pt modelId="{D07AE1ED-8352-4274-8C65-CAFD7D9E7ED5}" type="parTrans" cxnId="{859FBBB8-999A-4D51-A13F-460334E26DAF}">
      <dgm:prSet/>
      <dgm:spPr/>
      <dgm:t>
        <a:bodyPr/>
        <a:lstStyle/>
        <a:p>
          <a:endParaRPr lang="en-US"/>
        </a:p>
      </dgm:t>
    </dgm:pt>
    <dgm:pt modelId="{003162ED-1FE7-4FAF-AD1B-97F13EB96B76}" type="sibTrans" cxnId="{859FBBB8-999A-4D51-A13F-460334E26DAF}">
      <dgm:prSet/>
      <dgm:spPr/>
      <dgm:t>
        <a:bodyPr/>
        <a:lstStyle/>
        <a:p>
          <a:endParaRPr lang="en-US"/>
        </a:p>
      </dgm:t>
    </dgm:pt>
    <dgm:pt modelId="{07C2B7CD-2226-664E-A63F-CD84C5604F81}">
      <dgm:prSet/>
      <dgm:spPr/>
      <dgm:t>
        <a:bodyPr/>
        <a:lstStyle/>
        <a:p>
          <a:r>
            <a:rPr lang="en-US"/>
            <a:t>Pipeline</a:t>
          </a:r>
        </a:p>
      </dgm:t>
    </dgm:pt>
    <dgm:pt modelId="{7F1AE752-3183-2F4F-BBDF-664402F24D06}" type="parTrans" cxnId="{6A8B0AFF-18AC-5A43-882E-63B4C4876915}">
      <dgm:prSet/>
      <dgm:spPr/>
      <dgm:t>
        <a:bodyPr/>
        <a:lstStyle/>
        <a:p>
          <a:endParaRPr lang="en-US"/>
        </a:p>
      </dgm:t>
    </dgm:pt>
    <dgm:pt modelId="{5291A6E7-2FEC-BD48-BDB8-C80DB96B5BEC}" type="sibTrans" cxnId="{6A8B0AFF-18AC-5A43-882E-63B4C4876915}">
      <dgm:prSet/>
      <dgm:spPr/>
      <dgm:t>
        <a:bodyPr/>
        <a:lstStyle/>
        <a:p>
          <a:endParaRPr lang="en-US"/>
        </a:p>
      </dgm:t>
    </dgm:pt>
    <dgm:pt modelId="{11DD67B4-7121-6A4E-9ABF-6F719FA41992}">
      <dgm:prSet/>
      <dgm:spPr/>
      <dgm:t>
        <a:bodyPr/>
        <a:lstStyle/>
        <a:p>
          <a:r>
            <a:rPr lang="en-US"/>
            <a:t>Hyperparameter Tunning (GridSearchCV)</a:t>
          </a:r>
        </a:p>
      </dgm:t>
    </dgm:pt>
    <dgm:pt modelId="{E563385F-29B8-1440-8821-8E9649E1C943}" type="parTrans" cxnId="{3EEF8125-437E-B049-A4D3-3B75904A00C4}">
      <dgm:prSet/>
      <dgm:spPr/>
      <dgm:t>
        <a:bodyPr/>
        <a:lstStyle/>
        <a:p>
          <a:endParaRPr lang="en-US"/>
        </a:p>
      </dgm:t>
    </dgm:pt>
    <dgm:pt modelId="{B4DD16DC-180B-EB49-BDC8-EBDC27DAAFA9}" type="sibTrans" cxnId="{3EEF8125-437E-B049-A4D3-3B75904A00C4}">
      <dgm:prSet/>
      <dgm:spPr/>
      <dgm:t>
        <a:bodyPr/>
        <a:lstStyle/>
        <a:p>
          <a:endParaRPr lang="en-US"/>
        </a:p>
      </dgm:t>
    </dgm:pt>
    <dgm:pt modelId="{27BFA186-D4FD-1847-98DC-9FBB64383C7E}">
      <dgm:prSet/>
      <dgm:spPr/>
      <dgm:t>
        <a:bodyPr/>
        <a:lstStyle/>
        <a:p>
          <a:r>
            <a:rPr lang="en-US"/>
            <a:t>Model Deployment</a:t>
          </a:r>
        </a:p>
      </dgm:t>
    </dgm:pt>
    <dgm:pt modelId="{01636D51-54AD-D142-B904-4E60CC8056B8}" type="parTrans" cxnId="{023A2020-80DF-5E48-93DD-0520F5E05A6B}">
      <dgm:prSet/>
      <dgm:spPr/>
      <dgm:t>
        <a:bodyPr/>
        <a:lstStyle/>
        <a:p>
          <a:endParaRPr lang="en-US"/>
        </a:p>
      </dgm:t>
    </dgm:pt>
    <dgm:pt modelId="{9C3B81DD-2CDF-614E-8548-54CE313E7CD7}" type="sibTrans" cxnId="{023A2020-80DF-5E48-93DD-0520F5E05A6B}">
      <dgm:prSet/>
      <dgm:spPr/>
      <dgm:t>
        <a:bodyPr/>
        <a:lstStyle/>
        <a:p>
          <a:endParaRPr lang="en-US"/>
        </a:p>
      </dgm:t>
    </dgm:pt>
    <dgm:pt modelId="{EAE2201E-3509-42D9-A5A6-BABD4E84A621}" type="pres">
      <dgm:prSet presAssocID="{0AEE0DFB-2662-4368-A209-1EC787198120}" presName="root" presStyleCnt="0">
        <dgm:presLayoutVars>
          <dgm:dir/>
          <dgm:resizeHandles val="exact"/>
        </dgm:presLayoutVars>
      </dgm:prSet>
      <dgm:spPr/>
    </dgm:pt>
    <dgm:pt modelId="{3EDE93CC-1BCC-4988-A0C6-DB19389E0950}" type="pres">
      <dgm:prSet presAssocID="{7C9C6344-C6CE-4497-B899-87FD9049D74E}" presName="compNode" presStyleCnt="0"/>
      <dgm:spPr/>
    </dgm:pt>
    <dgm:pt modelId="{7612BF60-CAA6-4EDC-B76B-38910645A30A}" type="pres">
      <dgm:prSet presAssocID="{7C9C6344-C6CE-4497-B899-87FD9049D74E}" presName="bgRect" presStyleLbl="bgShp" presStyleIdx="0" presStyleCnt="8"/>
      <dgm:spPr/>
    </dgm:pt>
    <dgm:pt modelId="{A464B5B4-46B5-4AFE-AF4D-2789942DFC68}" type="pres">
      <dgm:prSet presAssocID="{7C9C6344-C6CE-4497-B899-87FD9049D74E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2DDA945-DF6C-41B0-8DA0-410A30F4C6E3}" type="pres">
      <dgm:prSet presAssocID="{7C9C6344-C6CE-4497-B899-87FD9049D74E}" presName="spaceRect" presStyleCnt="0"/>
      <dgm:spPr/>
    </dgm:pt>
    <dgm:pt modelId="{F79EEEDA-F43D-4F6D-8332-64D4A3EB71F1}" type="pres">
      <dgm:prSet presAssocID="{7C9C6344-C6CE-4497-B899-87FD9049D74E}" presName="parTx" presStyleLbl="revTx" presStyleIdx="0" presStyleCnt="8">
        <dgm:presLayoutVars>
          <dgm:chMax val="0"/>
          <dgm:chPref val="0"/>
        </dgm:presLayoutVars>
      </dgm:prSet>
      <dgm:spPr/>
    </dgm:pt>
    <dgm:pt modelId="{874F191B-A08D-4791-A8A9-4FA57AC3A70F}" type="pres">
      <dgm:prSet presAssocID="{1DD476E1-EA0C-4C36-BCCA-FEB2920F645A}" presName="sibTrans" presStyleCnt="0"/>
      <dgm:spPr/>
    </dgm:pt>
    <dgm:pt modelId="{C2E0E821-9829-47EA-96BC-ECF79AAD23C8}" type="pres">
      <dgm:prSet presAssocID="{9BDD2F64-873A-41E8-A23F-E3D8476622F3}" presName="compNode" presStyleCnt="0"/>
      <dgm:spPr/>
    </dgm:pt>
    <dgm:pt modelId="{5C37F377-AE9E-4AFA-A2AD-AF39DC53B8D5}" type="pres">
      <dgm:prSet presAssocID="{9BDD2F64-873A-41E8-A23F-E3D8476622F3}" presName="bgRect" presStyleLbl="bgShp" presStyleIdx="1" presStyleCnt="8"/>
      <dgm:spPr/>
    </dgm:pt>
    <dgm:pt modelId="{5052D82B-7C0E-4DC2-89F0-C484DBDE260A}" type="pres">
      <dgm:prSet presAssocID="{9BDD2F64-873A-41E8-A23F-E3D8476622F3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4A8D8DF-9133-4A5B-A1E2-00AA6082B860}" type="pres">
      <dgm:prSet presAssocID="{9BDD2F64-873A-41E8-A23F-E3D8476622F3}" presName="spaceRect" presStyleCnt="0"/>
      <dgm:spPr/>
    </dgm:pt>
    <dgm:pt modelId="{53F30F61-59EF-4121-AA70-E741FD8BAE2A}" type="pres">
      <dgm:prSet presAssocID="{9BDD2F64-873A-41E8-A23F-E3D8476622F3}" presName="parTx" presStyleLbl="revTx" presStyleIdx="1" presStyleCnt="8">
        <dgm:presLayoutVars>
          <dgm:chMax val="0"/>
          <dgm:chPref val="0"/>
        </dgm:presLayoutVars>
      </dgm:prSet>
      <dgm:spPr/>
    </dgm:pt>
    <dgm:pt modelId="{CCA605DA-350A-482B-9003-90BC4D71E038}" type="pres">
      <dgm:prSet presAssocID="{53FA6D56-D2B1-4473-9A85-6BB7C8F87D7B}" presName="sibTrans" presStyleCnt="0"/>
      <dgm:spPr/>
    </dgm:pt>
    <dgm:pt modelId="{30A43E2E-2D6E-4C58-8D35-3D9C3111DBD7}" type="pres">
      <dgm:prSet presAssocID="{773A2D90-B7B8-48BD-BE1D-2CEAF6E0B064}" presName="compNode" presStyleCnt="0"/>
      <dgm:spPr/>
    </dgm:pt>
    <dgm:pt modelId="{8179B4A4-B07E-4A99-B26F-F822511E7A0B}" type="pres">
      <dgm:prSet presAssocID="{773A2D90-B7B8-48BD-BE1D-2CEAF6E0B064}" presName="bgRect" presStyleLbl="bgShp" presStyleIdx="2" presStyleCnt="8"/>
      <dgm:spPr/>
    </dgm:pt>
    <dgm:pt modelId="{372196B8-7A4C-4404-81A6-691175DEA3B4}" type="pres">
      <dgm:prSet presAssocID="{773A2D90-B7B8-48BD-BE1D-2CEAF6E0B06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A0630171-F60C-4F3A-A715-E66BB4CEB6F6}" type="pres">
      <dgm:prSet presAssocID="{773A2D90-B7B8-48BD-BE1D-2CEAF6E0B064}" presName="spaceRect" presStyleCnt="0"/>
      <dgm:spPr/>
    </dgm:pt>
    <dgm:pt modelId="{E31983EC-5FC0-4B1E-82CF-D203B7658F4B}" type="pres">
      <dgm:prSet presAssocID="{773A2D90-B7B8-48BD-BE1D-2CEAF6E0B064}" presName="parTx" presStyleLbl="revTx" presStyleIdx="2" presStyleCnt="8">
        <dgm:presLayoutVars>
          <dgm:chMax val="0"/>
          <dgm:chPref val="0"/>
        </dgm:presLayoutVars>
      </dgm:prSet>
      <dgm:spPr/>
    </dgm:pt>
    <dgm:pt modelId="{CA4067FA-B755-44CF-82B7-D85DD300E267}" type="pres">
      <dgm:prSet presAssocID="{11CB3ABE-9EB4-40F3-80C9-2D2566E86FF5}" presName="sibTrans" presStyleCnt="0"/>
      <dgm:spPr/>
    </dgm:pt>
    <dgm:pt modelId="{D2B436F2-417A-429A-918F-98F2CCAE6125}" type="pres">
      <dgm:prSet presAssocID="{C94A9287-5845-4B6A-8BFC-BF5DF9FC319C}" presName="compNode" presStyleCnt="0"/>
      <dgm:spPr/>
    </dgm:pt>
    <dgm:pt modelId="{B4C2588F-61E3-42C7-AE96-DC588550032C}" type="pres">
      <dgm:prSet presAssocID="{C94A9287-5845-4B6A-8BFC-BF5DF9FC319C}" presName="bgRect" presStyleLbl="bgShp" presStyleIdx="3" presStyleCnt="8"/>
      <dgm:spPr/>
    </dgm:pt>
    <dgm:pt modelId="{E5CB63F4-079C-4D67-9418-97C6A1C5D064}" type="pres">
      <dgm:prSet presAssocID="{C94A9287-5845-4B6A-8BFC-BF5DF9FC319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ers"/>
        </a:ext>
      </dgm:extLst>
    </dgm:pt>
    <dgm:pt modelId="{6655C5B5-02FA-46F3-8A84-79FDC8F2EF59}" type="pres">
      <dgm:prSet presAssocID="{C94A9287-5845-4B6A-8BFC-BF5DF9FC319C}" presName="spaceRect" presStyleCnt="0"/>
      <dgm:spPr/>
    </dgm:pt>
    <dgm:pt modelId="{2E3CE708-3B9A-4EA8-B5F8-4F5E6E3349A8}" type="pres">
      <dgm:prSet presAssocID="{C94A9287-5845-4B6A-8BFC-BF5DF9FC319C}" presName="parTx" presStyleLbl="revTx" presStyleIdx="3" presStyleCnt="8">
        <dgm:presLayoutVars>
          <dgm:chMax val="0"/>
          <dgm:chPref val="0"/>
        </dgm:presLayoutVars>
      </dgm:prSet>
      <dgm:spPr/>
    </dgm:pt>
    <dgm:pt modelId="{BFD5D65D-5856-401C-8608-36CEBCB5E20B}" type="pres">
      <dgm:prSet presAssocID="{70154BE3-91BD-4AB3-A5C1-4C04C0B9D9C8}" presName="sibTrans" presStyleCnt="0"/>
      <dgm:spPr/>
    </dgm:pt>
    <dgm:pt modelId="{330A4AAE-38F7-4CC3-B6F5-543AD4455A4E}" type="pres">
      <dgm:prSet presAssocID="{ADAEFD1C-E1CC-48EC-99B5-EA091593B167}" presName="compNode" presStyleCnt="0"/>
      <dgm:spPr/>
    </dgm:pt>
    <dgm:pt modelId="{6708E74A-2746-4A00-AE06-CCDE9ED94758}" type="pres">
      <dgm:prSet presAssocID="{ADAEFD1C-E1CC-48EC-99B5-EA091593B167}" presName="bgRect" presStyleLbl="bgShp" presStyleIdx="4" presStyleCnt="8"/>
      <dgm:spPr/>
    </dgm:pt>
    <dgm:pt modelId="{5F34325A-E043-4B3B-A9DA-2AE9AA4AF311}" type="pres">
      <dgm:prSet presAssocID="{ADAEFD1C-E1CC-48EC-99B5-EA091593B167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4EF0F40F-6DF6-4359-815D-2B28678773B7}" type="pres">
      <dgm:prSet presAssocID="{ADAEFD1C-E1CC-48EC-99B5-EA091593B167}" presName="spaceRect" presStyleCnt="0"/>
      <dgm:spPr/>
    </dgm:pt>
    <dgm:pt modelId="{23221EC1-7F9C-49DD-988E-4C2BD520C378}" type="pres">
      <dgm:prSet presAssocID="{ADAEFD1C-E1CC-48EC-99B5-EA091593B167}" presName="parTx" presStyleLbl="revTx" presStyleIdx="4" presStyleCnt="8">
        <dgm:presLayoutVars>
          <dgm:chMax val="0"/>
          <dgm:chPref val="0"/>
        </dgm:presLayoutVars>
      </dgm:prSet>
      <dgm:spPr/>
    </dgm:pt>
    <dgm:pt modelId="{4201540E-E839-3E4B-B858-B94BB9972C19}" type="pres">
      <dgm:prSet presAssocID="{003162ED-1FE7-4FAF-AD1B-97F13EB96B76}" presName="sibTrans" presStyleCnt="0"/>
      <dgm:spPr/>
    </dgm:pt>
    <dgm:pt modelId="{3CD2B086-5997-4C4D-8E13-EAAA000C63EF}" type="pres">
      <dgm:prSet presAssocID="{11DD67B4-7121-6A4E-9ABF-6F719FA41992}" presName="compNode" presStyleCnt="0"/>
      <dgm:spPr/>
    </dgm:pt>
    <dgm:pt modelId="{804981F6-552B-D743-9B3D-3837576F2468}" type="pres">
      <dgm:prSet presAssocID="{11DD67B4-7121-6A4E-9ABF-6F719FA41992}" presName="bgRect" presStyleLbl="bgShp" presStyleIdx="5" presStyleCnt="8"/>
      <dgm:spPr/>
    </dgm:pt>
    <dgm:pt modelId="{F67A5314-E03A-9841-9F1C-42D3AECF58BA}" type="pres">
      <dgm:prSet presAssocID="{11DD67B4-7121-6A4E-9ABF-6F719FA41992}" presName="iconRect" presStyleLbl="node1" presStyleIdx="5" presStyleCnt="8"/>
      <dgm:spPr>
        <a:ln>
          <a:noFill/>
        </a:ln>
      </dgm:spPr>
    </dgm:pt>
    <dgm:pt modelId="{2A848B93-812F-4144-A741-252A636B145C}" type="pres">
      <dgm:prSet presAssocID="{11DD67B4-7121-6A4E-9ABF-6F719FA41992}" presName="spaceRect" presStyleCnt="0"/>
      <dgm:spPr/>
    </dgm:pt>
    <dgm:pt modelId="{F02FC280-0A07-E843-A7D9-6AD9558EBD83}" type="pres">
      <dgm:prSet presAssocID="{11DD67B4-7121-6A4E-9ABF-6F719FA41992}" presName="parTx" presStyleLbl="revTx" presStyleIdx="5" presStyleCnt="8">
        <dgm:presLayoutVars>
          <dgm:chMax val="0"/>
          <dgm:chPref val="0"/>
        </dgm:presLayoutVars>
      </dgm:prSet>
      <dgm:spPr/>
    </dgm:pt>
    <dgm:pt modelId="{AAF2D25C-33C3-734C-A772-6935F00440C9}" type="pres">
      <dgm:prSet presAssocID="{B4DD16DC-180B-EB49-BDC8-EBDC27DAAFA9}" presName="sibTrans" presStyleCnt="0"/>
      <dgm:spPr/>
    </dgm:pt>
    <dgm:pt modelId="{DE212412-D8FD-DA4C-8127-266222063074}" type="pres">
      <dgm:prSet presAssocID="{07C2B7CD-2226-664E-A63F-CD84C5604F81}" presName="compNode" presStyleCnt="0"/>
      <dgm:spPr/>
    </dgm:pt>
    <dgm:pt modelId="{A36C96B9-BA25-4C4C-B377-A907460E28CE}" type="pres">
      <dgm:prSet presAssocID="{07C2B7CD-2226-664E-A63F-CD84C5604F81}" presName="bgRect" presStyleLbl="bgShp" presStyleIdx="6" presStyleCnt="8"/>
      <dgm:spPr/>
    </dgm:pt>
    <dgm:pt modelId="{DD182109-F98F-6948-8CEC-10F08ACF6965}" type="pres">
      <dgm:prSet presAssocID="{07C2B7CD-2226-664E-A63F-CD84C5604F81}" presName="iconRect" presStyleLbl="node1" presStyleIdx="6" presStyleCnt="8"/>
      <dgm:spPr>
        <a:ln>
          <a:noFill/>
        </a:ln>
      </dgm:spPr>
    </dgm:pt>
    <dgm:pt modelId="{3A0FE71D-4A30-CA4F-8E27-059F4E06A2C6}" type="pres">
      <dgm:prSet presAssocID="{07C2B7CD-2226-664E-A63F-CD84C5604F81}" presName="spaceRect" presStyleCnt="0"/>
      <dgm:spPr/>
    </dgm:pt>
    <dgm:pt modelId="{338FD0AC-8854-D940-A102-37F417790A75}" type="pres">
      <dgm:prSet presAssocID="{07C2B7CD-2226-664E-A63F-CD84C5604F81}" presName="parTx" presStyleLbl="revTx" presStyleIdx="6" presStyleCnt="8">
        <dgm:presLayoutVars>
          <dgm:chMax val="0"/>
          <dgm:chPref val="0"/>
        </dgm:presLayoutVars>
      </dgm:prSet>
      <dgm:spPr/>
    </dgm:pt>
    <dgm:pt modelId="{171CDEBF-2B00-BE46-9FCB-52CAB1053C56}" type="pres">
      <dgm:prSet presAssocID="{5291A6E7-2FEC-BD48-BDB8-C80DB96B5BEC}" presName="sibTrans" presStyleCnt="0"/>
      <dgm:spPr/>
    </dgm:pt>
    <dgm:pt modelId="{5F5E812C-2207-3741-B3C5-00A35E6BD247}" type="pres">
      <dgm:prSet presAssocID="{27BFA186-D4FD-1847-98DC-9FBB64383C7E}" presName="compNode" presStyleCnt="0"/>
      <dgm:spPr/>
    </dgm:pt>
    <dgm:pt modelId="{94247BBF-2E02-1F4F-8322-F4F4558E6AF2}" type="pres">
      <dgm:prSet presAssocID="{27BFA186-D4FD-1847-98DC-9FBB64383C7E}" presName="bgRect" presStyleLbl="bgShp" presStyleIdx="7" presStyleCnt="8"/>
      <dgm:spPr/>
    </dgm:pt>
    <dgm:pt modelId="{7430CC78-DFD0-A948-A175-C20B8E9AD9A2}" type="pres">
      <dgm:prSet presAssocID="{27BFA186-D4FD-1847-98DC-9FBB64383C7E}" presName="iconRect" presStyleLbl="node1" presStyleIdx="7" presStyleCnt="8"/>
      <dgm:spPr>
        <a:ln>
          <a:noFill/>
        </a:ln>
      </dgm:spPr>
    </dgm:pt>
    <dgm:pt modelId="{49FD4F42-326C-3546-AEA8-37DBC44E4500}" type="pres">
      <dgm:prSet presAssocID="{27BFA186-D4FD-1847-98DC-9FBB64383C7E}" presName="spaceRect" presStyleCnt="0"/>
      <dgm:spPr/>
    </dgm:pt>
    <dgm:pt modelId="{08176E27-CD4D-4640-A8D7-47C6CA8394F8}" type="pres">
      <dgm:prSet presAssocID="{27BFA186-D4FD-1847-98DC-9FBB64383C7E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A92BA00C-54C8-D242-9E2F-FC30B35A4581}" type="presOf" srcId="{07C2B7CD-2226-664E-A63F-CD84C5604F81}" destId="{338FD0AC-8854-D940-A102-37F417790A75}" srcOrd="0" destOrd="0" presId="urn:microsoft.com/office/officeart/2018/2/layout/IconVerticalSolidList"/>
    <dgm:cxn modelId="{C5627818-BE0E-47D1-8D80-45E9348302BC}" srcId="{0AEE0DFB-2662-4368-A209-1EC787198120}" destId="{C94A9287-5845-4B6A-8BFC-BF5DF9FC319C}" srcOrd="3" destOrd="0" parTransId="{E963854D-E413-4F17-9B3F-D42E72AA1278}" sibTransId="{70154BE3-91BD-4AB3-A5C1-4C04C0B9D9C8}"/>
    <dgm:cxn modelId="{023A2020-80DF-5E48-93DD-0520F5E05A6B}" srcId="{0AEE0DFB-2662-4368-A209-1EC787198120}" destId="{27BFA186-D4FD-1847-98DC-9FBB64383C7E}" srcOrd="7" destOrd="0" parTransId="{01636D51-54AD-D142-B904-4E60CC8056B8}" sibTransId="{9C3B81DD-2CDF-614E-8548-54CE313E7CD7}"/>
    <dgm:cxn modelId="{3EEF8125-437E-B049-A4D3-3B75904A00C4}" srcId="{0AEE0DFB-2662-4368-A209-1EC787198120}" destId="{11DD67B4-7121-6A4E-9ABF-6F719FA41992}" srcOrd="5" destOrd="0" parTransId="{E563385F-29B8-1440-8821-8E9649E1C943}" sibTransId="{B4DD16DC-180B-EB49-BDC8-EBDC27DAAFA9}"/>
    <dgm:cxn modelId="{43328953-B495-3046-871E-52444155FFB6}" type="presOf" srcId="{C94A9287-5845-4B6A-8BFC-BF5DF9FC319C}" destId="{2E3CE708-3B9A-4EA8-B5F8-4F5E6E3349A8}" srcOrd="0" destOrd="0" presId="urn:microsoft.com/office/officeart/2018/2/layout/IconVerticalSolidList"/>
    <dgm:cxn modelId="{8345FE55-157B-453B-BC76-3C826491676E}" srcId="{0AEE0DFB-2662-4368-A209-1EC787198120}" destId="{9BDD2F64-873A-41E8-A23F-E3D8476622F3}" srcOrd="1" destOrd="0" parTransId="{0A99924E-082A-47B9-81C5-A3B1E2CEA0D3}" sibTransId="{53FA6D56-D2B1-4473-9A85-6BB7C8F87D7B}"/>
    <dgm:cxn modelId="{2D33A35F-B2A2-A74D-9CD1-8C5A0CCF3691}" type="presOf" srcId="{27BFA186-D4FD-1847-98DC-9FBB64383C7E}" destId="{08176E27-CD4D-4640-A8D7-47C6CA8394F8}" srcOrd="0" destOrd="0" presId="urn:microsoft.com/office/officeart/2018/2/layout/IconVerticalSolidList"/>
    <dgm:cxn modelId="{D2F6C66C-EB3D-084F-8B8E-B32D7DDD5410}" type="presOf" srcId="{9BDD2F64-873A-41E8-A23F-E3D8476622F3}" destId="{53F30F61-59EF-4121-AA70-E741FD8BAE2A}" srcOrd="0" destOrd="0" presId="urn:microsoft.com/office/officeart/2018/2/layout/IconVerticalSolidList"/>
    <dgm:cxn modelId="{9FA3C875-B95B-4A7F-993B-837F4F6CA158}" srcId="{0AEE0DFB-2662-4368-A209-1EC787198120}" destId="{773A2D90-B7B8-48BD-BE1D-2CEAF6E0B064}" srcOrd="2" destOrd="0" parTransId="{DD70B8D7-8762-4D6F-B880-FE7B6B9A5992}" sibTransId="{11CB3ABE-9EB4-40F3-80C9-2D2566E86FF5}"/>
    <dgm:cxn modelId="{39A1C88A-A642-E541-9C2C-B88D95FF61C1}" type="presOf" srcId="{7C9C6344-C6CE-4497-B899-87FD9049D74E}" destId="{F79EEEDA-F43D-4F6D-8332-64D4A3EB71F1}" srcOrd="0" destOrd="0" presId="urn:microsoft.com/office/officeart/2018/2/layout/IconVerticalSolidList"/>
    <dgm:cxn modelId="{30FBC099-EEA5-864D-8834-D83503CEB2B7}" type="presOf" srcId="{773A2D90-B7B8-48BD-BE1D-2CEAF6E0B064}" destId="{E31983EC-5FC0-4B1E-82CF-D203B7658F4B}" srcOrd="0" destOrd="0" presId="urn:microsoft.com/office/officeart/2018/2/layout/IconVerticalSolidList"/>
    <dgm:cxn modelId="{5CF01BB0-590C-7F49-B717-B48F16002873}" type="presOf" srcId="{ADAEFD1C-E1CC-48EC-99B5-EA091593B167}" destId="{23221EC1-7F9C-49DD-988E-4C2BD520C378}" srcOrd="0" destOrd="0" presId="urn:microsoft.com/office/officeart/2018/2/layout/IconVerticalSolidList"/>
    <dgm:cxn modelId="{859FBBB8-999A-4D51-A13F-460334E26DAF}" srcId="{0AEE0DFB-2662-4368-A209-1EC787198120}" destId="{ADAEFD1C-E1CC-48EC-99B5-EA091593B167}" srcOrd="4" destOrd="0" parTransId="{D07AE1ED-8352-4274-8C65-CAFD7D9E7ED5}" sibTransId="{003162ED-1FE7-4FAF-AD1B-97F13EB96B76}"/>
    <dgm:cxn modelId="{EC9BB8BA-54CA-704B-A3E5-983922257BD9}" type="presOf" srcId="{11DD67B4-7121-6A4E-9ABF-6F719FA41992}" destId="{F02FC280-0A07-E843-A7D9-6AD9558EBD83}" srcOrd="0" destOrd="0" presId="urn:microsoft.com/office/officeart/2018/2/layout/IconVerticalSolidList"/>
    <dgm:cxn modelId="{163C80D7-D9B2-A841-A30B-5AFD402886E1}" type="presOf" srcId="{0AEE0DFB-2662-4368-A209-1EC787198120}" destId="{EAE2201E-3509-42D9-A5A6-BABD4E84A621}" srcOrd="0" destOrd="0" presId="urn:microsoft.com/office/officeart/2018/2/layout/IconVerticalSolidList"/>
    <dgm:cxn modelId="{243340EC-5746-4EC2-A6B7-129C1B014A3F}" srcId="{0AEE0DFB-2662-4368-A209-1EC787198120}" destId="{7C9C6344-C6CE-4497-B899-87FD9049D74E}" srcOrd="0" destOrd="0" parTransId="{EA9FDA1B-A351-481D-9729-A82B611B343C}" sibTransId="{1DD476E1-EA0C-4C36-BCCA-FEB2920F645A}"/>
    <dgm:cxn modelId="{6A8B0AFF-18AC-5A43-882E-63B4C4876915}" srcId="{0AEE0DFB-2662-4368-A209-1EC787198120}" destId="{07C2B7CD-2226-664E-A63F-CD84C5604F81}" srcOrd="6" destOrd="0" parTransId="{7F1AE752-3183-2F4F-BBDF-664402F24D06}" sibTransId="{5291A6E7-2FEC-BD48-BDB8-C80DB96B5BEC}"/>
    <dgm:cxn modelId="{3C612E77-AC84-AB4A-97CB-6C3BE53CA036}" type="presParOf" srcId="{EAE2201E-3509-42D9-A5A6-BABD4E84A621}" destId="{3EDE93CC-1BCC-4988-A0C6-DB19389E0950}" srcOrd="0" destOrd="0" presId="urn:microsoft.com/office/officeart/2018/2/layout/IconVerticalSolidList"/>
    <dgm:cxn modelId="{CBCC858E-122E-DE45-B899-D12A631F8BD0}" type="presParOf" srcId="{3EDE93CC-1BCC-4988-A0C6-DB19389E0950}" destId="{7612BF60-CAA6-4EDC-B76B-38910645A30A}" srcOrd="0" destOrd="0" presId="urn:microsoft.com/office/officeart/2018/2/layout/IconVerticalSolidList"/>
    <dgm:cxn modelId="{48B0CFE8-75A8-5949-B3ED-A9FE56B94791}" type="presParOf" srcId="{3EDE93CC-1BCC-4988-A0C6-DB19389E0950}" destId="{A464B5B4-46B5-4AFE-AF4D-2789942DFC68}" srcOrd="1" destOrd="0" presId="urn:microsoft.com/office/officeart/2018/2/layout/IconVerticalSolidList"/>
    <dgm:cxn modelId="{ECA8E775-C773-354A-9B22-D5284826763A}" type="presParOf" srcId="{3EDE93CC-1BCC-4988-A0C6-DB19389E0950}" destId="{C2DDA945-DF6C-41B0-8DA0-410A30F4C6E3}" srcOrd="2" destOrd="0" presId="urn:microsoft.com/office/officeart/2018/2/layout/IconVerticalSolidList"/>
    <dgm:cxn modelId="{D3190421-5EAF-C34A-9ECB-5E8077FAE328}" type="presParOf" srcId="{3EDE93CC-1BCC-4988-A0C6-DB19389E0950}" destId="{F79EEEDA-F43D-4F6D-8332-64D4A3EB71F1}" srcOrd="3" destOrd="0" presId="urn:microsoft.com/office/officeart/2018/2/layout/IconVerticalSolidList"/>
    <dgm:cxn modelId="{67CC22A9-22EC-D744-AFC9-760AF8257466}" type="presParOf" srcId="{EAE2201E-3509-42D9-A5A6-BABD4E84A621}" destId="{874F191B-A08D-4791-A8A9-4FA57AC3A70F}" srcOrd="1" destOrd="0" presId="urn:microsoft.com/office/officeart/2018/2/layout/IconVerticalSolidList"/>
    <dgm:cxn modelId="{9F7DB795-67F5-E04C-B73E-2FDE26F0CC69}" type="presParOf" srcId="{EAE2201E-3509-42D9-A5A6-BABD4E84A621}" destId="{C2E0E821-9829-47EA-96BC-ECF79AAD23C8}" srcOrd="2" destOrd="0" presId="urn:microsoft.com/office/officeart/2018/2/layout/IconVerticalSolidList"/>
    <dgm:cxn modelId="{E7E1251F-0428-784B-9D82-C8B0722CF6DF}" type="presParOf" srcId="{C2E0E821-9829-47EA-96BC-ECF79AAD23C8}" destId="{5C37F377-AE9E-4AFA-A2AD-AF39DC53B8D5}" srcOrd="0" destOrd="0" presId="urn:microsoft.com/office/officeart/2018/2/layout/IconVerticalSolidList"/>
    <dgm:cxn modelId="{444BF7A5-715B-3A42-A190-99F481856120}" type="presParOf" srcId="{C2E0E821-9829-47EA-96BC-ECF79AAD23C8}" destId="{5052D82B-7C0E-4DC2-89F0-C484DBDE260A}" srcOrd="1" destOrd="0" presId="urn:microsoft.com/office/officeart/2018/2/layout/IconVerticalSolidList"/>
    <dgm:cxn modelId="{A6A8E2B2-6489-0248-88D3-D8CFC6F60FB2}" type="presParOf" srcId="{C2E0E821-9829-47EA-96BC-ECF79AAD23C8}" destId="{34A8D8DF-9133-4A5B-A1E2-00AA6082B860}" srcOrd="2" destOrd="0" presId="urn:microsoft.com/office/officeart/2018/2/layout/IconVerticalSolidList"/>
    <dgm:cxn modelId="{7FCDEC5F-91BB-294F-A05D-688D785A8876}" type="presParOf" srcId="{C2E0E821-9829-47EA-96BC-ECF79AAD23C8}" destId="{53F30F61-59EF-4121-AA70-E741FD8BAE2A}" srcOrd="3" destOrd="0" presId="urn:microsoft.com/office/officeart/2018/2/layout/IconVerticalSolidList"/>
    <dgm:cxn modelId="{4AC5B362-7285-2849-A9CA-FD877878BE90}" type="presParOf" srcId="{EAE2201E-3509-42D9-A5A6-BABD4E84A621}" destId="{CCA605DA-350A-482B-9003-90BC4D71E038}" srcOrd="3" destOrd="0" presId="urn:microsoft.com/office/officeart/2018/2/layout/IconVerticalSolidList"/>
    <dgm:cxn modelId="{CCE87ED7-2224-3942-AA58-6B12D807EE52}" type="presParOf" srcId="{EAE2201E-3509-42D9-A5A6-BABD4E84A621}" destId="{30A43E2E-2D6E-4C58-8D35-3D9C3111DBD7}" srcOrd="4" destOrd="0" presId="urn:microsoft.com/office/officeart/2018/2/layout/IconVerticalSolidList"/>
    <dgm:cxn modelId="{40B381C2-122A-8A4E-90A4-AFF0F47C261F}" type="presParOf" srcId="{30A43E2E-2D6E-4C58-8D35-3D9C3111DBD7}" destId="{8179B4A4-B07E-4A99-B26F-F822511E7A0B}" srcOrd="0" destOrd="0" presId="urn:microsoft.com/office/officeart/2018/2/layout/IconVerticalSolidList"/>
    <dgm:cxn modelId="{55E23256-2E78-5A4E-B8BC-FBC27A3AA2A8}" type="presParOf" srcId="{30A43E2E-2D6E-4C58-8D35-3D9C3111DBD7}" destId="{372196B8-7A4C-4404-81A6-691175DEA3B4}" srcOrd="1" destOrd="0" presId="urn:microsoft.com/office/officeart/2018/2/layout/IconVerticalSolidList"/>
    <dgm:cxn modelId="{AAE37DB3-A61F-4649-ACA1-1407F0F0D422}" type="presParOf" srcId="{30A43E2E-2D6E-4C58-8D35-3D9C3111DBD7}" destId="{A0630171-F60C-4F3A-A715-E66BB4CEB6F6}" srcOrd="2" destOrd="0" presId="urn:microsoft.com/office/officeart/2018/2/layout/IconVerticalSolidList"/>
    <dgm:cxn modelId="{0C051CBC-8CDE-044F-97FA-CC10F60360A3}" type="presParOf" srcId="{30A43E2E-2D6E-4C58-8D35-3D9C3111DBD7}" destId="{E31983EC-5FC0-4B1E-82CF-D203B7658F4B}" srcOrd="3" destOrd="0" presId="urn:microsoft.com/office/officeart/2018/2/layout/IconVerticalSolidList"/>
    <dgm:cxn modelId="{E41A7000-0E04-8042-9A03-CE4B8B24AB15}" type="presParOf" srcId="{EAE2201E-3509-42D9-A5A6-BABD4E84A621}" destId="{CA4067FA-B755-44CF-82B7-D85DD300E267}" srcOrd="5" destOrd="0" presId="urn:microsoft.com/office/officeart/2018/2/layout/IconVerticalSolidList"/>
    <dgm:cxn modelId="{99E4533F-89F7-0A47-9FB6-3CB6720E70B3}" type="presParOf" srcId="{EAE2201E-3509-42D9-A5A6-BABD4E84A621}" destId="{D2B436F2-417A-429A-918F-98F2CCAE6125}" srcOrd="6" destOrd="0" presId="urn:microsoft.com/office/officeart/2018/2/layout/IconVerticalSolidList"/>
    <dgm:cxn modelId="{67E3D9D8-4109-D843-AC7F-8D3E6D9E0872}" type="presParOf" srcId="{D2B436F2-417A-429A-918F-98F2CCAE6125}" destId="{B4C2588F-61E3-42C7-AE96-DC588550032C}" srcOrd="0" destOrd="0" presId="urn:microsoft.com/office/officeart/2018/2/layout/IconVerticalSolidList"/>
    <dgm:cxn modelId="{D9413D63-14F7-6542-8BC7-7B9A56055A33}" type="presParOf" srcId="{D2B436F2-417A-429A-918F-98F2CCAE6125}" destId="{E5CB63F4-079C-4D67-9418-97C6A1C5D064}" srcOrd="1" destOrd="0" presId="urn:microsoft.com/office/officeart/2018/2/layout/IconVerticalSolidList"/>
    <dgm:cxn modelId="{FF4CD9A6-D75D-AC4F-9F10-0A8D960796AC}" type="presParOf" srcId="{D2B436F2-417A-429A-918F-98F2CCAE6125}" destId="{6655C5B5-02FA-46F3-8A84-79FDC8F2EF59}" srcOrd="2" destOrd="0" presId="urn:microsoft.com/office/officeart/2018/2/layout/IconVerticalSolidList"/>
    <dgm:cxn modelId="{438DC0D8-4433-4440-925A-2AEF44DF4354}" type="presParOf" srcId="{D2B436F2-417A-429A-918F-98F2CCAE6125}" destId="{2E3CE708-3B9A-4EA8-B5F8-4F5E6E3349A8}" srcOrd="3" destOrd="0" presId="urn:microsoft.com/office/officeart/2018/2/layout/IconVerticalSolidList"/>
    <dgm:cxn modelId="{03159F02-7D66-1640-A01A-609D78DB53DF}" type="presParOf" srcId="{EAE2201E-3509-42D9-A5A6-BABD4E84A621}" destId="{BFD5D65D-5856-401C-8608-36CEBCB5E20B}" srcOrd="7" destOrd="0" presId="urn:microsoft.com/office/officeart/2018/2/layout/IconVerticalSolidList"/>
    <dgm:cxn modelId="{05A6FF6F-C123-BE4B-8D90-AD66676EF652}" type="presParOf" srcId="{EAE2201E-3509-42D9-A5A6-BABD4E84A621}" destId="{330A4AAE-38F7-4CC3-B6F5-543AD4455A4E}" srcOrd="8" destOrd="0" presId="urn:microsoft.com/office/officeart/2018/2/layout/IconVerticalSolidList"/>
    <dgm:cxn modelId="{6D71D509-5646-904E-95F0-ED7DC7FC6463}" type="presParOf" srcId="{330A4AAE-38F7-4CC3-B6F5-543AD4455A4E}" destId="{6708E74A-2746-4A00-AE06-CCDE9ED94758}" srcOrd="0" destOrd="0" presId="urn:microsoft.com/office/officeart/2018/2/layout/IconVerticalSolidList"/>
    <dgm:cxn modelId="{4D05ABE5-BC90-D741-9C60-ADCF919D1F9F}" type="presParOf" srcId="{330A4AAE-38F7-4CC3-B6F5-543AD4455A4E}" destId="{5F34325A-E043-4B3B-A9DA-2AE9AA4AF311}" srcOrd="1" destOrd="0" presId="urn:microsoft.com/office/officeart/2018/2/layout/IconVerticalSolidList"/>
    <dgm:cxn modelId="{F854FCBF-336A-1847-8C4D-DB7FDBDD4CD2}" type="presParOf" srcId="{330A4AAE-38F7-4CC3-B6F5-543AD4455A4E}" destId="{4EF0F40F-6DF6-4359-815D-2B28678773B7}" srcOrd="2" destOrd="0" presId="urn:microsoft.com/office/officeart/2018/2/layout/IconVerticalSolidList"/>
    <dgm:cxn modelId="{98F6C762-BB86-064A-9489-231B40796EE3}" type="presParOf" srcId="{330A4AAE-38F7-4CC3-B6F5-543AD4455A4E}" destId="{23221EC1-7F9C-49DD-988E-4C2BD520C378}" srcOrd="3" destOrd="0" presId="urn:microsoft.com/office/officeart/2018/2/layout/IconVerticalSolidList"/>
    <dgm:cxn modelId="{534F1CD4-1235-FB42-A908-C90052B01E15}" type="presParOf" srcId="{EAE2201E-3509-42D9-A5A6-BABD4E84A621}" destId="{4201540E-E839-3E4B-B858-B94BB9972C19}" srcOrd="9" destOrd="0" presId="urn:microsoft.com/office/officeart/2018/2/layout/IconVerticalSolidList"/>
    <dgm:cxn modelId="{57B10E97-EF2F-BE44-809C-C048DAE873FE}" type="presParOf" srcId="{EAE2201E-3509-42D9-A5A6-BABD4E84A621}" destId="{3CD2B086-5997-4C4D-8E13-EAAA000C63EF}" srcOrd="10" destOrd="0" presId="urn:microsoft.com/office/officeart/2018/2/layout/IconVerticalSolidList"/>
    <dgm:cxn modelId="{AE5DB3F6-D397-3C49-8E86-1AE6146E32F4}" type="presParOf" srcId="{3CD2B086-5997-4C4D-8E13-EAAA000C63EF}" destId="{804981F6-552B-D743-9B3D-3837576F2468}" srcOrd="0" destOrd="0" presId="urn:microsoft.com/office/officeart/2018/2/layout/IconVerticalSolidList"/>
    <dgm:cxn modelId="{DC912376-4254-8F4F-BA9B-D8CDDC989467}" type="presParOf" srcId="{3CD2B086-5997-4C4D-8E13-EAAA000C63EF}" destId="{F67A5314-E03A-9841-9F1C-42D3AECF58BA}" srcOrd="1" destOrd="0" presId="urn:microsoft.com/office/officeart/2018/2/layout/IconVerticalSolidList"/>
    <dgm:cxn modelId="{549D07AE-DB87-AC4F-88A7-5C6551BC6000}" type="presParOf" srcId="{3CD2B086-5997-4C4D-8E13-EAAA000C63EF}" destId="{2A848B93-812F-4144-A741-252A636B145C}" srcOrd="2" destOrd="0" presId="urn:microsoft.com/office/officeart/2018/2/layout/IconVerticalSolidList"/>
    <dgm:cxn modelId="{42D441C4-F586-4A4A-AC0D-9FAB3C2E21EF}" type="presParOf" srcId="{3CD2B086-5997-4C4D-8E13-EAAA000C63EF}" destId="{F02FC280-0A07-E843-A7D9-6AD9558EBD83}" srcOrd="3" destOrd="0" presId="urn:microsoft.com/office/officeart/2018/2/layout/IconVerticalSolidList"/>
    <dgm:cxn modelId="{45BB3056-0DCE-9543-86E8-489D3A453301}" type="presParOf" srcId="{EAE2201E-3509-42D9-A5A6-BABD4E84A621}" destId="{AAF2D25C-33C3-734C-A772-6935F00440C9}" srcOrd="11" destOrd="0" presId="urn:microsoft.com/office/officeart/2018/2/layout/IconVerticalSolidList"/>
    <dgm:cxn modelId="{6FA99C53-2E57-B045-80E4-3641EE0B6C43}" type="presParOf" srcId="{EAE2201E-3509-42D9-A5A6-BABD4E84A621}" destId="{DE212412-D8FD-DA4C-8127-266222063074}" srcOrd="12" destOrd="0" presId="urn:microsoft.com/office/officeart/2018/2/layout/IconVerticalSolidList"/>
    <dgm:cxn modelId="{8EECC586-2F7F-B245-9DF7-4212EC70F73C}" type="presParOf" srcId="{DE212412-D8FD-DA4C-8127-266222063074}" destId="{A36C96B9-BA25-4C4C-B377-A907460E28CE}" srcOrd="0" destOrd="0" presId="urn:microsoft.com/office/officeart/2018/2/layout/IconVerticalSolidList"/>
    <dgm:cxn modelId="{13C87DD3-8D0D-A649-909A-2249931A5459}" type="presParOf" srcId="{DE212412-D8FD-DA4C-8127-266222063074}" destId="{DD182109-F98F-6948-8CEC-10F08ACF6965}" srcOrd="1" destOrd="0" presId="urn:microsoft.com/office/officeart/2018/2/layout/IconVerticalSolidList"/>
    <dgm:cxn modelId="{6C019EE9-B47F-2A48-B275-9F1C07C70233}" type="presParOf" srcId="{DE212412-D8FD-DA4C-8127-266222063074}" destId="{3A0FE71D-4A30-CA4F-8E27-059F4E06A2C6}" srcOrd="2" destOrd="0" presId="urn:microsoft.com/office/officeart/2018/2/layout/IconVerticalSolidList"/>
    <dgm:cxn modelId="{FF78B1DE-26DA-F84B-864B-D48B5B38253C}" type="presParOf" srcId="{DE212412-D8FD-DA4C-8127-266222063074}" destId="{338FD0AC-8854-D940-A102-37F417790A75}" srcOrd="3" destOrd="0" presId="urn:microsoft.com/office/officeart/2018/2/layout/IconVerticalSolidList"/>
    <dgm:cxn modelId="{A74D137C-87B3-5B49-AA09-4B4146B99854}" type="presParOf" srcId="{EAE2201E-3509-42D9-A5A6-BABD4E84A621}" destId="{171CDEBF-2B00-BE46-9FCB-52CAB1053C56}" srcOrd="13" destOrd="0" presId="urn:microsoft.com/office/officeart/2018/2/layout/IconVerticalSolidList"/>
    <dgm:cxn modelId="{C155C291-0B24-834C-9CA7-2EC1B1AC3745}" type="presParOf" srcId="{EAE2201E-3509-42D9-A5A6-BABD4E84A621}" destId="{5F5E812C-2207-3741-B3C5-00A35E6BD247}" srcOrd="14" destOrd="0" presId="urn:microsoft.com/office/officeart/2018/2/layout/IconVerticalSolidList"/>
    <dgm:cxn modelId="{963E03C7-146C-F647-8041-45C70C3AC501}" type="presParOf" srcId="{5F5E812C-2207-3741-B3C5-00A35E6BD247}" destId="{94247BBF-2E02-1F4F-8322-F4F4558E6AF2}" srcOrd="0" destOrd="0" presId="urn:microsoft.com/office/officeart/2018/2/layout/IconVerticalSolidList"/>
    <dgm:cxn modelId="{71F6015B-2D87-C54B-B35B-DBB932BAFDDC}" type="presParOf" srcId="{5F5E812C-2207-3741-B3C5-00A35E6BD247}" destId="{7430CC78-DFD0-A948-A175-C20B8E9AD9A2}" srcOrd="1" destOrd="0" presId="urn:microsoft.com/office/officeart/2018/2/layout/IconVerticalSolidList"/>
    <dgm:cxn modelId="{E64E4784-DECB-D041-AFEC-AC38B4AB278C}" type="presParOf" srcId="{5F5E812C-2207-3741-B3C5-00A35E6BD247}" destId="{49FD4F42-326C-3546-AEA8-37DBC44E4500}" srcOrd="2" destOrd="0" presId="urn:microsoft.com/office/officeart/2018/2/layout/IconVerticalSolidList"/>
    <dgm:cxn modelId="{FCF412B6-7CCF-804A-A4AA-E3714230977A}" type="presParOf" srcId="{5F5E812C-2207-3741-B3C5-00A35E6BD247}" destId="{08176E27-CD4D-4640-A8D7-47C6CA8394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2BF60-CAA6-4EDC-B76B-38910645A30A}">
      <dsp:nvSpPr>
        <dsp:cNvPr id="0" name=""/>
        <dsp:cNvSpPr/>
      </dsp:nvSpPr>
      <dsp:spPr>
        <a:xfrm>
          <a:off x="0" y="688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4B5B4-46B5-4AFE-AF4D-2789942DFC68}">
      <dsp:nvSpPr>
        <dsp:cNvPr id="0" name=""/>
        <dsp:cNvSpPr/>
      </dsp:nvSpPr>
      <dsp:spPr>
        <a:xfrm>
          <a:off x="174904" y="130782"/>
          <a:ext cx="318008" cy="3180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EEEDA-F43D-4F6D-8332-64D4A3EB71F1}">
      <dsp:nvSpPr>
        <dsp:cNvPr id="0" name=""/>
        <dsp:cNvSpPr/>
      </dsp:nvSpPr>
      <dsp:spPr>
        <a:xfrm>
          <a:off x="667817" y="688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Research-question (Problem Statement)</a:t>
          </a:r>
        </a:p>
      </dsp:txBody>
      <dsp:txXfrm>
        <a:off x="667817" y="688"/>
        <a:ext cx="4955978" cy="578197"/>
      </dsp:txXfrm>
    </dsp:sp>
    <dsp:sp modelId="{5C37F377-AE9E-4AFA-A2AD-AF39DC53B8D5}">
      <dsp:nvSpPr>
        <dsp:cNvPr id="0" name=""/>
        <dsp:cNvSpPr/>
      </dsp:nvSpPr>
      <dsp:spPr>
        <a:xfrm>
          <a:off x="0" y="723434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2870631"/>
            <a:satOff val="-36"/>
            <a:lumOff val="8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2D82B-7C0E-4DC2-89F0-C484DBDE260A}">
      <dsp:nvSpPr>
        <dsp:cNvPr id="0" name=""/>
        <dsp:cNvSpPr/>
      </dsp:nvSpPr>
      <dsp:spPr>
        <a:xfrm>
          <a:off x="174904" y="853529"/>
          <a:ext cx="318008" cy="3180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30F61-59EF-4121-AA70-E741FD8BAE2A}">
      <dsp:nvSpPr>
        <dsp:cNvPr id="0" name=""/>
        <dsp:cNvSpPr/>
      </dsp:nvSpPr>
      <dsp:spPr>
        <a:xfrm>
          <a:off x="667817" y="723434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Hypothesis Generation</a:t>
          </a:r>
        </a:p>
      </dsp:txBody>
      <dsp:txXfrm>
        <a:off x="667817" y="723434"/>
        <a:ext cx="4955978" cy="578197"/>
      </dsp:txXfrm>
    </dsp:sp>
    <dsp:sp modelId="{8179B4A4-B07E-4A99-B26F-F822511E7A0B}">
      <dsp:nvSpPr>
        <dsp:cNvPr id="0" name=""/>
        <dsp:cNvSpPr/>
      </dsp:nvSpPr>
      <dsp:spPr>
        <a:xfrm>
          <a:off x="0" y="1446181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5741261"/>
            <a:satOff val="-72"/>
            <a:lumOff val="17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196B8-7A4C-4404-81A6-691175DEA3B4}">
      <dsp:nvSpPr>
        <dsp:cNvPr id="0" name=""/>
        <dsp:cNvSpPr/>
      </dsp:nvSpPr>
      <dsp:spPr>
        <a:xfrm>
          <a:off x="174904" y="1576275"/>
          <a:ext cx="318008" cy="3180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983EC-5FC0-4B1E-82CF-D203B7658F4B}">
      <dsp:nvSpPr>
        <dsp:cNvPr id="0" name=""/>
        <dsp:cNvSpPr/>
      </dsp:nvSpPr>
      <dsp:spPr>
        <a:xfrm>
          <a:off x="667817" y="1446181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EDA (Exploratory Data Analysis)</a:t>
          </a:r>
        </a:p>
      </dsp:txBody>
      <dsp:txXfrm>
        <a:off x="667817" y="1446181"/>
        <a:ext cx="4955978" cy="578197"/>
      </dsp:txXfrm>
    </dsp:sp>
    <dsp:sp modelId="{B4C2588F-61E3-42C7-AE96-DC588550032C}">
      <dsp:nvSpPr>
        <dsp:cNvPr id="0" name=""/>
        <dsp:cNvSpPr/>
      </dsp:nvSpPr>
      <dsp:spPr>
        <a:xfrm>
          <a:off x="0" y="2168927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8611891"/>
            <a:satOff val="-108"/>
            <a:lumOff val="26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B63F4-079C-4D67-9418-97C6A1C5D064}">
      <dsp:nvSpPr>
        <dsp:cNvPr id="0" name=""/>
        <dsp:cNvSpPr/>
      </dsp:nvSpPr>
      <dsp:spPr>
        <a:xfrm>
          <a:off x="174904" y="2299022"/>
          <a:ext cx="318008" cy="3180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CE708-3B9A-4EA8-B5F8-4F5E6E3349A8}">
      <dsp:nvSpPr>
        <dsp:cNvPr id="0" name=""/>
        <dsp:cNvSpPr/>
      </dsp:nvSpPr>
      <dsp:spPr>
        <a:xfrm>
          <a:off x="667817" y="2168927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Cleaning and Preparation (preprocessing)</a:t>
          </a:r>
        </a:p>
      </dsp:txBody>
      <dsp:txXfrm>
        <a:off x="667817" y="2168927"/>
        <a:ext cx="4955978" cy="578197"/>
      </dsp:txXfrm>
    </dsp:sp>
    <dsp:sp modelId="{6708E74A-2746-4A00-AE06-CCDE9ED94758}">
      <dsp:nvSpPr>
        <dsp:cNvPr id="0" name=""/>
        <dsp:cNvSpPr/>
      </dsp:nvSpPr>
      <dsp:spPr>
        <a:xfrm>
          <a:off x="0" y="2891674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11482523"/>
            <a:satOff val="-144"/>
            <a:lumOff val="35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4325A-E043-4B3B-A9DA-2AE9AA4AF311}">
      <dsp:nvSpPr>
        <dsp:cNvPr id="0" name=""/>
        <dsp:cNvSpPr/>
      </dsp:nvSpPr>
      <dsp:spPr>
        <a:xfrm>
          <a:off x="174904" y="3021768"/>
          <a:ext cx="318008" cy="3180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21EC1-7F9C-49DD-988E-4C2BD520C378}">
      <dsp:nvSpPr>
        <dsp:cNvPr id="0" name=""/>
        <dsp:cNvSpPr/>
      </dsp:nvSpPr>
      <dsp:spPr>
        <a:xfrm>
          <a:off x="667817" y="2891674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Build the Baseline Model</a:t>
          </a:r>
        </a:p>
      </dsp:txBody>
      <dsp:txXfrm>
        <a:off x="667817" y="2891674"/>
        <a:ext cx="4955978" cy="578197"/>
      </dsp:txXfrm>
    </dsp:sp>
    <dsp:sp modelId="{804981F6-552B-D743-9B3D-3837576F2468}">
      <dsp:nvSpPr>
        <dsp:cNvPr id="0" name=""/>
        <dsp:cNvSpPr/>
      </dsp:nvSpPr>
      <dsp:spPr>
        <a:xfrm>
          <a:off x="0" y="3614420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14353152"/>
            <a:satOff val="-180"/>
            <a:lumOff val="44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A5314-E03A-9841-9F1C-42D3AECF58BA}">
      <dsp:nvSpPr>
        <dsp:cNvPr id="0" name=""/>
        <dsp:cNvSpPr/>
      </dsp:nvSpPr>
      <dsp:spPr>
        <a:xfrm>
          <a:off x="174904" y="3744514"/>
          <a:ext cx="318008" cy="31800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FC280-0A07-E843-A7D9-6AD9558EBD83}">
      <dsp:nvSpPr>
        <dsp:cNvPr id="0" name=""/>
        <dsp:cNvSpPr/>
      </dsp:nvSpPr>
      <dsp:spPr>
        <a:xfrm>
          <a:off x="667817" y="3614420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Hyperparameter Tunning (GridSearchCV)</a:t>
          </a:r>
        </a:p>
      </dsp:txBody>
      <dsp:txXfrm>
        <a:off x="667817" y="3614420"/>
        <a:ext cx="4955978" cy="578197"/>
      </dsp:txXfrm>
    </dsp:sp>
    <dsp:sp modelId="{A36C96B9-BA25-4C4C-B377-A907460E28CE}">
      <dsp:nvSpPr>
        <dsp:cNvPr id="0" name=""/>
        <dsp:cNvSpPr/>
      </dsp:nvSpPr>
      <dsp:spPr>
        <a:xfrm>
          <a:off x="0" y="4337167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17223783"/>
            <a:satOff val="-216"/>
            <a:lumOff val="53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82109-F98F-6948-8CEC-10F08ACF6965}">
      <dsp:nvSpPr>
        <dsp:cNvPr id="0" name=""/>
        <dsp:cNvSpPr/>
      </dsp:nvSpPr>
      <dsp:spPr>
        <a:xfrm>
          <a:off x="174904" y="4467261"/>
          <a:ext cx="318008" cy="31800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FD0AC-8854-D940-A102-37F417790A75}">
      <dsp:nvSpPr>
        <dsp:cNvPr id="0" name=""/>
        <dsp:cNvSpPr/>
      </dsp:nvSpPr>
      <dsp:spPr>
        <a:xfrm>
          <a:off x="667817" y="4337167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Pipeline</a:t>
          </a:r>
        </a:p>
      </dsp:txBody>
      <dsp:txXfrm>
        <a:off x="667817" y="4337167"/>
        <a:ext cx="4955978" cy="578197"/>
      </dsp:txXfrm>
    </dsp:sp>
    <dsp:sp modelId="{94247BBF-2E02-1F4F-8322-F4F4558E6AF2}">
      <dsp:nvSpPr>
        <dsp:cNvPr id="0" name=""/>
        <dsp:cNvSpPr/>
      </dsp:nvSpPr>
      <dsp:spPr>
        <a:xfrm>
          <a:off x="0" y="5059913"/>
          <a:ext cx="5623795" cy="578197"/>
        </a:xfrm>
        <a:prstGeom prst="roundRect">
          <a:avLst>
            <a:gd name="adj" fmla="val 10000"/>
          </a:avLst>
        </a:prstGeom>
        <a:solidFill>
          <a:schemeClr val="accent2">
            <a:hueOff val="20094413"/>
            <a:satOff val="-252"/>
            <a:lumOff val="6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0CC78-DFD0-A948-A175-C20B8E9AD9A2}">
      <dsp:nvSpPr>
        <dsp:cNvPr id="0" name=""/>
        <dsp:cNvSpPr/>
      </dsp:nvSpPr>
      <dsp:spPr>
        <a:xfrm>
          <a:off x="174904" y="5190007"/>
          <a:ext cx="318008" cy="31800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76E27-CD4D-4640-A8D7-47C6CA8394F8}">
      <dsp:nvSpPr>
        <dsp:cNvPr id="0" name=""/>
        <dsp:cNvSpPr/>
      </dsp:nvSpPr>
      <dsp:spPr>
        <a:xfrm>
          <a:off x="667817" y="5059913"/>
          <a:ext cx="4955978" cy="57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93" tIns="61193" rIns="61193" bIns="611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 Deployment</a:t>
          </a:r>
        </a:p>
      </dsp:txBody>
      <dsp:txXfrm>
        <a:off x="667817" y="5059913"/>
        <a:ext cx="4955978" cy="578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4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8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0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8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8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March 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March 3,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7312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57" r:id="rId7"/>
    <p:sldLayoutId id="2147483665" r:id="rId8"/>
    <p:sldLayoutId id="2147483664" r:id="rId9"/>
    <p:sldLayoutId id="2147483663" r:id="rId10"/>
    <p:sldLayoutId id="214748366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Pen placed on top of a signature line">
            <a:extLst>
              <a:ext uri="{FF2B5EF4-FFF2-40B4-BE49-F238E27FC236}">
                <a16:creationId xmlns:a16="http://schemas.microsoft.com/office/drawing/2014/main" id="{624787F7-E563-9233-FEDA-9B54621D1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00641-4446-1A4F-F9DE-6F0B7B69B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2700" dirty="0">
                <a:solidFill>
                  <a:schemeClr val="bg1"/>
                </a:solidFill>
              </a:rPr>
              <a:t>Loan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4F4AC-5C1D-8413-5D0A-29004AD2E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116" y="5069456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By Rafaela Cordeiro</a:t>
            </a:r>
          </a:p>
        </p:txBody>
      </p:sp>
    </p:spTree>
    <p:extLst>
      <p:ext uri="{BB962C8B-B14F-4D97-AF65-F5344CB8AC3E}">
        <p14:creationId xmlns:p14="http://schemas.microsoft.com/office/powerpoint/2010/main" val="304471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F04F7-B404-DA2C-0706-A9C942EDE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9D3C-32FB-1EDC-BE2D-6EAAD7F244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Baseline model 1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i="1" dirty="0"/>
              <a:t>Evaluation metrics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CA" b="0" i="0" dirty="0">
                <a:effectLst/>
                <a:highlight>
                  <a:srgbClr val="FFFF00"/>
                </a:highlight>
              </a:rPr>
              <a:t>Accuracy: 0.7218543046357616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CA" b="0" i="0" dirty="0">
                <a:effectLst/>
              </a:rPr>
              <a:t>Precision: 0.7043478260869566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CA" b="0" i="0" dirty="0">
                <a:effectLst/>
              </a:rPr>
              <a:t>Recall: 0.9101123595505618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CA" b="0" i="0" dirty="0">
                <a:effectLst/>
              </a:rPr>
              <a:t>F1-score: 0.7941176470588236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B7161A-0D8A-7CF8-B8F5-84A7BE504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0BA7E-AF13-72EA-A7FA-F041FBDAD4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Baseline model 2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i="1" dirty="0"/>
              <a:t>Evaluation metrics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CA" b="0" i="0" dirty="0">
                <a:effectLst/>
                <a:highlight>
                  <a:srgbClr val="FFFF00"/>
                </a:highlight>
              </a:rPr>
              <a:t>Accuracy: 0.6754966887417219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CA" b="0" i="0" dirty="0">
                <a:effectLst/>
              </a:rPr>
              <a:t>Precision: 0.6694915254237288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CA" b="0" i="0" dirty="0">
                <a:effectLst/>
              </a:rPr>
              <a:t>Recall: 0.8876404494382022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CA" b="0" i="0" dirty="0">
                <a:effectLst/>
              </a:rPr>
              <a:t>F1-score: 0.7632850241545893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F13E1-FBC2-8129-4193-6EAC1898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problem/model</a:t>
            </a:r>
          </a:p>
        </p:txBody>
      </p:sp>
    </p:spTree>
    <p:extLst>
      <p:ext uri="{BB962C8B-B14F-4D97-AF65-F5344CB8AC3E}">
        <p14:creationId xmlns:p14="http://schemas.microsoft.com/office/powerpoint/2010/main" val="32343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C336380-F301-E137-48D5-0898F51C864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3032066"/>
              </p:ext>
            </p:extLst>
          </p:nvPr>
        </p:nvGraphicFramePr>
        <p:xfrm>
          <a:off x="0" y="0"/>
          <a:ext cx="12191999" cy="635450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432399">
                  <a:extLst>
                    <a:ext uri="{9D8B030D-6E8A-4147-A177-3AD203B41FA5}">
                      <a16:colId xmlns:a16="http://schemas.microsoft.com/office/drawing/2014/main" val="2304630871"/>
                    </a:ext>
                  </a:extLst>
                </a:gridCol>
                <a:gridCol w="1698125">
                  <a:extLst>
                    <a:ext uri="{9D8B030D-6E8A-4147-A177-3AD203B41FA5}">
                      <a16:colId xmlns:a16="http://schemas.microsoft.com/office/drawing/2014/main" val="4099274381"/>
                    </a:ext>
                  </a:extLst>
                </a:gridCol>
                <a:gridCol w="1671140">
                  <a:extLst>
                    <a:ext uri="{9D8B030D-6E8A-4147-A177-3AD203B41FA5}">
                      <a16:colId xmlns:a16="http://schemas.microsoft.com/office/drawing/2014/main" val="35176146"/>
                    </a:ext>
                  </a:extLst>
                </a:gridCol>
                <a:gridCol w="1671140">
                  <a:extLst>
                    <a:ext uri="{9D8B030D-6E8A-4147-A177-3AD203B41FA5}">
                      <a16:colId xmlns:a16="http://schemas.microsoft.com/office/drawing/2014/main" val="1956135299"/>
                    </a:ext>
                  </a:extLst>
                </a:gridCol>
                <a:gridCol w="1671140">
                  <a:extLst>
                    <a:ext uri="{9D8B030D-6E8A-4147-A177-3AD203B41FA5}">
                      <a16:colId xmlns:a16="http://schemas.microsoft.com/office/drawing/2014/main" val="534838998"/>
                    </a:ext>
                  </a:extLst>
                </a:gridCol>
                <a:gridCol w="1835627">
                  <a:extLst>
                    <a:ext uri="{9D8B030D-6E8A-4147-A177-3AD203B41FA5}">
                      <a16:colId xmlns:a16="http://schemas.microsoft.com/office/drawing/2014/main" val="2156360941"/>
                    </a:ext>
                  </a:extLst>
                </a:gridCol>
                <a:gridCol w="2212428">
                  <a:extLst>
                    <a:ext uri="{9D8B030D-6E8A-4147-A177-3AD203B41FA5}">
                      <a16:colId xmlns:a16="http://schemas.microsoft.com/office/drawing/2014/main" val="4037677699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Base Line Model 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Logistic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 Line Model 1 with Grid Search CV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Pipeline 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Logistic Regressor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Base Line Model 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 Line Model 2 with Grid Search CV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Pipeline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750937"/>
                  </a:ext>
                </a:extLst>
              </a:tr>
              <a:tr h="1036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solidFill>
                            <a:schemeClr val="tx1"/>
                          </a:solidFill>
                          <a:effectLst/>
                        </a:rPr>
                        <a:t>0.721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</a:rPr>
                        <a:t>0.708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solidFill>
                            <a:schemeClr val="tx1"/>
                          </a:solidFill>
                          <a:effectLst/>
                        </a:rPr>
                        <a:t>0.675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</a:rPr>
                        <a:t>0.668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660384"/>
                  </a:ext>
                </a:extLst>
              </a:tr>
              <a:tr h="103659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CA" b="0" dirty="0">
                          <a:effectLst/>
                        </a:rPr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>
                          <a:effectLst/>
                        </a:rPr>
                        <a:t>0.704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CA" b="0" dirty="0">
                          <a:effectLst/>
                        </a:rPr>
                        <a:t>0.669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812393"/>
                  </a:ext>
                </a:extLst>
              </a:tr>
              <a:tr h="1036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>
                          <a:effectLst/>
                        </a:rPr>
                        <a:t>0.910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endParaRPr lang="en-CA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CA" b="0" dirty="0">
                          <a:effectLst/>
                        </a:rPr>
                        <a:t>0.887</a:t>
                      </a:r>
                      <a:endParaRPr lang="en-CA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819681"/>
                  </a:ext>
                </a:extLst>
              </a:tr>
              <a:tr h="958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>
                          <a:effectLst/>
                        </a:rPr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>
                          <a:effectLst/>
                        </a:rPr>
                        <a:t> 0.763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092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10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47388-D5BF-A09F-1128-A916A422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90" y="936568"/>
            <a:ext cx="4590410" cy="4564822"/>
          </a:xfrm>
        </p:spPr>
        <p:txBody>
          <a:bodyPr anchor="t">
            <a:normAutofit/>
          </a:bodyPr>
          <a:lstStyle/>
          <a:p>
            <a:r>
              <a:rPr lang="en-US"/>
              <a:t>Project steps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90E7F7-C6DF-BB1B-7537-19D613BBC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453765"/>
              </p:ext>
            </p:extLst>
          </p:nvPr>
        </p:nvGraphicFramePr>
        <p:xfrm>
          <a:off x="6096001" y="457200"/>
          <a:ext cx="5623796" cy="563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82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34FC-5CDC-A989-D122-258556C7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72106-098F-9C3F-A230-EA909EDE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The research question (problem) of our project was:</a:t>
            </a:r>
            <a:endParaRPr lang="en-US" sz="1800" i="1" dirty="0"/>
          </a:p>
          <a:p>
            <a:pPr marL="0" indent="0" algn="just">
              <a:buNone/>
            </a:pPr>
            <a:r>
              <a:rPr lang="en-US" sz="1800" b="1" i="1" dirty="0"/>
              <a:t>Which applicants or group of applicants are more likely to get a loan?</a:t>
            </a:r>
          </a:p>
          <a:p>
            <a:pPr algn="just"/>
            <a:r>
              <a:rPr lang="en-US" sz="1800" dirty="0"/>
              <a:t>If we can create a model with a good accuracy of loan prediction, this can give us several benefits, such as: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just">
              <a:buAutoNum type="arabicParenBoth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anticipate or minimize risks (l</a:t>
            </a:r>
            <a:r>
              <a:rPr lang="en-CA" sz="18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enders make informed decisions and avoid approving loans that are likely to result in default),</a:t>
            </a:r>
          </a:p>
          <a:p>
            <a:pPr marL="342900" indent="-342900" algn="just">
              <a:buAutoNum type="arabicParenBoth"/>
            </a:pPr>
            <a:r>
              <a:rPr lang="en-CA" sz="18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save time and resources (a model can automate the loan approval and analyze the risk factors very fast), </a:t>
            </a:r>
          </a:p>
          <a:p>
            <a:pPr marL="342900" indent="-342900" algn="just">
              <a:buAutoNum type="arabicParenBoth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Improve customer experience and satisfaction (the results of the approval will be given faster).</a:t>
            </a:r>
          </a:p>
          <a:p>
            <a:pPr algn="just"/>
            <a:r>
              <a:rPr lang="en-US" sz="1800" dirty="0"/>
              <a:t>Focus on a classification problem and in the accuracy as one of the most important metrics.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DBD73-D39D-2BB6-6BFF-B229A0B332B8}"/>
              </a:ext>
            </a:extLst>
          </p:cNvPr>
          <p:cNvSpPr txBox="1"/>
          <p:nvPr/>
        </p:nvSpPr>
        <p:spPr>
          <a:xfrm>
            <a:off x="2303362" y="5937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264F61-F21A-B54F-0EEC-39DDEEE2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generated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F618C-7329-BBBD-7CBB-ADB230B7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having a credit history;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effectLst/>
              </a:rPr>
              <a:t>Applicants with higher applicant and co-applicant incomes;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effectLst/>
              </a:rPr>
              <a:t>Applicants with higher education level;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effectLst/>
              </a:rPr>
              <a:t>Applicants who have properties in urban areas with high growth perspectives;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CA" sz="2000" b="0" dirty="0">
              <a:effectLst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CA" sz="2000" i="1" dirty="0"/>
              <a:t>I added 5 more: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who are from a mature age, such as from 40s on;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who hold a full-time job;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who requested a smaller amount of loan;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solidFill>
                  <a:schemeClr val="bg1">
                    <a:lumMod val="50000"/>
                  </a:schemeClr>
                </a:solidFill>
                <a:effectLst/>
              </a:rPr>
              <a:t>Applicants who requested a shorter loan term contract;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CA" sz="2000" b="0" dirty="0">
                <a:effectLst/>
              </a:rPr>
              <a:t>Applicants who are male.</a:t>
            </a:r>
          </a:p>
        </p:txBody>
      </p:sp>
    </p:spTree>
    <p:extLst>
      <p:ext uri="{BB962C8B-B14F-4D97-AF65-F5344CB8AC3E}">
        <p14:creationId xmlns:p14="http://schemas.microsoft.com/office/powerpoint/2010/main" val="211010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CD80-E0DD-67FA-A494-720DDF91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the income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9FAC2-1920-5A05-5C0F-BA6FC03F6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16746"/>
            <a:ext cx="7772400" cy="395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2F23DF24-8E9A-4AD0-93DF-A82A416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B0CFE3-D8D9-7B24-218A-3F616E9B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768" y="3968153"/>
            <a:ext cx="4978735" cy="1995326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600" dirty="0"/>
              <a:t>Hypothesis test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E728B9D0-05A6-4333-BB22-46585AA7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E2BACE5B-B094-444A-A9B3-E31F591F3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7416"/>
            <a:ext cx="4038600" cy="6840156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AF8B47F9-648C-4086-8D7A-EA234E2EE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9604" y="614984"/>
            <a:ext cx="6812404" cy="5638799"/>
          </a:xfrm>
          <a:prstGeom prst="rect">
            <a:avLst/>
          </a:prstGeom>
          <a:gradFill>
            <a:gsLst>
              <a:gs pos="2000">
                <a:schemeClr val="accent5">
                  <a:alpha val="19000"/>
                </a:schemeClr>
              </a:gs>
              <a:gs pos="100000">
                <a:schemeClr val="accent4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22">
            <a:extLst>
              <a:ext uri="{FF2B5EF4-FFF2-40B4-BE49-F238E27FC236}">
                <a16:creationId xmlns:a16="http://schemas.microsoft.com/office/drawing/2014/main" id="{48844505-07B5-4F60-8809-3CA2D031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BAF2B7-65F3-925B-1B3C-BE3B30595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8528" y="2177143"/>
            <a:ext cx="5073272" cy="1480457"/>
          </a:xfrm>
        </p:spPr>
        <p:txBody>
          <a:bodyPr vert="horz" lIns="0" tIns="0" rIns="0" bIns="0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/>
              <a:t>1. Loan amount status approval 2. average of loan amount requested</a:t>
            </a:r>
          </a:p>
        </p:txBody>
      </p:sp>
    </p:spTree>
    <p:extLst>
      <p:ext uri="{BB962C8B-B14F-4D97-AF65-F5344CB8AC3E}">
        <p14:creationId xmlns:p14="http://schemas.microsoft.com/office/powerpoint/2010/main" val="186163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315596D0-7A93-45AB-A289-2A2B141E0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A90F64BE-B6DF-4D20-9A3E-DAD003896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890"/>
            <a:ext cx="4038601" cy="686646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4">
                  <a:alpha val="5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3299ACA5-1949-4821-8FA4-95A78A20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5328" y="1633640"/>
            <a:ext cx="6866462" cy="35814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>
                  <a:alpha val="1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85559C2F-075A-49B7-8935-459124513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32044"/>
            <a:ext cx="4038600" cy="4634418"/>
          </a:xfrm>
          <a:prstGeom prst="rect">
            <a:avLst/>
          </a:prstGeom>
          <a:gradFill>
            <a:gsLst>
              <a:gs pos="0">
                <a:schemeClr val="accent5">
                  <a:alpha val="36000"/>
                </a:schemeClr>
              </a:gs>
              <a:gs pos="67000">
                <a:schemeClr val="accent5">
                  <a:alpha val="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F77FC-504E-9CE2-B050-D6788F46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41" y="2463419"/>
            <a:ext cx="3331624" cy="3936952"/>
          </a:xfrm>
        </p:spPr>
        <p:txBody>
          <a:bodyPr vert="horz" lIns="0" tIns="0" rIns="0" bIns="0" rtlCol="0" anchor="t">
            <a:normAutofit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</a:rPr>
              <a:t>Income by education</a:t>
            </a:r>
            <a:br>
              <a:rPr lang="en-US" sz="3200" spc="750" dirty="0">
                <a:solidFill>
                  <a:schemeClr val="bg1"/>
                </a:solidFill>
              </a:rPr>
            </a:br>
            <a:br>
              <a:rPr lang="en-US" sz="3200" spc="750" dirty="0">
                <a:solidFill>
                  <a:schemeClr val="bg1"/>
                </a:solidFill>
              </a:rPr>
            </a:br>
            <a:r>
              <a:rPr lang="en-US" sz="1600" b="0" spc="750" dirty="0">
                <a:solidFill>
                  <a:schemeClr val="bg1"/>
                </a:solidFill>
              </a:rPr>
              <a:t>group of applicants and co-applicants who have High income are also graduated.</a:t>
            </a:r>
            <a:br>
              <a:rPr lang="en-US" sz="1600" b="0" i="1" spc="750" dirty="0">
                <a:solidFill>
                  <a:schemeClr val="bg1"/>
                </a:solidFill>
              </a:rPr>
            </a:br>
            <a:endParaRPr lang="en-US" sz="1600" b="0" i="1" spc="750" dirty="0">
              <a:solidFill>
                <a:schemeClr val="bg1"/>
              </a:solidFill>
            </a:endParaRPr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FFC856EC-1C64-C767-974A-B53557FB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90" y="1761402"/>
            <a:ext cx="3147409" cy="3339426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0DB4394-703E-C7F9-B741-61B0A6B09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974" y="1778371"/>
            <a:ext cx="3181533" cy="330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4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14">
            <a:extLst>
              <a:ext uri="{FF2B5EF4-FFF2-40B4-BE49-F238E27FC236}">
                <a16:creationId xmlns:a16="http://schemas.microsoft.com/office/drawing/2014/main" id="{9C53F8DC-E65E-42A4-ABA3-AB41274F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E3A4-FAAF-A502-8265-B2AE9730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17" y="751949"/>
            <a:ext cx="5524143" cy="1556725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3600" dirty="0"/>
              <a:t>Loan amount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017D8-E0C9-E027-50FD-A077EC9B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8187" y="2980855"/>
            <a:ext cx="4117430" cy="2979753"/>
          </a:xfrm>
        </p:spPr>
        <p:txBody>
          <a:bodyPr vert="horz" lIns="0" tIns="0" rIns="0" bIns="0" rtlCol="0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Group most likely to get the </a:t>
            </a:r>
            <a:r>
              <a:rPr lang="en-US" sz="2000" b="1" dirty="0"/>
              <a:t>loan status approval</a:t>
            </a:r>
            <a:r>
              <a:rPr lang="en-US" sz="2000" dirty="0"/>
              <a:t>: male, with a high level of education, married (count of applicant and co-applicant income together) and living in a semiurban area.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1D089A32-E651-5570-5BB9-6021E08D4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383" y="354651"/>
            <a:ext cx="3783814" cy="3074349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62A955E-F5F1-CF2A-B9E5-E89E14BC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384" y="3476298"/>
            <a:ext cx="3783813" cy="2979753"/>
          </a:xfrm>
          <a:prstGeom prst="rect">
            <a:avLst/>
          </a:prstGeom>
        </p:spPr>
      </p:pic>
      <p:sp>
        <p:nvSpPr>
          <p:cNvPr id="33" name="Rectangle 16">
            <a:extLst>
              <a:ext uri="{FF2B5EF4-FFF2-40B4-BE49-F238E27FC236}">
                <a16:creationId xmlns:a16="http://schemas.microsoft.com/office/drawing/2014/main" id="{3808F57C-E98A-4053-BD3D-4D04986CB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3DD8121B-71ED-41BD-AA7C-9E5609999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8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164F-52B3-35AB-FECD-68862BF9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97" y="998999"/>
            <a:ext cx="3932237" cy="1894511"/>
          </a:xfrm>
        </p:spPr>
        <p:txBody>
          <a:bodyPr>
            <a:normAutofit/>
          </a:bodyPr>
          <a:lstStyle/>
          <a:p>
            <a:r>
              <a:rPr lang="en-US" dirty="0"/>
              <a:t>Average loan amount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3FF54-1812-2584-5F7A-162D9830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37" y="1109441"/>
            <a:ext cx="6203346" cy="4639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97BB2-6796-5426-152B-9D160E266F1C}"/>
              </a:ext>
            </a:extLst>
          </p:cNvPr>
          <p:cNvSpPr txBox="1"/>
          <p:nvPr/>
        </p:nvSpPr>
        <p:spPr>
          <a:xfrm>
            <a:off x="1048297" y="3428999"/>
            <a:ext cx="380964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As a curiosity, in regards of the </a:t>
            </a:r>
            <a:r>
              <a:rPr lang="en-US" sz="2000" b="1" dirty="0"/>
              <a:t>loan amount approval</a:t>
            </a:r>
            <a:r>
              <a:rPr lang="en-US" sz="2000" dirty="0"/>
              <a:t>, we have the same demographics, but we have basically a tie between female and male.</a:t>
            </a:r>
          </a:p>
        </p:txBody>
      </p:sp>
    </p:spTree>
    <p:extLst>
      <p:ext uri="{BB962C8B-B14F-4D97-AF65-F5344CB8AC3E}">
        <p14:creationId xmlns:p14="http://schemas.microsoft.com/office/powerpoint/2010/main" val="361239382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412624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149</TotalTime>
  <Words>459</Words>
  <Application>Microsoft Macintosh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</vt:lpstr>
      <vt:lpstr>GradientRiseVTI</vt:lpstr>
      <vt:lpstr>Loan Prediction model</vt:lpstr>
      <vt:lpstr>Project steps</vt:lpstr>
      <vt:lpstr>introduction</vt:lpstr>
      <vt:lpstr>Hypothesis generated</vt:lpstr>
      <vt:lpstr>Distribution of the income data</vt:lpstr>
      <vt:lpstr>Hypothesis test</vt:lpstr>
      <vt:lpstr>Income by education  group of applicants and co-applicants who have High income are also graduated. </vt:lpstr>
      <vt:lpstr>Loan amount status</vt:lpstr>
      <vt:lpstr>Average loan amount</vt:lpstr>
      <vt:lpstr>Classification problem/model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 model</dc:title>
  <dc:creator>Rafaela Cordeiro</dc:creator>
  <cp:lastModifiedBy>Rafaela Cordeiro</cp:lastModifiedBy>
  <cp:revision>20</cp:revision>
  <dcterms:created xsi:type="dcterms:W3CDTF">2023-03-03T18:41:34Z</dcterms:created>
  <dcterms:modified xsi:type="dcterms:W3CDTF">2023-03-03T21:11:29Z</dcterms:modified>
</cp:coreProperties>
</file>