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62"/>
  </p:normalViewPr>
  <p:slideViewPr>
    <p:cSldViewPr snapToGrid="0">
      <p:cViewPr varScale="1">
        <p:scale>
          <a:sx n="159" d="100"/>
          <a:sy n="159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840f78e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840f78e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2840f78e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2840f78e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2840f78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2840f78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2840f78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2840f78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840f78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2840f78e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840f78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2840f78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840f78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840f78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16, 2023</a:t>
            </a:r>
            <a:endParaRPr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40E0DBA1-0571-1A0D-5A5D-34539FB10A9F}"/>
              </a:ext>
            </a:extLst>
          </p:cNvPr>
          <p:cNvSpPr txBox="1">
            <a:spLocks/>
          </p:cNvSpPr>
          <p:nvPr/>
        </p:nvSpPr>
        <p:spPr>
          <a:xfrm>
            <a:off x="390525" y="344246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CA" dirty="0"/>
              <a:t>By Rafaela and Colin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00" y="352399"/>
            <a:ext cx="6223550" cy="4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348925" y="821400"/>
            <a:ext cx="1474200" cy="3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plotting the data with different clusters sizes, it is noted that the k-means of 3 clusters provide the best min distance from their center and the best max distance of their neighborhood centers.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" y="50275"/>
            <a:ext cx="7705424" cy="50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8866-55C9-9942-93AC-C82E23C3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49" y="-1661"/>
            <a:ext cx="5637086" cy="896187"/>
          </a:xfrm>
        </p:spPr>
        <p:txBody>
          <a:bodyPr/>
          <a:lstStyle/>
          <a:p>
            <a:pPr algn="ctr"/>
            <a:r>
              <a:rPr lang="en-CA" sz="4800" dirty="0"/>
              <a:t>Saving Account</a:t>
            </a:r>
            <a:endParaRPr lang="en-US" sz="48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18B7785-8393-66F8-15E6-9B46CC5D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819"/>
            <a:ext cx="5352732" cy="2448885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8216174-DC97-F408-2E90-B144CADF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36" y="2753323"/>
            <a:ext cx="5648802" cy="2390178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E087156-D252-0326-3B5B-87EFFA44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52" y="2364581"/>
            <a:ext cx="5637086" cy="2778920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6A999692-36F8-28C9-B957-F88040EAE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936" y="2364581"/>
            <a:ext cx="5648802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B5C-FF02-7BB6-0866-BE588A7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68" y="-388337"/>
            <a:ext cx="8410863" cy="1383413"/>
          </a:xfrm>
        </p:spPr>
        <p:txBody>
          <a:bodyPr/>
          <a:lstStyle/>
          <a:p>
            <a:pPr algn="ctr"/>
            <a:r>
              <a:rPr lang="en-CA" sz="4800" dirty="0"/>
              <a:t>Credit Account</a:t>
            </a:r>
            <a:endParaRPr lang="en-US" sz="48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0A7CDF1-7E4C-07BB-6EE1-D8FCB0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176"/>
            <a:ext cx="4722708" cy="2462499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3CED0C9-6416-44CF-246D-B1EEB0AD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3" y="2367167"/>
            <a:ext cx="5614986" cy="2776333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B644C52F-F135-73FD-8DEE-BE54EA83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58" y="2367166"/>
            <a:ext cx="5602141" cy="2776334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3285A9A0-8F79-F0E2-7865-2E740CCB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013" y="2367165"/>
            <a:ext cx="5627831" cy="27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C762-265A-8423-6AD3-6566DFE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C10C-5138-2C4E-6847-201FB0833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the PCAs and understand their weights;</a:t>
            </a:r>
          </a:p>
          <a:p>
            <a:r>
              <a:rPr lang="en-US" dirty="0"/>
              <a:t>To interpret what the clusters represent;</a:t>
            </a:r>
          </a:p>
          <a:p>
            <a:r>
              <a:rPr lang="en-US" dirty="0"/>
              <a:t>Not enough time to do the inter-relational analysis between the clusters from the different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6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C762-265A-8423-6AD3-6566DFE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07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Demographics Table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interpret and segment our customers in clusters from a particular bank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Dataset 747 rows and 15 columns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340925" y="2184750"/>
            <a:ext cx="17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Gathering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7" name="Google Shape;87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Loading the .csv file into a dataframe</a:t>
            </a:r>
            <a:endParaRPr sz="1300"/>
          </a:p>
        </p:txBody>
      </p:sp>
      <p:sp>
        <p:nvSpPr>
          <p:cNvPr id="90" name="Google Shape;90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EDA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3" name="Google Shape;9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94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1244325" y="3757725"/>
            <a:ext cx="2623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cleaning and preparation (e.g. Null, missing values, dtypes, outliers, changing cat-num values (genre) etc.)</a:t>
            </a:r>
            <a:endParaRPr sz="1300"/>
          </a:p>
        </p:txBody>
      </p:sp>
      <p:sp>
        <p:nvSpPr>
          <p:cNvPr id="96" name="Google Shape;96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3565113" y="2184750"/>
            <a:ext cx="17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Selection and Feature Engineering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9" name="Google Shape;9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294152" y="13250"/>
            <a:ext cx="2555700" cy="14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/>
              <a:t>Involved: one-hot encoding (marital status) and binning (age) but dropped them; after, scaled the income (log) and label encoder (city names)</a:t>
            </a:r>
            <a:endParaRPr sz="1300" dirty="0"/>
          </a:p>
        </p:txBody>
      </p:sp>
      <p:sp>
        <p:nvSpPr>
          <p:cNvPr id="102" name="Google Shape;102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PCA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5" name="Google Shape;105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DF (645 rows and 7 columns): it was scaled and performed PCA</a:t>
            </a:r>
            <a:endParaRPr sz="1300"/>
          </a:p>
        </p:txBody>
      </p:sp>
      <p:sp>
        <p:nvSpPr>
          <p:cNvPr id="108" name="Google Shape;108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Clustering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K = 3 clusters checked with elbow method (lower inertia) and silhouette score 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58" y="0"/>
            <a:ext cx="79073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50" y="157750"/>
            <a:ext cx="6643501" cy="4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" y="670875"/>
            <a:ext cx="5352501" cy="35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527550" y="1474150"/>
            <a:ext cx="2178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see by checking the elbow rule that the number of clusters pointed out where the model can be maximized could be between 3 and 6 because after that the graph doesn't decline much and there is no much variation after that.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0" y="793012"/>
            <a:ext cx="5411476" cy="3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647450" y="826800"/>
            <a:ext cx="22386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the inertia is a measure of the sum of squared distances between each data point and its assigned cluster center, a lower inertia generally indicates better clustering, as it means the data points within each cluster are closer to their cluster center.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inertia has a value of 1412.416690750788 so we should plot it to try visualize how the clusters are distributed.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52" y="565725"/>
            <a:ext cx="5954699" cy="423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316275" y="1853313"/>
            <a:ext cx="1648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checked the difference of the score between There wasn't much difference k = 3 and k = 4 and there wasn't almost any difference, so we stayed with k =3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362</Words>
  <Application>Microsoft Macintosh PowerPoint</Application>
  <PresentationFormat>On-screen Show (16:9)</PresentationFormat>
  <Paragraphs>30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Clustering Project</vt:lpstr>
      <vt:lpstr>Part 1</vt:lpstr>
      <vt:lpstr>Analytical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Account</vt:lpstr>
      <vt:lpstr>Credit Account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Project</dc:title>
  <cp:lastModifiedBy>Rafaela Cordeiro</cp:lastModifiedBy>
  <cp:revision>5</cp:revision>
  <dcterms:modified xsi:type="dcterms:W3CDTF">2023-02-16T23:11:27Z</dcterms:modified>
</cp:coreProperties>
</file>