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19195f37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19195f37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19195f37e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19195f37e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19195f37e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19195f37e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19195f37e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19195f37e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19195f37e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19195f37e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19195f37e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19195f37e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s.wikipedia.org/wiki/Consultor%C3%AD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271900" y="350700"/>
            <a:ext cx="85206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Tecnilógica - Parte de </a:t>
            </a:r>
            <a:endParaRPr b="1" sz="3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668450" y="3230750"/>
            <a:ext cx="4242600" cy="179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400">
                <a:solidFill>
                  <a:srgbClr val="FFFFFF"/>
                </a:solidFill>
              </a:rPr>
              <a:t>Nicolas Lerible García</a:t>
            </a:r>
            <a:endParaRPr b="1" i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400">
                <a:solidFill>
                  <a:srgbClr val="FFFFFF"/>
                </a:solidFill>
              </a:rPr>
              <a:t>Samuel Valverde García</a:t>
            </a:r>
            <a:endParaRPr b="1" i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400">
                <a:solidFill>
                  <a:srgbClr val="FFFFFF"/>
                </a:solidFill>
              </a:rPr>
              <a:t>Jorge García Molina</a:t>
            </a:r>
            <a:endParaRPr b="1" i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400">
                <a:solidFill>
                  <a:srgbClr val="FFFFFF"/>
                </a:solidFill>
              </a:rPr>
              <a:t>Rafael Aragón Rodríguez</a:t>
            </a:r>
            <a:endParaRPr b="1" i="1" sz="2400">
              <a:solidFill>
                <a:srgbClr val="FFFFFF"/>
              </a:solidFill>
            </a:endParaRPr>
          </a:p>
        </p:txBody>
      </p:sp>
      <p:pic>
        <p:nvPicPr>
          <p:cNvPr descr="Resultado de imagen de accenture logo"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2575" y="164000"/>
            <a:ext cx="2885575" cy="7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30225" y="665150"/>
            <a:ext cx="3706500" cy="7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Índice</a:t>
            </a:r>
            <a:endParaRPr b="1" sz="360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71125" y="1368450"/>
            <a:ext cx="4166400" cy="24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lang="e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Sobre Accenture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lang="e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Tecnilógica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lang="e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¿A qué se dedica?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lang="e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Instalaciones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lang="e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rial"/>
                <a:ea typeface="Arial"/>
                <a:cs typeface="Arial"/>
                <a:sym typeface="Arial"/>
              </a:rPr>
              <a:t>Sobre Accenture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 title="PIPOOOOO"/>
          <p:cNvSpPr txBox="1"/>
          <p:nvPr/>
        </p:nvSpPr>
        <p:spPr>
          <a:xfrm>
            <a:off x="1027100" y="1592425"/>
            <a:ext cx="8117100" cy="31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b="1" lang="es" sz="2400">
                <a:solidFill>
                  <a:srgbClr val="222222"/>
                </a:solidFill>
                <a:highlight>
                  <a:srgbClr val="FFFFFF"/>
                </a:highlight>
              </a:rPr>
              <a:t>Accent </a:t>
            </a:r>
            <a:r>
              <a:rPr lang="es" sz="2400">
                <a:solidFill>
                  <a:srgbClr val="222222"/>
                </a:solidFill>
                <a:highlight>
                  <a:srgbClr val="FFFFFF"/>
                </a:highlight>
              </a:rPr>
              <a:t>+ </a:t>
            </a:r>
            <a:r>
              <a:rPr b="1" lang="es" sz="2400">
                <a:highlight>
                  <a:srgbClr val="FFFFFF"/>
                </a:highlight>
              </a:rPr>
              <a:t>Future</a:t>
            </a:r>
            <a:endParaRPr b="1" sz="2400"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s" sz="2400">
                <a:solidFill>
                  <a:srgbClr val="222222"/>
                </a:solidFill>
                <a:highlight>
                  <a:srgbClr val="FFFFFF"/>
                </a:highlight>
              </a:rPr>
              <a:t>1989, Bermudas </a:t>
            </a:r>
            <a:r>
              <a:rPr b="1" lang="es" sz="2400">
                <a:solidFill>
                  <a:srgbClr val="222222"/>
                </a:solidFill>
                <a:highlight>
                  <a:srgbClr val="FFFFFF"/>
                </a:highlight>
              </a:rPr>
              <a:t>(</a:t>
            </a:r>
            <a:r>
              <a:rPr i="1" lang="es" sz="2400">
                <a:solidFill>
                  <a:srgbClr val="222222"/>
                </a:solidFill>
                <a:highlight>
                  <a:srgbClr val="FFFFFF"/>
                </a:highlight>
              </a:rPr>
              <a:t>Andersen Consulting</a:t>
            </a:r>
            <a:r>
              <a:rPr b="1" lang="es" sz="2400">
                <a:solidFill>
                  <a:srgbClr val="222222"/>
                </a:solidFill>
                <a:highlight>
                  <a:srgbClr val="FFFFFF"/>
                </a:highlight>
              </a:rPr>
              <a:t>)</a:t>
            </a:r>
            <a:endParaRPr b="1"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s" sz="2400">
                <a:solidFill>
                  <a:srgbClr val="222222"/>
                </a:solidFill>
                <a:highlight>
                  <a:srgbClr val="FFFFFF"/>
                </a:highlight>
              </a:rPr>
              <a:t>+</a:t>
            </a:r>
            <a:r>
              <a:rPr lang="es" sz="2400">
                <a:solidFill>
                  <a:srgbClr val="222222"/>
                </a:solidFill>
                <a:highlight>
                  <a:srgbClr val="FFFFFF"/>
                </a:highlight>
              </a:rPr>
              <a:t>120 países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es" sz="2400">
                <a:solidFill>
                  <a:srgbClr val="222222"/>
                </a:solidFill>
                <a:highlight>
                  <a:srgbClr val="FFFFFF"/>
                </a:highlight>
              </a:rPr>
              <a:t>+469.000 empleados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>
                <a:solidFill>
                  <a:srgbClr val="222222"/>
                </a:solidFill>
                <a:highlight>
                  <a:srgbClr val="FFFFFF"/>
                </a:highlight>
              </a:rPr>
              <a:t>C</a:t>
            </a:r>
            <a:r>
              <a:rPr lang="es" sz="2400">
                <a:solidFill>
                  <a:srgbClr val="222222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onsultoría</a:t>
            </a:r>
            <a:r>
              <a:rPr lang="es" sz="2400">
                <a:solidFill>
                  <a:srgbClr val="222222"/>
                </a:solidFill>
                <a:highlight>
                  <a:srgbClr val="FFFFFF"/>
                </a:highlight>
              </a:rPr>
              <a:t>, Servicios </a:t>
            </a:r>
            <a:r>
              <a:rPr lang="es" sz="2400">
                <a:highlight>
                  <a:srgbClr val="FFFFFF"/>
                </a:highlight>
              </a:rPr>
              <a:t>tecnológicos </a:t>
            </a:r>
            <a:r>
              <a:rPr lang="es" sz="2400">
                <a:solidFill>
                  <a:srgbClr val="222222"/>
                </a:solidFill>
                <a:highlight>
                  <a:srgbClr val="FFFFFF"/>
                </a:highlight>
              </a:rPr>
              <a:t>y de Outsourcing.</a:t>
            </a:r>
            <a:endParaRPr sz="2400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426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rial"/>
                <a:ea typeface="Arial"/>
                <a:cs typeface="Arial"/>
                <a:sym typeface="Arial"/>
              </a:rPr>
              <a:t>Tecnilógica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1508300"/>
            <a:ext cx="8839199" cy="3362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rial"/>
                <a:ea typeface="Arial"/>
                <a:cs typeface="Arial"/>
                <a:sym typeface="Arial"/>
              </a:rPr>
              <a:t>¿A qué se dedica?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8300"/>
            <a:ext cx="8839198" cy="32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rial"/>
                <a:ea typeface="Arial"/>
                <a:cs typeface="Arial"/>
                <a:sym typeface="Arial"/>
              </a:rPr>
              <a:t>Instalaciones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195350" y="1418625"/>
            <a:ext cx="8760600" cy="3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1000" y="1271625"/>
            <a:ext cx="5463000" cy="38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12400" y="3234725"/>
            <a:ext cx="3668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Centro Tecnológico de Innovación y Desarrollo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Edificio I+D 6, Calle Severo Ochoa, 21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29590 Campanillas (Málaga)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Málaga, España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Teléfono: 952 047 808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62050" y="1363325"/>
            <a:ext cx="3569400" cy="18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Centro Tecnológico de Innovación y Desarrollo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Edificio Premier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Avda. Juan López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peñalver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, 28 3ª planta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29590 Campanillas (Málaga)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Málaga, España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Teléfono: 952 047 802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--------------------------------------------------------------------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277650" y="1591050"/>
            <a:ext cx="85887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600"/>
              <a:t>FIN</a:t>
            </a:r>
            <a:endParaRPr b="1" sz="9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"/>
              <a:t>En serio, no pases a la siguiente diapositiva...</a:t>
            </a:r>
            <a:endParaRPr b="1"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