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5b9de2e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5b9de2e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5b9de2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5b9de2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5b9de2ea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5b9de2e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5b9de2e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5b9de2e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5b9de2e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5b9de2e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5b9de2e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5b9de2e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5b9de2e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5b9de2e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5b9de2ea_6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5b9de2ea_6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5b9de2e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5b9de2e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5b9de2e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5b9de2e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5b9de2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5b9de2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5b9de2ea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5b9de2ea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5b9de2ea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5b9de2ea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5b9de2ea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5b9de2ea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5b9de2ea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5b9de2ea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5b9de2e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5b9de2e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5b9de2e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5b9de2e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5b9de2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5b9de2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5b9de2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5b9de2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asignaron puestos, nos dieron un equipo y empezamos a investigar sobre Maven  y Git (Cursos de OpenWebinars)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5b9de2e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5b9de2e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5b9de2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5b9de2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5b9de2e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5b9de2e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b9de2e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b9de2e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5b9de2e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5b9de2e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b9de2e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b9de2e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470200"/>
            <a:ext cx="8222100" cy="19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¿Qué hemos hecho en la empresa?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4159725"/>
            <a:ext cx="31710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Jorge García Molina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Rafael Aragón Rodríguez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Swagger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2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Swagger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0" cy="452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20200" y="357800"/>
            <a:ext cx="3174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Parent y Aggregator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13138" l="0" r="38834" t="23877"/>
          <a:stretch/>
        </p:blipFill>
        <p:spPr>
          <a:xfrm>
            <a:off x="3922475" y="1372376"/>
            <a:ext cx="4722375" cy="2220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26075" y="357800"/>
            <a:ext cx="29805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Vaadin Flow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459375" y="357800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de java para frontend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13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utilizarlo hay que importar la dependencia en el pom.xml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del módulo ui-vaadin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login y la vista principal de la aplicación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vaadin logo"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375" y="3407100"/>
            <a:ext cx="4303301" cy="13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26075" y="357800"/>
            <a:ext cx="29805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Login con Spring Security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459375" y="357800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que importar la dependencia en el pom.xml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de usuarios en memoria hasta tener una BBDD de usuarios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la seguridad con el login creado con vaadin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000" y="232460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200" y="2372250"/>
            <a:ext cx="2428850" cy="24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680800" y="3028400"/>
            <a:ext cx="1147800" cy="1068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26075" y="357800"/>
            <a:ext cx="29805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Vista principal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459375" y="357800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loguearte con éxito entras a la vista principal.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el momento sólo se visualizan los datos en un grid.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n relacionada"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925" y="2043985"/>
            <a:ext cx="4088200" cy="21630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Módulos del proyecto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2664600" y="1216650"/>
            <a:ext cx="369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Aggregator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DTO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Arq-Exception-Handler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Ui-Vaadin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Aggregator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25" y="1568750"/>
            <a:ext cx="3571875" cy="1409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Índice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574350" y="1387750"/>
            <a:ext cx="78744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Comienzo de la estancia en la empresa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del proyecto</a:t>
            </a:r>
            <a:endParaRPr b="1" sz="2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Parent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1325"/>
            <a:ext cx="3076575" cy="1409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DTO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2275"/>
            <a:ext cx="2838450" cy="22669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Service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78" y="117350"/>
            <a:ext cx="3400425" cy="48101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REST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03" y="152400"/>
            <a:ext cx="2565197" cy="483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0" y="357800"/>
            <a:ext cx="33396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Arq Exception Handler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825" y="1437325"/>
            <a:ext cx="4686300" cy="17716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UI-Vaadin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978" y="409575"/>
            <a:ext cx="3571875" cy="432435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475500" y="10683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relacionada"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225" y="1704248"/>
            <a:ext cx="1144375" cy="10720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00" y="1634075"/>
            <a:ext cx="1212400" cy="1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lab logo" id="232" name="Google Shape;2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125" y="122225"/>
            <a:ext cx="1022526" cy="9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6188" y="3259461"/>
            <a:ext cx="1526050" cy="152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5650" y="122224"/>
            <a:ext cx="1287125" cy="128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beaver logo" id="235" name="Google Shape;23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1575" y="3621450"/>
            <a:ext cx="1348825" cy="134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36" name="Google Shape;236;p38"/>
          <p:cNvPicPr preferRelativeResize="0"/>
          <p:nvPr/>
        </p:nvPicPr>
        <p:blipFill rotWithShape="1">
          <a:blip r:embed="rId9">
            <a:alphaModFix/>
          </a:blip>
          <a:srcRect b="29701" l="0" r="0" t="0"/>
          <a:stretch/>
        </p:blipFill>
        <p:spPr>
          <a:xfrm>
            <a:off x="5903967" y="3416263"/>
            <a:ext cx="2293283" cy="1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9650" y="350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Comienzo de la estancia en la empresa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374" y="1910225"/>
            <a:ext cx="2996650" cy="294945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263275"/>
            <a:ext cx="8826600" cy="3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1147175" y="658225"/>
            <a:ext cx="6610500" cy="44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del proyecto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y estructura del proyecto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del Backend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unitarios y de integración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excepciones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y Aggregator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con Vaadin Flow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Security y Login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 Principal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5375" y="357800"/>
            <a:ext cx="32754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Gestión Biblioteca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relacionada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663" y="3327725"/>
            <a:ext cx="1619775" cy="1517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lab logo"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900" y="2270850"/>
            <a:ext cx="1278175" cy="1182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vaadin logo"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900" y="69150"/>
            <a:ext cx="1676201" cy="1676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163" y="950163"/>
            <a:ext cx="1570275" cy="15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4475" y="357800"/>
            <a:ext cx="3122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Diseño y Estructura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59375" y="357800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[Inserte esquema de la aplicación]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 title="Diagrama ER de la base de dat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50" y="2571738"/>
            <a:ext cx="5314950" cy="24669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5" y="357800"/>
            <a:ext cx="29805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Desarrollo del Backend</a:t>
            </a:r>
            <a:endParaRPr b="1" sz="30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459375" y="253425"/>
            <a:ext cx="5583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un proyecto con los services, repositories, controllers, DTOs y entities utilizando Spring Boot 2.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2881" l="24310" r="25104" t="0"/>
          <a:stretch/>
        </p:blipFill>
        <p:spPr>
          <a:xfrm>
            <a:off x="3459378" y="3342550"/>
            <a:ext cx="1513058" cy="152732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263" y="1311200"/>
            <a:ext cx="3401524" cy="136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850" y="3294637"/>
            <a:ext cx="2158350" cy="162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ight arrow"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200" y="3550550"/>
            <a:ext cx="1323450" cy="1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26075" y="357800"/>
            <a:ext cx="2980500" cy="15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Test Unitarios y de Integración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433100" y="173775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175" y="984925"/>
            <a:ext cx="3922101" cy="11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850" y="3271475"/>
            <a:ext cx="3626175" cy="1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59850" y="357800"/>
            <a:ext cx="2971200" cy="18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Control de excepciones</a:t>
            </a:r>
            <a:r>
              <a:rPr b="1" lang="es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459375" y="357800"/>
            <a:ext cx="5583300" cy="4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del control de excepciones que consta de una DTO y una clase para el manejo de las excepciones.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09" y="2571750"/>
            <a:ext cx="4659625" cy="1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