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328" r:id="rId6"/>
    <p:sldId id="302" r:id="rId7"/>
    <p:sldId id="300" r:id="rId8"/>
    <p:sldId id="275" r:id="rId9"/>
    <p:sldId id="304" r:id="rId10"/>
    <p:sldId id="307" r:id="rId11"/>
    <p:sldId id="308" r:id="rId12"/>
    <p:sldId id="309" r:id="rId13"/>
    <p:sldId id="310" r:id="rId14"/>
    <p:sldId id="311" r:id="rId15"/>
    <p:sldId id="313" r:id="rId16"/>
    <p:sldId id="312" r:id="rId17"/>
    <p:sldId id="314" r:id="rId18"/>
    <p:sldId id="315" r:id="rId19"/>
    <p:sldId id="316" r:id="rId20"/>
    <p:sldId id="317" r:id="rId21"/>
    <p:sldId id="318" r:id="rId22"/>
    <p:sldId id="319" r:id="rId23"/>
    <p:sldId id="327" r:id="rId24"/>
    <p:sldId id="320" r:id="rId25"/>
    <p:sldId id="321" r:id="rId26"/>
    <p:sldId id="322" r:id="rId27"/>
    <p:sldId id="323" r:id="rId28"/>
    <p:sldId id="282" r:id="rId29"/>
    <p:sldId id="324" r:id="rId30"/>
    <p:sldId id="326" r:id="rId31"/>
    <p:sldId id="325" r:id="rId32"/>
  </p:sldIdLst>
  <p:sldSz cx="12192000" cy="6858000"/>
  <p:notesSz cx="6858000" cy="9144000"/>
  <p:embeddedFontLst>
    <p:embeddedFont>
      <p:font typeface="맑은 고딕" panose="020B0503020000020004" pitchFamily="50" charset="-127"/>
      <p:regular r:id="rId35"/>
      <p:bold r:id="rId36"/>
    </p:embeddedFont>
  </p:embeddedFontLst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0" autoAdjust="0"/>
    <p:restoredTop sz="95294" autoAdjust="0"/>
  </p:normalViewPr>
  <p:slideViewPr>
    <p:cSldViewPr snapToGrid="0">
      <p:cViewPr varScale="1">
        <p:scale>
          <a:sx n="67" d="100"/>
          <a:sy n="67" d="100"/>
        </p:scale>
        <p:origin x="528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724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269DAF8-C3FB-4FC8-BFFE-AEC930F2C84E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2017-09-29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C4B8597-254F-49AD-A3EA-87B1F2810CBA}" type="datetime1">
              <a:rPr lang="ko-KR" altLang="en-US" smtClean="0"/>
              <a:pPr/>
              <a:t>2017-09-29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B667E1-E601-4AAF-B95C-B25720D70A60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7387" y="4400550"/>
            <a:ext cx="5486400" cy="3086100"/>
          </a:xfrm>
        </p:spPr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6200" y="8685213"/>
            <a:ext cx="2971800" cy="458787"/>
          </a:xfrm>
        </p:spPr>
        <p:txBody>
          <a:bodyPr/>
          <a:lstStyle/>
          <a:p>
            <a:pPr rtl="0"/>
            <a:fld id="{7FB667E1-E601-4AAF-B95C-B25720D70A60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405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716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3477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694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006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061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727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996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6238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138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822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91187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183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7935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3446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7271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42624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0273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7845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3148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715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9532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116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3244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1668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982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834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5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rtlCol="0" anchor="b"/>
          <a:lstStyle>
            <a:lvl1pPr algn="ctr">
              <a:defRPr sz="54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마스터 부제목 스타일 편집</a:t>
            </a:r>
            <a:endParaRPr lang="ko-KR" altLang="en-US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253" y="6030214"/>
            <a:ext cx="1655572" cy="82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lvl1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마스터 텍스트 스타일을 편집합니다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213187B-E433-47CF-B5B9-9745973B6A3E}" type="datetime1">
              <a:rPr lang="ko-KR" altLang="en-US" smtClean="0"/>
              <a:t>2017-09-29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>
            <a:lvl1pPr marL="4572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None/>
              <a:tabLst/>
              <a:defRPr/>
            </a:lvl1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마스터 텍스트 스타일을 편집합니다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BF86CE6-94BC-4A90-A0DE-9B9BCF31088B}" type="datetime1">
              <a:rPr lang="ko-KR" altLang="en-US" smtClean="0"/>
              <a:t>2017-09-29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lvl1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마스터 텍스트 스타일을 편집합니다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C6C067-E69C-468F-A6A4-D0E290863A0A}" type="datetime1">
              <a:rPr lang="ko-KR" altLang="en-US" smtClean="0"/>
              <a:t>2017-09-29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rtlCol="0"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2D7C12B-1715-4EB1-A995-7E9128224472}" type="datetime1">
              <a:rPr lang="ko-KR" altLang="en-US" smtClean="0"/>
              <a:t>2017-09-29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마스터 텍스트 스타일을 편집합니다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마스터 텍스트 스타일을 편집합니다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4A74FC-65CC-4A78-A9B5-B0A083CA434E}" type="datetime1">
              <a:rPr lang="ko-KR" altLang="en-US" smtClean="0"/>
              <a:t>2017-09-29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D06EF73-9DB8-4763-865F-2F88181A473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마스터 텍스트 스타일을 편집합니다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마스터 텍스트 스타일을 편집합니다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089833F-471B-47BB-952B-AA715254CFC3}" type="datetime1">
              <a:rPr lang="ko-KR" altLang="en-US" noProof="0" smtClean="0"/>
              <a:t>2017-09-29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0E7D78A-4BAC-4EEA-8342-61FC9D2F58B7}" type="datetime1">
              <a:rPr lang="ko-KR" altLang="en-US" smtClean="0"/>
              <a:t>2017-09-29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8506CB4-C810-432B-8802-550F9505EF5F}" type="datetime1">
              <a:rPr lang="ko-KR" altLang="en-US" smtClean="0"/>
              <a:t>2017-09-29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 rtlCol="0">
            <a:normAutofit/>
          </a:bodyPr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마스터 텍스트 스타일을 편집합니다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9312991-445D-4506-BB0A-85E2E8D3BA63}" type="datetime1">
              <a:rPr lang="ko-KR" altLang="en-US" smtClean="0"/>
              <a:t>2017-09-29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6FAB2A4-627D-483E-BEE5-F436ACEA6581}" type="datetime1">
              <a:rPr lang="ko-KR" altLang="en-US" smtClean="0"/>
              <a:t>2017-09-29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dirty="0"/>
              <a:t>마스터 텍스트 스타일 편집</a:t>
            </a:r>
            <a:endParaRPr lang="en-US" altLang="ko-KR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CA0CCB6-7C2E-4D65-BF7C-DD1AAFDD3B38}" type="datetime1">
              <a:rPr lang="ko-KR" altLang="en-US" smtClean="0"/>
              <a:pPr/>
              <a:t>2017-09-29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A8D9AD5-F248-4919-864A-CFD76CC027D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1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45720" marR="0" indent="0" algn="l" defTabSz="914400" rtl="0" eaLnBrk="1" fontAlgn="auto" latinLnBrk="1" hangingPunct="1">
        <a:lnSpc>
          <a:spcPct val="90000"/>
        </a:lnSpc>
        <a:spcBef>
          <a:spcPts val="1800"/>
        </a:spcBef>
        <a:spcAft>
          <a:spcPts val="0"/>
        </a:spcAft>
        <a:buClrTx/>
        <a:buSzPct val="80000"/>
        <a:buFont typeface="Arial" pitchFamily="34" charset="0"/>
        <a:buNone/>
        <a:tabLst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5448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74520" indent="-228600" algn="l" defTabSz="914400" rtl="0" eaLnBrk="1" latinLnBrk="1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1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1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1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/>
              <a:t>SYSTEM HACKING</a:t>
            </a:r>
            <a:endParaRPr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/>
              <a:t>3. level9 &amp; Level14 </a:t>
            </a:r>
            <a:r>
              <a:rPr lang="ko-KR" altLang="en-US" dirty="0"/>
              <a:t>문제풀이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911331C-ED3E-4AA2-BC15-D38598BC01E8}"/>
              </a:ext>
            </a:extLst>
          </p:cNvPr>
          <p:cNvCxnSpPr>
            <a:cxnSpLocks/>
          </p:cNvCxnSpPr>
          <p:nvPr/>
        </p:nvCxnSpPr>
        <p:spPr>
          <a:xfrm>
            <a:off x="7277100" y="232687"/>
            <a:ext cx="42993" cy="57871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287F1107-8FF2-45C8-9574-6D323A61C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31" y="2003851"/>
            <a:ext cx="5528017" cy="446090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98925EF-16E0-4A53-9274-6998856359E9}"/>
              </a:ext>
            </a:extLst>
          </p:cNvPr>
          <p:cNvCxnSpPr>
            <a:cxnSpLocks/>
          </p:cNvCxnSpPr>
          <p:nvPr/>
        </p:nvCxnSpPr>
        <p:spPr>
          <a:xfrm>
            <a:off x="10099410" y="232687"/>
            <a:ext cx="0" cy="57871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EBCD48B-634C-40E6-807D-145191281CEB}"/>
              </a:ext>
            </a:extLst>
          </p:cNvPr>
          <p:cNvCxnSpPr>
            <a:cxnSpLocks/>
          </p:cNvCxnSpPr>
          <p:nvPr/>
        </p:nvCxnSpPr>
        <p:spPr>
          <a:xfrm flipH="1">
            <a:off x="7280809" y="6019800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50237CA-0B6C-457A-943E-19D0DFB1E860}"/>
              </a:ext>
            </a:extLst>
          </p:cNvPr>
          <p:cNvCxnSpPr>
            <a:cxnSpLocks/>
          </p:cNvCxnSpPr>
          <p:nvPr/>
        </p:nvCxnSpPr>
        <p:spPr>
          <a:xfrm flipH="1">
            <a:off x="7280809" y="5421003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EB4C7B1-A773-44E4-A8E1-429977655142}"/>
              </a:ext>
            </a:extLst>
          </p:cNvPr>
          <p:cNvCxnSpPr>
            <a:cxnSpLocks/>
          </p:cNvCxnSpPr>
          <p:nvPr/>
        </p:nvCxnSpPr>
        <p:spPr>
          <a:xfrm flipH="1">
            <a:off x="7280809" y="480580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578149-3715-43C4-A435-ED446C615F54}"/>
              </a:ext>
            </a:extLst>
          </p:cNvPr>
          <p:cNvSpPr/>
          <p:nvPr/>
        </p:nvSpPr>
        <p:spPr>
          <a:xfrm>
            <a:off x="10259606" y="1545678"/>
            <a:ext cx="1312090" cy="3077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LOW address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CD16BA-FBE7-4912-8E49-2C7B3CB12EB5}"/>
              </a:ext>
            </a:extLst>
          </p:cNvPr>
          <p:cNvSpPr/>
          <p:nvPr/>
        </p:nvSpPr>
        <p:spPr>
          <a:xfrm>
            <a:off x="10290961" y="6196137"/>
            <a:ext cx="1366784" cy="3077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HIGH address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285D866-FAF6-425A-8567-66507008E947}"/>
              </a:ext>
            </a:extLst>
          </p:cNvPr>
          <p:cNvCxnSpPr>
            <a:cxnSpLocks/>
          </p:cNvCxnSpPr>
          <p:nvPr/>
        </p:nvCxnSpPr>
        <p:spPr>
          <a:xfrm flipH="1">
            <a:off x="10060127" y="4832886"/>
            <a:ext cx="3132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A5F03B4-8A1F-4D9E-BC9F-65EEC64FA416}"/>
              </a:ext>
            </a:extLst>
          </p:cNvPr>
          <p:cNvSpPr txBox="1"/>
          <p:nvPr/>
        </p:nvSpPr>
        <p:spPr>
          <a:xfrm>
            <a:off x="10373366" y="4624595"/>
            <a:ext cx="1694810" cy="707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EBP</a:t>
            </a:r>
          </a:p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0XBFFFDF08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1715D8-C018-4CC9-BF90-B2C8F40BF2E0}"/>
              </a:ext>
            </a:extLst>
          </p:cNvPr>
          <p:cNvSpPr txBox="1"/>
          <p:nvPr/>
        </p:nvSpPr>
        <p:spPr>
          <a:xfrm>
            <a:off x="7444516" y="5517159"/>
            <a:ext cx="2453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RETURN ADDRESS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9F306B-564E-4FAC-8DC0-11119F8D2DD2}"/>
              </a:ext>
            </a:extLst>
          </p:cNvPr>
          <p:cNvSpPr txBox="1"/>
          <p:nvPr/>
        </p:nvSpPr>
        <p:spPr>
          <a:xfrm>
            <a:off x="7562441" y="4935402"/>
            <a:ext cx="2220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SFP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0XBFFFDF28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387800-14C5-4DDC-9283-B4EB23233A2D}"/>
              </a:ext>
            </a:extLst>
          </p:cNvPr>
          <p:cNvSpPr/>
          <p:nvPr/>
        </p:nvSpPr>
        <p:spPr>
          <a:xfrm>
            <a:off x="199101" y="4680376"/>
            <a:ext cx="3360385" cy="23812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8AA1132-8661-4887-A5BE-DF314A4CDAAC}"/>
              </a:ext>
            </a:extLst>
          </p:cNvPr>
          <p:cNvCxnSpPr>
            <a:cxnSpLocks/>
          </p:cNvCxnSpPr>
          <p:nvPr/>
        </p:nvCxnSpPr>
        <p:spPr>
          <a:xfrm flipH="1">
            <a:off x="7280809" y="413905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483A483-56AD-4429-927E-7A0F392D9BBF}"/>
              </a:ext>
            </a:extLst>
          </p:cNvPr>
          <p:cNvCxnSpPr>
            <a:cxnSpLocks/>
          </p:cNvCxnSpPr>
          <p:nvPr/>
        </p:nvCxnSpPr>
        <p:spPr>
          <a:xfrm flipH="1">
            <a:off x="7280809" y="349135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3E80010-070C-48FF-9E4E-5B73E061FF7F}"/>
              </a:ext>
            </a:extLst>
          </p:cNvPr>
          <p:cNvSpPr txBox="1"/>
          <p:nvPr/>
        </p:nvSpPr>
        <p:spPr>
          <a:xfrm>
            <a:off x="7867241" y="3630477"/>
            <a:ext cx="1664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0x00000004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D62433-A1A3-4191-A39D-7C3A0F9C9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7" y="232687"/>
            <a:ext cx="7017972" cy="2552700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549FDF5-AFF3-45B6-86F2-9D3353B258B3}"/>
              </a:ext>
            </a:extLst>
          </p:cNvPr>
          <p:cNvCxnSpPr>
            <a:cxnSpLocks/>
          </p:cNvCxnSpPr>
          <p:nvPr/>
        </p:nvCxnSpPr>
        <p:spPr>
          <a:xfrm flipH="1">
            <a:off x="7280809" y="286270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BD297BB-1ADF-4917-9517-89CA88C3016D}"/>
              </a:ext>
            </a:extLst>
          </p:cNvPr>
          <p:cNvSpPr txBox="1"/>
          <p:nvPr/>
        </p:nvSpPr>
        <p:spPr>
          <a:xfrm>
            <a:off x="7867241" y="3001827"/>
            <a:ext cx="1664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0x00000003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F4A4484-32D5-4455-9024-AF8A76314B0D}"/>
              </a:ext>
            </a:extLst>
          </p:cNvPr>
          <p:cNvCxnSpPr>
            <a:cxnSpLocks/>
          </p:cNvCxnSpPr>
          <p:nvPr/>
        </p:nvCxnSpPr>
        <p:spPr>
          <a:xfrm flipH="1">
            <a:off x="7280809" y="225310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45A2E6B-8B32-4D9B-AF87-EB918760A26A}"/>
              </a:ext>
            </a:extLst>
          </p:cNvPr>
          <p:cNvSpPr txBox="1"/>
          <p:nvPr/>
        </p:nvSpPr>
        <p:spPr>
          <a:xfrm>
            <a:off x="7867241" y="2392227"/>
            <a:ext cx="1664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0x00000002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9A0D94D-413C-4E38-A3FA-B69706D266A2}"/>
              </a:ext>
            </a:extLst>
          </p:cNvPr>
          <p:cNvCxnSpPr>
            <a:cxnSpLocks/>
          </p:cNvCxnSpPr>
          <p:nvPr/>
        </p:nvCxnSpPr>
        <p:spPr>
          <a:xfrm flipH="1">
            <a:off x="7271284" y="1653026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5D8895D-2289-472F-B1E1-A9ECD6D962D3}"/>
              </a:ext>
            </a:extLst>
          </p:cNvPr>
          <p:cNvSpPr txBox="1"/>
          <p:nvPr/>
        </p:nvSpPr>
        <p:spPr>
          <a:xfrm>
            <a:off x="7857716" y="1792152"/>
            <a:ext cx="1664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0x00000001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D8490A3-807B-4A47-8CDA-6E46F229BEE9}"/>
              </a:ext>
            </a:extLst>
          </p:cNvPr>
          <p:cNvCxnSpPr>
            <a:cxnSpLocks/>
          </p:cNvCxnSpPr>
          <p:nvPr/>
        </p:nvCxnSpPr>
        <p:spPr>
          <a:xfrm>
            <a:off x="6923970" y="1651536"/>
            <a:ext cx="3531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D1831A2-832F-4CC4-9815-A9F60D71BA20}"/>
              </a:ext>
            </a:extLst>
          </p:cNvPr>
          <p:cNvSpPr txBox="1"/>
          <p:nvPr/>
        </p:nvSpPr>
        <p:spPr>
          <a:xfrm>
            <a:off x="5314950" y="1443245"/>
            <a:ext cx="1606231" cy="707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ESP</a:t>
            </a:r>
          </a:p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0XBFFFDEF0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567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108F884-2242-458A-B3F1-8792B893F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34" y="430619"/>
            <a:ext cx="6748043" cy="172402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417D84D4-DC6A-4931-8B03-7B8185DEC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57" y="3093027"/>
            <a:ext cx="6172200" cy="2926773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911331C-ED3E-4AA2-BC15-D38598BC01E8}"/>
              </a:ext>
            </a:extLst>
          </p:cNvPr>
          <p:cNvCxnSpPr>
            <a:cxnSpLocks/>
          </p:cNvCxnSpPr>
          <p:nvPr/>
        </p:nvCxnSpPr>
        <p:spPr>
          <a:xfrm>
            <a:off x="7277100" y="232687"/>
            <a:ext cx="42993" cy="57871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98925EF-16E0-4A53-9274-6998856359E9}"/>
              </a:ext>
            </a:extLst>
          </p:cNvPr>
          <p:cNvCxnSpPr>
            <a:cxnSpLocks/>
          </p:cNvCxnSpPr>
          <p:nvPr/>
        </p:nvCxnSpPr>
        <p:spPr>
          <a:xfrm>
            <a:off x="10099410" y="232687"/>
            <a:ext cx="0" cy="57871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EBCD48B-634C-40E6-807D-145191281CEB}"/>
              </a:ext>
            </a:extLst>
          </p:cNvPr>
          <p:cNvCxnSpPr>
            <a:cxnSpLocks/>
          </p:cNvCxnSpPr>
          <p:nvPr/>
        </p:nvCxnSpPr>
        <p:spPr>
          <a:xfrm flipH="1">
            <a:off x="7280809" y="6019800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50237CA-0B6C-457A-943E-19D0DFB1E860}"/>
              </a:ext>
            </a:extLst>
          </p:cNvPr>
          <p:cNvCxnSpPr>
            <a:cxnSpLocks/>
          </p:cNvCxnSpPr>
          <p:nvPr/>
        </p:nvCxnSpPr>
        <p:spPr>
          <a:xfrm flipH="1">
            <a:off x="7280809" y="5421003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EB4C7B1-A773-44E4-A8E1-429977655142}"/>
              </a:ext>
            </a:extLst>
          </p:cNvPr>
          <p:cNvCxnSpPr>
            <a:cxnSpLocks/>
          </p:cNvCxnSpPr>
          <p:nvPr/>
        </p:nvCxnSpPr>
        <p:spPr>
          <a:xfrm flipH="1">
            <a:off x="7280809" y="480580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578149-3715-43C4-A435-ED446C615F54}"/>
              </a:ext>
            </a:extLst>
          </p:cNvPr>
          <p:cNvSpPr/>
          <p:nvPr/>
        </p:nvSpPr>
        <p:spPr>
          <a:xfrm>
            <a:off x="10259606" y="78828"/>
            <a:ext cx="1312090" cy="3077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LOW address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CD16BA-FBE7-4912-8E49-2C7B3CB12EB5}"/>
              </a:ext>
            </a:extLst>
          </p:cNvPr>
          <p:cNvSpPr/>
          <p:nvPr/>
        </p:nvSpPr>
        <p:spPr>
          <a:xfrm>
            <a:off x="10290961" y="6196137"/>
            <a:ext cx="1366784" cy="3077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HIGH address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285D866-FAF6-425A-8567-66507008E947}"/>
              </a:ext>
            </a:extLst>
          </p:cNvPr>
          <p:cNvCxnSpPr>
            <a:cxnSpLocks/>
          </p:cNvCxnSpPr>
          <p:nvPr/>
        </p:nvCxnSpPr>
        <p:spPr>
          <a:xfrm flipH="1">
            <a:off x="10060127" y="4832886"/>
            <a:ext cx="3132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A5F03B4-8A1F-4D9E-BC9F-65EEC64FA416}"/>
              </a:ext>
            </a:extLst>
          </p:cNvPr>
          <p:cNvSpPr txBox="1"/>
          <p:nvPr/>
        </p:nvSpPr>
        <p:spPr>
          <a:xfrm>
            <a:off x="10373366" y="4624595"/>
            <a:ext cx="1694810" cy="707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EBP</a:t>
            </a:r>
          </a:p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0XBFFFDF08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1715D8-C018-4CC9-BF90-B2C8F40BF2E0}"/>
              </a:ext>
            </a:extLst>
          </p:cNvPr>
          <p:cNvSpPr txBox="1"/>
          <p:nvPr/>
        </p:nvSpPr>
        <p:spPr>
          <a:xfrm>
            <a:off x="7444516" y="5517159"/>
            <a:ext cx="2453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RETURN ADDRESS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9F306B-564E-4FAC-8DC0-11119F8D2DD2}"/>
              </a:ext>
            </a:extLst>
          </p:cNvPr>
          <p:cNvSpPr txBox="1"/>
          <p:nvPr/>
        </p:nvSpPr>
        <p:spPr>
          <a:xfrm>
            <a:off x="7562441" y="4935402"/>
            <a:ext cx="2220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SFP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0XBFFFDF28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387800-14C5-4DDC-9283-B4EB23233A2D}"/>
              </a:ext>
            </a:extLst>
          </p:cNvPr>
          <p:cNvSpPr/>
          <p:nvPr/>
        </p:nvSpPr>
        <p:spPr>
          <a:xfrm>
            <a:off x="460800" y="3297698"/>
            <a:ext cx="5426642" cy="20847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8AA1132-8661-4887-A5BE-DF314A4CDAAC}"/>
              </a:ext>
            </a:extLst>
          </p:cNvPr>
          <p:cNvCxnSpPr>
            <a:cxnSpLocks/>
          </p:cNvCxnSpPr>
          <p:nvPr/>
        </p:nvCxnSpPr>
        <p:spPr>
          <a:xfrm flipH="1">
            <a:off x="7280809" y="413905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483A483-56AD-4429-927E-7A0F392D9BBF}"/>
              </a:ext>
            </a:extLst>
          </p:cNvPr>
          <p:cNvCxnSpPr>
            <a:cxnSpLocks/>
          </p:cNvCxnSpPr>
          <p:nvPr/>
        </p:nvCxnSpPr>
        <p:spPr>
          <a:xfrm flipH="1">
            <a:off x="7280809" y="349135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3E80010-070C-48FF-9E4E-5B73E061FF7F}"/>
              </a:ext>
            </a:extLst>
          </p:cNvPr>
          <p:cNvSpPr txBox="1"/>
          <p:nvPr/>
        </p:nvSpPr>
        <p:spPr>
          <a:xfrm>
            <a:off x="7867241" y="3630477"/>
            <a:ext cx="1664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0x00000004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549FDF5-AFF3-45B6-86F2-9D3353B258B3}"/>
              </a:ext>
            </a:extLst>
          </p:cNvPr>
          <p:cNvCxnSpPr>
            <a:cxnSpLocks/>
          </p:cNvCxnSpPr>
          <p:nvPr/>
        </p:nvCxnSpPr>
        <p:spPr>
          <a:xfrm flipH="1">
            <a:off x="7280809" y="286270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BD297BB-1ADF-4917-9517-89CA88C3016D}"/>
              </a:ext>
            </a:extLst>
          </p:cNvPr>
          <p:cNvSpPr txBox="1"/>
          <p:nvPr/>
        </p:nvSpPr>
        <p:spPr>
          <a:xfrm>
            <a:off x="7867241" y="3001827"/>
            <a:ext cx="1664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0x00000003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F4A4484-32D5-4455-9024-AF8A76314B0D}"/>
              </a:ext>
            </a:extLst>
          </p:cNvPr>
          <p:cNvCxnSpPr>
            <a:cxnSpLocks/>
          </p:cNvCxnSpPr>
          <p:nvPr/>
        </p:nvCxnSpPr>
        <p:spPr>
          <a:xfrm flipH="1">
            <a:off x="7280809" y="225310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45A2E6B-8B32-4D9B-AF87-EB918760A26A}"/>
              </a:ext>
            </a:extLst>
          </p:cNvPr>
          <p:cNvSpPr txBox="1"/>
          <p:nvPr/>
        </p:nvSpPr>
        <p:spPr>
          <a:xfrm>
            <a:off x="7867241" y="2392227"/>
            <a:ext cx="1664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0x00000002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9A0D94D-413C-4E38-A3FA-B69706D266A2}"/>
              </a:ext>
            </a:extLst>
          </p:cNvPr>
          <p:cNvCxnSpPr>
            <a:cxnSpLocks/>
          </p:cNvCxnSpPr>
          <p:nvPr/>
        </p:nvCxnSpPr>
        <p:spPr>
          <a:xfrm flipH="1">
            <a:off x="7271284" y="1653026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5D8895D-2289-472F-B1E1-A9ECD6D962D3}"/>
              </a:ext>
            </a:extLst>
          </p:cNvPr>
          <p:cNvSpPr txBox="1"/>
          <p:nvPr/>
        </p:nvSpPr>
        <p:spPr>
          <a:xfrm>
            <a:off x="7857716" y="1792152"/>
            <a:ext cx="1664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0x00000001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D8490A3-807B-4A47-8CDA-6E46F229BEE9}"/>
              </a:ext>
            </a:extLst>
          </p:cNvPr>
          <p:cNvCxnSpPr>
            <a:cxnSpLocks/>
          </p:cNvCxnSpPr>
          <p:nvPr/>
        </p:nvCxnSpPr>
        <p:spPr>
          <a:xfrm>
            <a:off x="6923970" y="1051461"/>
            <a:ext cx="3531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D1831A2-832F-4CC4-9815-A9F60D71BA20}"/>
              </a:ext>
            </a:extLst>
          </p:cNvPr>
          <p:cNvSpPr txBox="1"/>
          <p:nvPr/>
        </p:nvSpPr>
        <p:spPr>
          <a:xfrm>
            <a:off x="5267326" y="843170"/>
            <a:ext cx="1653856" cy="707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ESP</a:t>
            </a:r>
          </a:p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0XBFFFDEEC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065BAAC-1012-4ED4-AFD4-F3D4BF607CD1}"/>
              </a:ext>
            </a:extLst>
          </p:cNvPr>
          <p:cNvCxnSpPr>
            <a:cxnSpLocks/>
          </p:cNvCxnSpPr>
          <p:nvPr/>
        </p:nvCxnSpPr>
        <p:spPr>
          <a:xfrm flipH="1">
            <a:off x="7271284" y="1066187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A469E26-E7C2-4F79-ABA8-B7A5914CE29E}"/>
              </a:ext>
            </a:extLst>
          </p:cNvPr>
          <p:cNvSpPr txBox="1"/>
          <p:nvPr/>
        </p:nvSpPr>
        <p:spPr>
          <a:xfrm>
            <a:off x="7311166" y="1173759"/>
            <a:ext cx="2772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RETURN </a:t>
            </a:r>
            <a:r>
              <a:rPr lang="en-US" altLang="ko-KR" sz="2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0x08048368</a:t>
            </a:r>
            <a:endParaRPr lang="ko-KR" altLang="en-US" sz="2000" b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1DB3C43-493F-4383-9B11-110B0DC111AE}"/>
              </a:ext>
            </a:extLst>
          </p:cNvPr>
          <p:cNvCxnSpPr>
            <a:cxnSpLocks/>
            <a:stCxn id="41" idx="2"/>
            <a:endCxn id="16" idx="0"/>
          </p:cNvCxnSpPr>
          <p:nvPr/>
        </p:nvCxnSpPr>
        <p:spPr>
          <a:xfrm>
            <a:off x="3108476" y="2925629"/>
            <a:ext cx="65645" cy="37206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5FEF7BB-A9CD-48B1-8CC7-FEEEA01EB75F}"/>
              </a:ext>
            </a:extLst>
          </p:cNvPr>
          <p:cNvSpPr txBox="1"/>
          <p:nvPr/>
        </p:nvSpPr>
        <p:spPr>
          <a:xfrm>
            <a:off x="197152" y="2340854"/>
            <a:ext cx="5822648" cy="58477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잘못 표시한 거 아님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! PUSH EBP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를 하기 직전 </a:t>
            </a:r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test_function()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이 호출만 실행한 상태를 나타내기 위함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4C141BEA-903B-4E21-BE3A-9F7BC65319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5717" b="25382"/>
          <a:stretch/>
        </p:blipFill>
        <p:spPr>
          <a:xfrm>
            <a:off x="6531557" y="344852"/>
            <a:ext cx="5528017" cy="397079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942E2983-31CE-40C4-913A-740253D4880B}"/>
              </a:ext>
            </a:extLst>
          </p:cNvPr>
          <p:cNvSpPr/>
          <p:nvPr/>
        </p:nvSpPr>
        <p:spPr>
          <a:xfrm>
            <a:off x="6488613" y="487823"/>
            <a:ext cx="4077116" cy="20847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C0A6B3B-BD63-4067-88C8-B2449A0E6F5A}"/>
              </a:ext>
            </a:extLst>
          </p:cNvPr>
          <p:cNvCxnSpPr>
            <a:cxnSpLocks/>
            <a:stCxn id="39" idx="0"/>
            <a:endCxn id="43" idx="2"/>
          </p:cNvCxnSpPr>
          <p:nvPr/>
        </p:nvCxnSpPr>
        <p:spPr>
          <a:xfrm flipH="1" flipV="1">
            <a:off x="8527171" y="696300"/>
            <a:ext cx="170144" cy="47745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13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772630-F6A5-4499-A18C-86E6B68F8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55" y="756141"/>
            <a:ext cx="6868067" cy="174307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417D84D4-DC6A-4931-8B03-7B8185DEC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57" y="3093027"/>
            <a:ext cx="6172200" cy="2926773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911331C-ED3E-4AA2-BC15-D38598BC01E8}"/>
              </a:ext>
            </a:extLst>
          </p:cNvPr>
          <p:cNvCxnSpPr>
            <a:cxnSpLocks/>
          </p:cNvCxnSpPr>
          <p:nvPr/>
        </p:nvCxnSpPr>
        <p:spPr>
          <a:xfrm>
            <a:off x="7277100" y="232687"/>
            <a:ext cx="42993" cy="57871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98925EF-16E0-4A53-9274-6998856359E9}"/>
              </a:ext>
            </a:extLst>
          </p:cNvPr>
          <p:cNvCxnSpPr>
            <a:cxnSpLocks/>
          </p:cNvCxnSpPr>
          <p:nvPr/>
        </p:nvCxnSpPr>
        <p:spPr>
          <a:xfrm>
            <a:off x="10099410" y="232687"/>
            <a:ext cx="0" cy="57871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EBCD48B-634C-40E6-807D-145191281CEB}"/>
              </a:ext>
            </a:extLst>
          </p:cNvPr>
          <p:cNvCxnSpPr>
            <a:cxnSpLocks/>
          </p:cNvCxnSpPr>
          <p:nvPr/>
        </p:nvCxnSpPr>
        <p:spPr>
          <a:xfrm flipH="1">
            <a:off x="7280809" y="6019800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50237CA-0B6C-457A-943E-19D0DFB1E860}"/>
              </a:ext>
            </a:extLst>
          </p:cNvPr>
          <p:cNvCxnSpPr>
            <a:cxnSpLocks/>
          </p:cNvCxnSpPr>
          <p:nvPr/>
        </p:nvCxnSpPr>
        <p:spPr>
          <a:xfrm flipH="1">
            <a:off x="7280809" y="5421003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EB4C7B1-A773-44E4-A8E1-429977655142}"/>
              </a:ext>
            </a:extLst>
          </p:cNvPr>
          <p:cNvCxnSpPr>
            <a:cxnSpLocks/>
          </p:cNvCxnSpPr>
          <p:nvPr/>
        </p:nvCxnSpPr>
        <p:spPr>
          <a:xfrm flipH="1">
            <a:off x="7280809" y="480580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578149-3715-43C4-A435-ED446C615F54}"/>
              </a:ext>
            </a:extLst>
          </p:cNvPr>
          <p:cNvSpPr/>
          <p:nvPr/>
        </p:nvSpPr>
        <p:spPr>
          <a:xfrm>
            <a:off x="10259606" y="78828"/>
            <a:ext cx="1312090" cy="3077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LOW address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CD16BA-FBE7-4912-8E49-2C7B3CB12EB5}"/>
              </a:ext>
            </a:extLst>
          </p:cNvPr>
          <p:cNvSpPr/>
          <p:nvPr/>
        </p:nvSpPr>
        <p:spPr>
          <a:xfrm>
            <a:off x="10290961" y="6196137"/>
            <a:ext cx="1366784" cy="3077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HIGH address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285D866-FAF6-425A-8567-66507008E947}"/>
              </a:ext>
            </a:extLst>
          </p:cNvPr>
          <p:cNvCxnSpPr>
            <a:cxnSpLocks/>
          </p:cNvCxnSpPr>
          <p:nvPr/>
        </p:nvCxnSpPr>
        <p:spPr>
          <a:xfrm flipH="1">
            <a:off x="10060127" y="4832886"/>
            <a:ext cx="3132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A5F03B4-8A1F-4D9E-BC9F-65EEC64FA416}"/>
              </a:ext>
            </a:extLst>
          </p:cNvPr>
          <p:cNvSpPr txBox="1"/>
          <p:nvPr/>
        </p:nvSpPr>
        <p:spPr>
          <a:xfrm>
            <a:off x="10373366" y="4624595"/>
            <a:ext cx="1694810" cy="707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EBP</a:t>
            </a:r>
          </a:p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0XBFFFDF08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1715D8-C018-4CC9-BF90-B2C8F40BF2E0}"/>
              </a:ext>
            </a:extLst>
          </p:cNvPr>
          <p:cNvSpPr txBox="1"/>
          <p:nvPr/>
        </p:nvSpPr>
        <p:spPr>
          <a:xfrm>
            <a:off x="7444516" y="5517159"/>
            <a:ext cx="2453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RETURN ADDRESS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9F306B-564E-4FAC-8DC0-11119F8D2DD2}"/>
              </a:ext>
            </a:extLst>
          </p:cNvPr>
          <p:cNvSpPr txBox="1"/>
          <p:nvPr/>
        </p:nvSpPr>
        <p:spPr>
          <a:xfrm>
            <a:off x="7562441" y="4935402"/>
            <a:ext cx="2220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SFP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0XBFFFDF28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387800-14C5-4DDC-9283-B4EB23233A2D}"/>
              </a:ext>
            </a:extLst>
          </p:cNvPr>
          <p:cNvSpPr/>
          <p:nvPr/>
        </p:nvSpPr>
        <p:spPr>
          <a:xfrm>
            <a:off x="383088" y="3507248"/>
            <a:ext cx="4077116" cy="20847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8AA1132-8661-4887-A5BE-DF314A4CDAAC}"/>
              </a:ext>
            </a:extLst>
          </p:cNvPr>
          <p:cNvCxnSpPr>
            <a:cxnSpLocks/>
          </p:cNvCxnSpPr>
          <p:nvPr/>
        </p:nvCxnSpPr>
        <p:spPr>
          <a:xfrm flipH="1">
            <a:off x="7280809" y="413905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483A483-56AD-4429-927E-7A0F392D9BBF}"/>
              </a:ext>
            </a:extLst>
          </p:cNvPr>
          <p:cNvCxnSpPr>
            <a:cxnSpLocks/>
          </p:cNvCxnSpPr>
          <p:nvPr/>
        </p:nvCxnSpPr>
        <p:spPr>
          <a:xfrm flipH="1">
            <a:off x="7280809" y="349135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3E80010-070C-48FF-9E4E-5B73E061FF7F}"/>
              </a:ext>
            </a:extLst>
          </p:cNvPr>
          <p:cNvSpPr txBox="1"/>
          <p:nvPr/>
        </p:nvSpPr>
        <p:spPr>
          <a:xfrm>
            <a:off x="7867241" y="3630477"/>
            <a:ext cx="1664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0x00000004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549FDF5-AFF3-45B6-86F2-9D3353B258B3}"/>
              </a:ext>
            </a:extLst>
          </p:cNvPr>
          <p:cNvCxnSpPr>
            <a:cxnSpLocks/>
          </p:cNvCxnSpPr>
          <p:nvPr/>
        </p:nvCxnSpPr>
        <p:spPr>
          <a:xfrm flipH="1">
            <a:off x="7280809" y="286270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BD297BB-1ADF-4917-9517-89CA88C3016D}"/>
              </a:ext>
            </a:extLst>
          </p:cNvPr>
          <p:cNvSpPr txBox="1"/>
          <p:nvPr/>
        </p:nvSpPr>
        <p:spPr>
          <a:xfrm>
            <a:off x="7867241" y="3001827"/>
            <a:ext cx="1664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0x00000003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F4A4484-32D5-4455-9024-AF8A76314B0D}"/>
              </a:ext>
            </a:extLst>
          </p:cNvPr>
          <p:cNvCxnSpPr>
            <a:cxnSpLocks/>
          </p:cNvCxnSpPr>
          <p:nvPr/>
        </p:nvCxnSpPr>
        <p:spPr>
          <a:xfrm flipH="1">
            <a:off x="7280809" y="225310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45A2E6B-8B32-4D9B-AF87-EB918760A26A}"/>
              </a:ext>
            </a:extLst>
          </p:cNvPr>
          <p:cNvSpPr txBox="1"/>
          <p:nvPr/>
        </p:nvSpPr>
        <p:spPr>
          <a:xfrm>
            <a:off x="7867241" y="2392227"/>
            <a:ext cx="1664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0x00000002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9A0D94D-413C-4E38-A3FA-B69706D266A2}"/>
              </a:ext>
            </a:extLst>
          </p:cNvPr>
          <p:cNvCxnSpPr>
            <a:cxnSpLocks/>
          </p:cNvCxnSpPr>
          <p:nvPr/>
        </p:nvCxnSpPr>
        <p:spPr>
          <a:xfrm flipH="1">
            <a:off x="7271284" y="1653026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5D8895D-2289-472F-B1E1-A9ECD6D962D3}"/>
              </a:ext>
            </a:extLst>
          </p:cNvPr>
          <p:cNvSpPr txBox="1"/>
          <p:nvPr/>
        </p:nvSpPr>
        <p:spPr>
          <a:xfrm>
            <a:off x="7857716" y="1792152"/>
            <a:ext cx="1664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0x00000001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D8490A3-807B-4A47-8CDA-6E46F229BEE9}"/>
              </a:ext>
            </a:extLst>
          </p:cNvPr>
          <p:cNvCxnSpPr>
            <a:cxnSpLocks/>
          </p:cNvCxnSpPr>
          <p:nvPr/>
        </p:nvCxnSpPr>
        <p:spPr>
          <a:xfrm>
            <a:off x="6923970" y="460911"/>
            <a:ext cx="3531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D1831A2-832F-4CC4-9815-A9F60D71BA20}"/>
              </a:ext>
            </a:extLst>
          </p:cNvPr>
          <p:cNvSpPr txBox="1"/>
          <p:nvPr/>
        </p:nvSpPr>
        <p:spPr>
          <a:xfrm>
            <a:off x="5267326" y="252620"/>
            <a:ext cx="1653856" cy="707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ESP</a:t>
            </a:r>
          </a:p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0XBFFFDEE8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065BAAC-1012-4ED4-AFD4-F3D4BF607CD1}"/>
              </a:ext>
            </a:extLst>
          </p:cNvPr>
          <p:cNvCxnSpPr>
            <a:cxnSpLocks/>
          </p:cNvCxnSpPr>
          <p:nvPr/>
        </p:nvCxnSpPr>
        <p:spPr>
          <a:xfrm flipH="1">
            <a:off x="7271284" y="1066187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A469E26-E7C2-4F79-ABA8-B7A5914CE29E}"/>
              </a:ext>
            </a:extLst>
          </p:cNvPr>
          <p:cNvSpPr txBox="1"/>
          <p:nvPr/>
        </p:nvSpPr>
        <p:spPr>
          <a:xfrm>
            <a:off x="7311166" y="1173759"/>
            <a:ext cx="2772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RETURN </a:t>
            </a:r>
            <a:r>
              <a:rPr lang="en-US" altLang="ko-KR" sz="2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0x08048368</a:t>
            </a:r>
            <a:endParaRPr lang="ko-KR" altLang="en-US" sz="2000" b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9F7C30D-FCD2-4E0E-A165-7211ED2C9E63}"/>
              </a:ext>
            </a:extLst>
          </p:cNvPr>
          <p:cNvCxnSpPr>
            <a:cxnSpLocks/>
          </p:cNvCxnSpPr>
          <p:nvPr/>
        </p:nvCxnSpPr>
        <p:spPr>
          <a:xfrm flipH="1">
            <a:off x="7271284" y="456587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92A3907-A181-409C-9212-79621F0142A3}"/>
              </a:ext>
            </a:extLst>
          </p:cNvPr>
          <p:cNvSpPr txBox="1"/>
          <p:nvPr/>
        </p:nvSpPr>
        <p:spPr>
          <a:xfrm>
            <a:off x="7577867" y="564159"/>
            <a:ext cx="2210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SFP </a:t>
            </a:r>
            <a:r>
              <a:rPr lang="en-US" altLang="ko-KR" sz="2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0xBFFFDF08</a:t>
            </a:r>
            <a:endParaRPr lang="ko-KR" altLang="en-US" sz="2000" b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025943F-6932-4F11-95EA-95054DCBB1F9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9436883" y="867967"/>
            <a:ext cx="1783888" cy="375662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2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417D84D4-DC6A-4931-8B03-7B8185DEC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57" y="3093027"/>
            <a:ext cx="6172200" cy="2926773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911331C-ED3E-4AA2-BC15-D38598BC01E8}"/>
              </a:ext>
            </a:extLst>
          </p:cNvPr>
          <p:cNvCxnSpPr>
            <a:cxnSpLocks/>
          </p:cNvCxnSpPr>
          <p:nvPr/>
        </p:nvCxnSpPr>
        <p:spPr>
          <a:xfrm>
            <a:off x="7277100" y="232687"/>
            <a:ext cx="42993" cy="57871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98925EF-16E0-4A53-9274-6998856359E9}"/>
              </a:ext>
            </a:extLst>
          </p:cNvPr>
          <p:cNvCxnSpPr>
            <a:cxnSpLocks/>
          </p:cNvCxnSpPr>
          <p:nvPr/>
        </p:nvCxnSpPr>
        <p:spPr>
          <a:xfrm>
            <a:off x="10099410" y="232687"/>
            <a:ext cx="0" cy="57871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EBCD48B-634C-40E6-807D-145191281CEB}"/>
              </a:ext>
            </a:extLst>
          </p:cNvPr>
          <p:cNvCxnSpPr>
            <a:cxnSpLocks/>
          </p:cNvCxnSpPr>
          <p:nvPr/>
        </p:nvCxnSpPr>
        <p:spPr>
          <a:xfrm flipH="1">
            <a:off x="7280809" y="6019800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50237CA-0B6C-457A-943E-19D0DFB1E860}"/>
              </a:ext>
            </a:extLst>
          </p:cNvPr>
          <p:cNvCxnSpPr>
            <a:cxnSpLocks/>
          </p:cNvCxnSpPr>
          <p:nvPr/>
        </p:nvCxnSpPr>
        <p:spPr>
          <a:xfrm flipH="1">
            <a:off x="7280809" y="5421003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EB4C7B1-A773-44E4-A8E1-429977655142}"/>
              </a:ext>
            </a:extLst>
          </p:cNvPr>
          <p:cNvCxnSpPr>
            <a:cxnSpLocks/>
          </p:cNvCxnSpPr>
          <p:nvPr/>
        </p:nvCxnSpPr>
        <p:spPr>
          <a:xfrm flipH="1">
            <a:off x="7280809" y="480580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578149-3715-43C4-A435-ED446C615F54}"/>
              </a:ext>
            </a:extLst>
          </p:cNvPr>
          <p:cNvSpPr/>
          <p:nvPr/>
        </p:nvSpPr>
        <p:spPr>
          <a:xfrm>
            <a:off x="10259606" y="78828"/>
            <a:ext cx="1312090" cy="3077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LOW address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CD16BA-FBE7-4912-8E49-2C7B3CB12EB5}"/>
              </a:ext>
            </a:extLst>
          </p:cNvPr>
          <p:cNvSpPr/>
          <p:nvPr/>
        </p:nvSpPr>
        <p:spPr>
          <a:xfrm>
            <a:off x="10290961" y="6196137"/>
            <a:ext cx="1366784" cy="3077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HIGH address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285D866-FAF6-425A-8567-66507008E947}"/>
              </a:ext>
            </a:extLst>
          </p:cNvPr>
          <p:cNvCxnSpPr>
            <a:cxnSpLocks/>
          </p:cNvCxnSpPr>
          <p:nvPr/>
        </p:nvCxnSpPr>
        <p:spPr>
          <a:xfrm flipH="1">
            <a:off x="10060127" y="3508911"/>
            <a:ext cx="3132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A5F03B4-8A1F-4D9E-BC9F-65EEC64FA416}"/>
              </a:ext>
            </a:extLst>
          </p:cNvPr>
          <p:cNvSpPr txBox="1"/>
          <p:nvPr/>
        </p:nvSpPr>
        <p:spPr>
          <a:xfrm>
            <a:off x="10373366" y="3300620"/>
            <a:ext cx="1694810" cy="707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EBP</a:t>
            </a:r>
          </a:p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0XBFFFDEE8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387800-14C5-4DDC-9283-B4EB23233A2D}"/>
              </a:ext>
            </a:extLst>
          </p:cNvPr>
          <p:cNvSpPr/>
          <p:nvPr/>
        </p:nvSpPr>
        <p:spPr>
          <a:xfrm>
            <a:off x="351797" y="3700900"/>
            <a:ext cx="4484828" cy="20847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8AA1132-8661-4887-A5BE-DF314A4CDAAC}"/>
              </a:ext>
            </a:extLst>
          </p:cNvPr>
          <p:cNvCxnSpPr>
            <a:cxnSpLocks/>
          </p:cNvCxnSpPr>
          <p:nvPr/>
        </p:nvCxnSpPr>
        <p:spPr>
          <a:xfrm flipH="1">
            <a:off x="7280809" y="413905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483A483-56AD-4429-927E-7A0F392D9BBF}"/>
              </a:ext>
            </a:extLst>
          </p:cNvPr>
          <p:cNvCxnSpPr>
            <a:cxnSpLocks/>
          </p:cNvCxnSpPr>
          <p:nvPr/>
        </p:nvCxnSpPr>
        <p:spPr>
          <a:xfrm flipH="1">
            <a:off x="7280809" y="349135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549FDF5-AFF3-45B6-86F2-9D3353B258B3}"/>
              </a:ext>
            </a:extLst>
          </p:cNvPr>
          <p:cNvCxnSpPr>
            <a:cxnSpLocks/>
          </p:cNvCxnSpPr>
          <p:nvPr/>
        </p:nvCxnSpPr>
        <p:spPr>
          <a:xfrm flipH="1">
            <a:off x="7280809" y="286270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F4A4484-32D5-4455-9024-AF8A76314B0D}"/>
              </a:ext>
            </a:extLst>
          </p:cNvPr>
          <p:cNvCxnSpPr>
            <a:cxnSpLocks/>
          </p:cNvCxnSpPr>
          <p:nvPr/>
        </p:nvCxnSpPr>
        <p:spPr>
          <a:xfrm flipH="1">
            <a:off x="7280809" y="225310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45A2E6B-8B32-4D9B-AF87-EB918760A26A}"/>
              </a:ext>
            </a:extLst>
          </p:cNvPr>
          <p:cNvSpPr txBox="1"/>
          <p:nvPr/>
        </p:nvSpPr>
        <p:spPr>
          <a:xfrm>
            <a:off x="7867241" y="5497377"/>
            <a:ext cx="1664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0x00000002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9A0D94D-413C-4E38-A3FA-B69706D266A2}"/>
              </a:ext>
            </a:extLst>
          </p:cNvPr>
          <p:cNvCxnSpPr>
            <a:cxnSpLocks/>
          </p:cNvCxnSpPr>
          <p:nvPr/>
        </p:nvCxnSpPr>
        <p:spPr>
          <a:xfrm flipH="1">
            <a:off x="7271284" y="1653026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5D8895D-2289-472F-B1E1-A9ECD6D962D3}"/>
              </a:ext>
            </a:extLst>
          </p:cNvPr>
          <p:cNvSpPr txBox="1"/>
          <p:nvPr/>
        </p:nvSpPr>
        <p:spPr>
          <a:xfrm>
            <a:off x="7857716" y="4897302"/>
            <a:ext cx="1664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0x00000001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D8490A3-807B-4A47-8CDA-6E46F229BEE9}"/>
              </a:ext>
            </a:extLst>
          </p:cNvPr>
          <p:cNvCxnSpPr>
            <a:cxnSpLocks/>
          </p:cNvCxnSpPr>
          <p:nvPr/>
        </p:nvCxnSpPr>
        <p:spPr>
          <a:xfrm>
            <a:off x="6923970" y="3499386"/>
            <a:ext cx="3531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D1831A2-832F-4CC4-9815-A9F60D71BA20}"/>
              </a:ext>
            </a:extLst>
          </p:cNvPr>
          <p:cNvSpPr txBox="1"/>
          <p:nvPr/>
        </p:nvSpPr>
        <p:spPr>
          <a:xfrm>
            <a:off x="5314950" y="3291095"/>
            <a:ext cx="1606231" cy="707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ESP</a:t>
            </a:r>
          </a:p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0XBFFFDEE8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065BAAC-1012-4ED4-AFD4-F3D4BF607CD1}"/>
              </a:ext>
            </a:extLst>
          </p:cNvPr>
          <p:cNvCxnSpPr>
            <a:cxnSpLocks/>
          </p:cNvCxnSpPr>
          <p:nvPr/>
        </p:nvCxnSpPr>
        <p:spPr>
          <a:xfrm flipH="1">
            <a:off x="7271284" y="1066187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A469E26-E7C2-4F79-ABA8-B7A5914CE29E}"/>
              </a:ext>
            </a:extLst>
          </p:cNvPr>
          <p:cNvSpPr txBox="1"/>
          <p:nvPr/>
        </p:nvSpPr>
        <p:spPr>
          <a:xfrm>
            <a:off x="7311166" y="4278909"/>
            <a:ext cx="2772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RETURN </a:t>
            </a:r>
            <a:r>
              <a:rPr lang="en-US" altLang="ko-KR" sz="2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0x08048368</a:t>
            </a:r>
            <a:endParaRPr lang="ko-KR" altLang="en-US" sz="2000" b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9846F4-B801-4BFF-99AF-C51D957E1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5" y="248976"/>
            <a:ext cx="7924800" cy="222885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F85C6E1-D58F-4635-B339-B55860402170}"/>
              </a:ext>
            </a:extLst>
          </p:cNvPr>
          <p:cNvSpPr txBox="1"/>
          <p:nvPr/>
        </p:nvSpPr>
        <p:spPr>
          <a:xfrm>
            <a:off x="7606442" y="3602634"/>
            <a:ext cx="2210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SFP </a:t>
            </a:r>
            <a:r>
              <a:rPr lang="en-US" altLang="ko-KR" sz="2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0xBFFFDF08</a:t>
            </a:r>
            <a:endParaRPr lang="ko-KR" altLang="en-US" sz="2000" b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455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417D84D4-DC6A-4931-8B03-7B8185DEC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57" y="3093027"/>
            <a:ext cx="6172200" cy="2926773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911331C-ED3E-4AA2-BC15-D38598BC01E8}"/>
              </a:ext>
            </a:extLst>
          </p:cNvPr>
          <p:cNvCxnSpPr>
            <a:cxnSpLocks/>
          </p:cNvCxnSpPr>
          <p:nvPr/>
        </p:nvCxnSpPr>
        <p:spPr>
          <a:xfrm>
            <a:off x="7277100" y="232687"/>
            <a:ext cx="42993" cy="57871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98925EF-16E0-4A53-9274-6998856359E9}"/>
              </a:ext>
            </a:extLst>
          </p:cNvPr>
          <p:cNvCxnSpPr>
            <a:cxnSpLocks/>
          </p:cNvCxnSpPr>
          <p:nvPr/>
        </p:nvCxnSpPr>
        <p:spPr>
          <a:xfrm>
            <a:off x="10099410" y="232687"/>
            <a:ext cx="0" cy="57871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EBCD48B-634C-40E6-807D-145191281CEB}"/>
              </a:ext>
            </a:extLst>
          </p:cNvPr>
          <p:cNvCxnSpPr>
            <a:cxnSpLocks/>
          </p:cNvCxnSpPr>
          <p:nvPr/>
        </p:nvCxnSpPr>
        <p:spPr>
          <a:xfrm flipH="1">
            <a:off x="7280809" y="6019800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50237CA-0B6C-457A-943E-19D0DFB1E860}"/>
              </a:ext>
            </a:extLst>
          </p:cNvPr>
          <p:cNvCxnSpPr>
            <a:cxnSpLocks/>
          </p:cNvCxnSpPr>
          <p:nvPr/>
        </p:nvCxnSpPr>
        <p:spPr>
          <a:xfrm flipH="1">
            <a:off x="7280809" y="5421003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EB4C7B1-A773-44E4-A8E1-429977655142}"/>
              </a:ext>
            </a:extLst>
          </p:cNvPr>
          <p:cNvCxnSpPr>
            <a:cxnSpLocks/>
          </p:cNvCxnSpPr>
          <p:nvPr/>
        </p:nvCxnSpPr>
        <p:spPr>
          <a:xfrm flipH="1">
            <a:off x="7280809" y="480580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578149-3715-43C4-A435-ED446C615F54}"/>
              </a:ext>
            </a:extLst>
          </p:cNvPr>
          <p:cNvSpPr/>
          <p:nvPr/>
        </p:nvSpPr>
        <p:spPr>
          <a:xfrm>
            <a:off x="10259606" y="78828"/>
            <a:ext cx="1312090" cy="3077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LOW address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CD16BA-FBE7-4912-8E49-2C7B3CB12EB5}"/>
              </a:ext>
            </a:extLst>
          </p:cNvPr>
          <p:cNvSpPr/>
          <p:nvPr/>
        </p:nvSpPr>
        <p:spPr>
          <a:xfrm>
            <a:off x="10290961" y="6196137"/>
            <a:ext cx="1366784" cy="3077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HIGH address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285D866-FAF6-425A-8567-66507008E947}"/>
              </a:ext>
            </a:extLst>
          </p:cNvPr>
          <p:cNvCxnSpPr>
            <a:cxnSpLocks/>
          </p:cNvCxnSpPr>
          <p:nvPr/>
        </p:nvCxnSpPr>
        <p:spPr>
          <a:xfrm flipH="1">
            <a:off x="10060127" y="3508911"/>
            <a:ext cx="3132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A5F03B4-8A1F-4D9E-BC9F-65EEC64FA416}"/>
              </a:ext>
            </a:extLst>
          </p:cNvPr>
          <p:cNvSpPr txBox="1"/>
          <p:nvPr/>
        </p:nvSpPr>
        <p:spPr>
          <a:xfrm>
            <a:off x="10373366" y="3300620"/>
            <a:ext cx="1694810" cy="707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EBP</a:t>
            </a:r>
          </a:p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0XBFFFDEE8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387800-14C5-4DDC-9283-B4EB23233A2D}"/>
              </a:ext>
            </a:extLst>
          </p:cNvPr>
          <p:cNvSpPr/>
          <p:nvPr/>
        </p:nvSpPr>
        <p:spPr>
          <a:xfrm>
            <a:off x="351797" y="3872350"/>
            <a:ext cx="4484828" cy="20847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8AA1132-8661-4887-A5BE-DF314A4CDAAC}"/>
              </a:ext>
            </a:extLst>
          </p:cNvPr>
          <p:cNvCxnSpPr>
            <a:cxnSpLocks/>
          </p:cNvCxnSpPr>
          <p:nvPr/>
        </p:nvCxnSpPr>
        <p:spPr>
          <a:xfrm flipH="1">
            <a:off x="7280809" y="413905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483A483-56AD-4429-927E-7A0F392D9BBF}"/>
              </a:ext>
            </a:extLst>
          </p:cNvPr>
          <p:cNvCxnSpPr>
            <a:cxnSpLocks/>
          </p:cNvCxnSpPr>
          <p:nvPr/>
        </p:nvCxnSpPr>
        <p:spPr>
          <a:xfrm flipH="1">
            <a:off x="7280809" y="349135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549FDF5-AFF3-45B6-86F2-9D3353B258B3}"/>
              </a:ext>
            </a:extLst>
          </p:cNvPr>
          <p:cNvCxnSpPr>
            <a:cxnSpLocks/>
          </p:cNvCxnSpPr>
          <p:nvPr/>
        </p:nvCxnSpPr>
        <p:spPr>
          <a:xfrm flipH="1">
            <a:off x="7280809" y="286270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F4A4484-32D5-4455-9024-AF8A76314B0D}"/>
              </a:ext>
            </a:extLst>
          </p:cNvPr>
          <p:cNvCxnSpPr>
            <a:cxnSpLocks/>
          </p:cNvCxnSpPr>
          <p:nvPr/>
        </p:nvCxnSpPr>
        <p:spPr>
          <a:xfrm flipH="1">
            <a:off x="7280809" y="225310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45A2E6B-8B32-4D9B-AF87-EB918760A26A}"/>
              </a:ext>
            </a:extLst>
          </p:cNvPr>
          <p:cNvSpPr txBox="1"/>
          <p:nvPr/>
        </p:nvSpPr>
        <p:spPr>
          <a:xfrm>
            <a:off x="7867241" y="5497377"/>
            <a:ext cx="1664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0x00000002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9A0D94D-413C-4E38-A3FA-B69706D266A2}"/>
              </a:ext>
            </a:extLst>
          </p:cNvPr>
          <p:cNvCxnSpPr>
            <a:cxnSpLocks/>
          </p:cNvCxnSpPr>
          <p:nvPr/>
        </p:nvCxnSpPr>
        <p:spPr>
          <a:xfrm flipH="1">
            <a:off x="7271284" y="1653026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5D8895D-2289-472F-B1E1-A9ECD6D962D3}"/>
              </a:ext>
            </a:extLst>
          </p:cNvPr>
          <p:cNvSpPr txBox="1"/>
          <p:nvPr/>
        </p:nvSpPr>
        <p:spPr>
          <a:xfrm>
            <a:off x="7857716" y="4897302"/>
            <a:ext cx="1664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0x00000001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D8490A3-807B-4A47-8CDA-6E46F229BEE9}"/>
              </a:ext>
            </a:extLst>
          </p:cNvPr>
          <p:cNvCxnSpPr>
            <a:cxnSpLocks/>
          </p:cNvCxnSpPr>
          <p:nvPr/>
        </p:nvCxnSpPr>
        <p:spPr>
          <a:xfrm>
            <a:off x="6923970" y="2870736"/>
            <a:ext cx="3531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D1831A2-832F-4CC4-9815-A9F60D71BA20}"/>
              </a:ext>
            </a:extLst>
          </p:cNvPr>
          <p:cNvSpPr txBox="1"/>
          <p:nvPr/>
        </p:nvSpPr>
        <p:spPr>
          <a:xfrm>
            <a:off x="5229160" y="2662445"/>
            <a:ext cx="1692021" cy="707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ESP</a:t>
            </a:r>
          </a:p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0XBFFFDEC0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065BAAC-1012-4ED4-AFD4-F3D4BF607CD1}"/>
              </a:ext>
            </a:extLst>
          </p:cNvPr>
          <p:cNvCxnSpPr>
            <a:cxnSpLocks/>
          </p:cNvCxnSpPr>
          <p:nvPr/>
        </p:nvCxnSpPr>
        <p:spPr>
          <a:xfrm flipH="1">
            <a:off x="7271284" y="1066187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A469E26-E7C2-4F79-ABA8-B7A5914CE29E}"/>
              </a:ext>
            </a:extLst>
          </p:cNvPr>
          <p:cNvSpPr txBox="1"/>
          <p:nvPr/>
        </p:nvSpPr>
        <p:spPr>
          <a:xfrm>
            <a:off x="7311166" y="4278909"/>
            <a:ext cx="2772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RETURN </a:t>
            </a:r>
            <a:r>
              <a:rPr lang="en-US" altLang="ko-KR" sz="2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0x08048368</a:t>
            </a:r>
            <a:endParaRPr lang="ko-KR" altLang="en-US" sz="2000" b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85C6E1-D58F-4635-B339-B55860402170}"/>
              </a:ext>
            </a:extLst>
          </p:cNvPr>
          <p:cNvSpPr txBox="1"/>
          <p:nvPr/>
        </p:nvSpPr>
        <p:spPr>
          <a:xfrm>
            <a:off x="7606442" y="3602634"/>
            <a:ext cx="2210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SFP </a:t>
            </a:r>
            <a:r>
              <a:rPr lang="en-US" altLang="ko-KR" sz="2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0xBFFFDF08</a:t>
            </a:r>
            <a:endParaRPr lang="ko-KR" altLang="en-US" sz="2000" b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C540FA-89B0-4318-AD48-B1913F960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57" y="723473"/>
            <a:ext cx="5880307" cy="139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5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F542512-EF55-4711-8462-5501505721CA}"/>
              </a:ext>
            </a:extLst>
          </p:cNvPr>
          <p:cNvGrpSpPr/>
          <p:nvPr/>
        </p:nvGrpSpPr>
        <p:grpSpPr>
          <a:xfrm>
            <a:off x="358485" y="3766189"/>
            <a:ext cx="5745260" cy="2775825"/>
            <a:chOff x="156847" y="3482543"/>
            <a:chExt cx="7538119" cy="3574473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417D84D4-DC6A-4931-8B03-7B8185DEC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847" y="3482543"/>
              <a:ext cx="7538119" cy="3574473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3387800-14C5-4DDC-9283-B4EB23233A2D}"/>
                </a:ext>
              </a:extLst>
            </p:cNvPr>
            <p:cNvSpPr/>
            <p:nvPr/>
          </p:nvSpPr>
          <p:spPr>
            <a:xfrm>
              <a:off x="297023" y="4689414"/>
              <a:ext cx="6765009" cy="1405578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365EA8BB-CA01-4F1F-BEF5-C96A6C4E4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28" y="2170660"/>
            <a:ext cx="6926877" cy="2297778"/>
          </a:xfrm>
          <a:prstGeom prst="rect">
            <a:avLst/>
          </a:prstGeom>
        </p:spPr>
      </p:pic>
      <p:sp>
        <p:nvSpPr>
          <p:cNvPr id="27" name="제목 2">
            <a:extLst>
              <a:ext uri="{FF2B5EF4-FFF2-40B4-BE49-F238E27FC236}">
                <a16:creationId xmlns:a16="http://schemas.microsoft.com/office/drawing/2014/main" id="{8D3B1CA3-8963-441D-89A1-9C7D94BC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90" y="116928"/>
            <a:ext cx="6273710" cy="89713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1800" b="1"/>
              <a:t>STRCPY()</a:t>
            </a:r>
            <a:r>
              <a:rPr lang="ko-KR" altLang="en-US" sz="1800" b="1"/>
              <a:t>함수를 호출하는 부분이므로 우리가 주목하고자 하는 것이 아니기 때문에 과감히 생략함</a:t>
            </a:r>
            <a:br>
              <a:rPr lang="en-US" altLang="ko-KR" sz="1800" b="1"/>
            </a:br>
            <a:r>
              <a:rPr lang="en-US" altLang="ko-KR" sz="1800" b="1"/>
              <a:t>STRCPY()</a:t>
            </a:r>
            <a:r>
              <a:rPr lang="ko-KR" altLang="en-US" sz="1800" b="1"/>
              <a:t>함수 호출 전 후의</a:t>
            </a:r>
            <a:r>
              <a:rPr lang="en-US" altLang="ko-KR" sz="1800" b="1"/>
              <a:t>ESP</a:t>
            </a:r>
            <a:r>
              <a:rPr lang="ko-KR" altLang="en-US" sz="1800" b="1"/>
              <a:t>의 위치 변화와 스택만 주목</a:t>
            </a:r>
            <a:r>
              <a:rPr lang="en-US" altLang="ko-KR" sz="1800" b="1"/>
              <a:t>!</a:t>
            </a:r>
            <a:endParaRPr lang="ko-KR" altLang="en-US" sz="1800" b="1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0EF5911-C5CE-4736-8B9B-8035DFEC951A}"/>
              </a:ext>
            </a:extLst>
          </p:cNvPr>
          <p:cNvCxnSpPr>
            <a:cxnSpLocks/>
          </p:cNvCxnSpPr>
          <p:nvPr/>
        </p:nvCxnSpPr>
        <p:spPr>
          <a:xfrm>
            <a:off x="7315200" y="270787"/>
            <a:ext cx="42993" cy="57871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CFB4A2B-5447-4A11-8C4B-5318FF87F61C}"/>
              </a:ext>
            </a:extLst>
          </p:cNvPr>
          <p:cNvCxnSpPr>
            <a:cxnSpLocks/>
          </p:cNvCxnSpPr>
          <p:nvPr/>
        </p:nvCxnSpPr>
        <p:spPr>
          <a:xfrm>
            <a:off x="10137510" y="270787"/>
            <a:ext cx="0" cy="57871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20F1BF8-A94C-4AC3-8FF2-56031798A337}"/>
              </a:ext>
            </a:extLst>
          </p:cNvPr>
          <p:cNvCxnSpPr>
            <a:cxnSpLocks/>
          </p:cNvCxnSpPr>
          <p:nvPr/>
        </p:nvCxnSpPr>
        <p:spPr>
          <a:xfrm flipH="1">
            <a:off x="7318909" y="6057900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83B0EA6-11F6-4D13-9F38-05E99C7C3E38}"/>
              </a:ext>
            </a:extLst>
          </p:cNvPr>
          <p:cNvCxnSpPr>
            <a:cxnSpLocks/>
          </p:cNvCxnSpPr>
          <p:nvPr/>
        </p:nvCxnSpPr>
        <p:spPr>
          <a:xfrm flipH="1">
            <a:off x="7318909" y="5459103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A7F5104-BFE8-40C7-A34C-9C866FEA6105}"/>
              </a:ext>
            </a:extLst>
          </p:cNvPr>
          <p:cNvCxnSpPr>
            <a:cxnSpLocks/>
          </p:cNvCxnSpPr>
          <p:nvPr/>
        </p:nvCxnSpPr>
        <p:spPr>
          <a:xfrm flipH="1">
            <a:off x="7318909" y="484390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F9BA28-4DC2-4379-B73C-CC1D24526632}"/>
              </a:ext>
            </a:extLst>
          </p:cNvPr>
          <p:cNvSpPr/>
          <p:nvPr/>
        </p:nvSpPr>
        <p:spPr>
          <a:xfrm>
            <a:off x="10297706" y="116928"/>
            <a:ext cx="1312090" cy="3077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LOW address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1A15908-726B-43CF-B5B5-0FE59C0ED270}"/>
              </a:ext>
            </a:extLst>
          </p:cNvPr>
          <p:cNvSpPr/>
          <p:nvPr/>
        </p:nvSpPr>
        <p:spPr>
          <a:xfrm>
            <a:off x="10329061" y="6234237"/>
            <a:ext cx="1366784" cy="3077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HIGH address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4254F94-BF61-4AE8-9E59-08EF1F26861A}"/>
              </a:ext>
            </a:extLst>
          </p:cNvPr>
          <p:cNvCxnSpPr>
            <a:cxnSpLocks/>
          </p:cNvCxnSpPr>
          <p:nvPr/>
        </p:nvCxnSpPr>
        <p:spPr>
          <a:xfrm flipH="1">
            <a:off x="10098227" y="3547011"/>
            <a:ext cx="3132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220485B-3C70-4827-A67B-6CA9FB88AFE3}"/>
              </a:ext>
            </a:extLst>
          </p:cNvPr>
          <p:cNvSpPr txBox="1"/>
          <p:nvPr/>
        </p:nvSpPr>
        <p:spPr>
          <a:xfrm>
            <a:off x="10411466" y="3338720"/>
            <a:ext cx="1694810" cy="707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EBP</a:t>
            </a:r>
          </a:p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0XBFFFDEE8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B783374-B076-4584-84C7-316E2D9A3613}"/>
              </a:ext>
            </a:extLst>
          </p:cNvPr>
          <p:cNvCxnSpPr>
            <a:cxnSpLocks/>
          </p:cNvCxnSpPr>
          <p:nvPr/>
        </p:nvCxnSpPr>
        <p:spPr>
          <a:xfrm flipH="1">
            <a:off x="7318909" y="417715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4C8D1F5-268F-4AA1-86D1-511D82561075}"/>
              </a:ext>
            </a:extLst>
          </p:cNvPr>
          <p:cNvCxnSpPr>
            <a:cxnSpLocks/>
          </p:cNvCxnSpPr>
          <p:nvPr/>
        </p:nvCxnSpPr>
        <p:spPr>
          <a:xfrm flipH="1">
            <a:off x="7318909" y="352945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FFB09CB-7B6D-48DB-8590-1A9744A41D7A}"/>
              </a:ext>
            </a:extLst>
          </p:cNvPr>
          <p:cNvCxnSpPr>
            <a:cxnSpLocks/>
          </p:cNvCxnSpPr>
          <p:nvPr/>
        </p:nvCxnSpPr>
        <p:spPr>
          <a:xfrm flipH="1">
            <a:off x="7318909" y="290080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1949854-3514-4633-894F-6C325D09CF8B}"/>
              </a:ext>
            </a:extLst>
          </p:cNvPr>
          <p:cNvCxnSpPr>
            <a:cxnSpLocks/>
          </p:cNvCxnSpPr>
          <p:nvPr/>
        </p:nvCxnSpPr>
        <p:spPr>
          <a:xfrm flipH="1">
            <a:off x="7318909" y="229120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CEF9A30-E4DE-435C-B67E-933ADF64070F}"/>
              </a:ext>
            </a:extLst>
          </p:cNvPr>
          <p:cNvSpPr txBox="1"/>
          <p:nvPr/>
        </p:nvSpPr>
        <p:spPr>
          <a:xfrm>
            <a:off x="7905341" y="5535477"/>
            <a:ext cx="1664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0x00000002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85D0B8B-0D94-4207-9B16-B7270A7C0933}"/>
              </a:ext>
            </a:extLst>
          </p:cNvPr>
          <p:cNvCxnSpPr>
            <a:cxnSpLocks/>
          </p:cNvCxnSpPr>
          <p:nvPr/>
        </p:nvCxnSpPr>
        <p:spPr>
          <a:xfrm flipH="1">
            <a:off x="7309384" y="1691126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BEAC5C3-626F-4479-B4E2-F9A7179F6DFB}"/>
              </a:ext>
            </a:extLst>
          </p:cNvPr>
          <p:cNvSpPr txBox="1"/>
          <p:nvPr/>
        </p:nvSpPr>
        <p:spPr>
          <a:xfrm>
            <a:off x="7895816" y="4935402"/>
            <a:ext cx="1664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0x00000001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946FFDE-3705-4C12-9CD2-D0E5ED67AEC2}"/>
              </a:ext>
            </a:extLst>
          </p:cNvPr>
          <p:cNvCxnSpPr>
            <a:cxnSpLocks/>
          </p:cNvCxnSpPr>
          <p:nvPr/>
        </p:nvCxnSpPr>
        <p:spPr>
          <a:xfrm>
            <a:off x="6962070" y="2327811"/>
            <a:ext cx="3531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D4592F4-AB2D-42AF-AF2A-F6201CE6CFD4}"/>
              </a:ext>
            </a:extLst>
          </p:cNvPr>
          <p:cNvCxnSpPr>
            <a:cxnSpLocks/>
          </p:cNvCxnSpPr>
          <p:nvPr/>
        </p:nvCxnSpPr>
        <p:spPr>
          <a:xfrm flipH="1">
            <a:off x="7309384" y="1104287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0E3F7A3-0E4E-46BB-8320-5E70C01247D0}"/>
              </a:ext>
            </a:extLst>
          </p:cNvPr>
          <p:cNvSpPr txBox="1"/>
          <p:nvPr/>
        </p:nvSpPr>
        <p:spPr>
          <a:xfrm>
            <a:off x="7349266" y="4317009"/>
            <a:ext cx="2772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RETURN </a:t>
            </a:r>
            <a:r>
              <a:rPr lang="en-US" altLang="ko-KR" sz="2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0x08048368</a:t>
            </a:r>
            <a:endParaRPr lang="ko-KR" altLang="en-US" sz="2000" b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413F5F-1BAC-4AC3-A26E-8B81E7472FB4}"/>
              </a:ext>
            </a:extLst>
          </p:cNvPr>
          <p:cNvSpPr txBox="1"/>
          <p:nvPr/>
        </p:nvSpPr>
        <p:spPr>
          <a:xfrm>
            <a:off x="7644542" y="3640734"/>
            <a:ext cx="2210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SFP </a:t>
            </a:r>
            <a:r>
              <a:rPr lang="en-US" altLang="ko-KR" sz="2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0xBFFFDF08</a:t>
            </a:r>
            <a:endParaRPr lang="ko-KR" altLang="en-US" sz="2000" b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ECB0E7EE-5BA5-4D0B-A63B-11E726FF81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768" y="1086068"/>
            <a:ext cx="4312581" cy="1030867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D186E1DE-1761-4C45-9F0E-8C3535013616}"/>
              </a:ext>
            </a:extLst>
          </p:cNvPr>
          <p:cNvSpPr txBox="1"/>
          <p:nvPr/>
        </p:nvSpPr>
        <p:spPr>
          <a:xfrm>
            <a:off x="5267260" y="2119520"/>
            <a:ext cx="1692021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호출 전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:ESP</a:t>
            </a:r>
          </a:p>
          <a:p>
            <a:pPr algn="ctr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0XBFFFDEB8</a:t>
            </a: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1F64689-1D4E-4FA4-84AD-2E915CF1251C}"/>
              </a:ext>
            </a:extLst>
          </p:cNvPr>
          <p:cNvCxnSpPr>
            <a:cxnSpLocks/>
          </p:cNvCxnSpPr>
          <p:nvPr/>
        </p:nvCxnSpPr>
        <p:spPr>
          <a:xfrm>
            <a:off x="6952545" y="2899311"/>
            <a:ext cx="3531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7218B50-02B3-41A1-BB02-FCEEB0559096}"/>
              </a:ext>
            </a:extLst>
          </p:cNvPr>
          <p:cNvSpPr txBox="1"/>
          <p:nvPr/>
        </p:nvSpPr>
        <p:spPr>
          <a:xfrm>
            <a:off x="5257735" y="2691020"/>
            <a:ext cx="1692021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호출 후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: ESP</a:t>
            </a:r>
          </a:p>
          <a:p>
            <a:pPr algn="ctr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0XBFFFDEC0</a:t>
            </a: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6D57BC-66FC-4F9D-93F4-F2E1C509E337}"/>
              </a:ext>
            </a:extLst>
          </p:cNvPr>
          <p:cNvSpPr txBox="1"/>
          <p:nvPr/>
        </p:nvSpPr>
        <p:spPr>
          <a:xfrm>
            <a:off x="7394251" y="3005750"/>
            <a:ext cx="2696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호출 후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0x44434241</a:t>
            </a:r>
            <a:endParaRPr lang="ko-KR" altLang="en-US" sz="2000" b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D68378D-EFDB-483C-889B-88B22A49F65D}"/>
              </a:ext>
            </a:extLst>
          </p:cNvPr>
          <p:cNvCxnSpPr>
            <a:cxnSpLocks/>
            <a:stCxn id="65" idx="2"/>
            <a:endCxn id="63" idx="0"/>
          </p:cNvCxnSpPr>
          <p:nvPr/>
        </p:nvCxnSpPr>
        <p:spPr>
          <a:xfrm>
            <a:off x="8708638" y="2013451"/>
            <a:ext cx="34070" cy="99229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ACC300E-9A38-45F6-BC3C-4FBC8507C922}"/>
              </a:ext>
            </a:extLst>
          </p:cNvPr>
          <p:cNvSpPr txBox="1"/>
          <p:nvPr/>
        </p:nvSpPr>
        <p:spPr>
          <a:xfrm>
            <a:off x="5797314" y="1367120"/>
            <a:ext cx="5822648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ABCD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가 아스키코드로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거꾸로 저장되어있는것을 확인할 수 있다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.(LITTLE ENDIAN)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11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417D84D4-DC6A-4931-8B03-7B8185DEC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57" y="3093027"/>
            <a:ext cx="6172200" cy="2926773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911331C-ED3E-4AA2-BC15-D38598BC01E8}"/>
              </a:ext>
            </a:extLst>
          </p:cNvPr>
          <p:cNvCxnSpPr>
            <a:cxnSpLocks/>
          </p:cNvCxnSpPr>
          <p:nvPr/>
        </p:nvCxnSpPr>
        <p:spPr>
          <a:xfrm>
            <a:off x="7277100" y="232687"/>
            <a:ext cx="42993" cy="57871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98925EF-16E0-4A53-9274-6998856359E9}"/>
              </a:ext>
            </a:extLst>
          </p:cNvPr>
          <p:cNvCxnSpPr>
            <a:cxnSpLocks/>
          </p:cNvCxnSpPr>
          <p:nvPr/>
        </p:nvCxnSpPr>
        <p:spPr>
          <a:xfrm>
            <a:off x="10099410" y="232687"/>
            <a:ext cx="0" cy="57871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EBCD48B-634C-40E6-807D-145191281CEB}"/>
              </a:ext>
            </a:extLst>
          </p:cNvPr>
          <p:cNvCxnSpPr>
            <a:cxnSpLocks/>
          </p:cNvCxnSpPr>
          <p:nvPr/>
        </p:nvCxnSpPr>
        <p:spPr>
          <a:xfrm flipH="1">
            <a:off x="7280809" y="6019800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50237CA-0B6C-457A-943E-19D0DFB1E860}"/>
              </a:ext>
            </a:extLst>
          </p:cNvPr>
          <p:cNvCxnSpPr>
            <a:cxnSpLocks/>
          </p:cNvCxnSpPr>
          <p:nvPr/>
        </p:nvCxnSpPr>
        <p:spPr>
          <a:xfrm flipH="1">
            <a:off x="7280809" y="5421003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EB4C7B1-A773-44E4-A8E1-429977655142}"/>
              </a:ext>
            </a:extLst>
          </p:cNvPr>
          <p:cNvCxnSpPr>
            <a:cxnSpLocks/>
          </p:cNvCxnSpPr>
          <p:nvPr/>
        </p:nvCxnSpPr>
        <p:spPr>
          <a:xfrm flipH="1">
            <a:off x="7280809" y="480580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578149-3715-43C4-A435-ED446C615F54}"/>
              </a:ext>
            </a:extLst>
          </p:cNvPr>
          <p:cNvSpPr/>
          <p:nvPr/>
        </p:nvSpPr>
        <p:spPr>
          <a:xfrm>
            <a:off x="10259606" y="78828"/>
            <a:ext cx="1312090" cy="3077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LOW address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CD16BA-FBE7-4912-8E49-2C7B3CB12EB5}"/>
              </a:ext>
            </a:extLst>
          </p:cNvPr>
          <p:cNvSpPr/>
          <p:nvPr/>
        </p:nvSpPr>
        <p:spPr>
          <a:xfrm>
            <a:off x="10290961" y="6196137"/>
            <a:ext cx="1366784" cy="3077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HIGH address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285D866-FAF6-425A-8567-66507008E947}"/>
              </a:ext>
            </a:extLst>
          </p:cNvPr>
          <p:cNvCxnSpPr>
            <a:cxnSpLocks/>
          </p:cNvCxnSpPr>
          <p:nvPr/>
        </p:nvCxnSpPr>
        <p:spPr>
          <a:xfrm flipH="1">
            <a:off x="10060127" y="3508911"/>
            <a:ext cx="3132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A5F03B4-8A1F-4D9E-BC9F-65EEC64FA416}"/>
              </a:ext>
            </a:extLst>
          </p:cNvPr>
          <p:cNvSpPr txBox="1"/>
          <p:nvPr/>
        </p:nvSpPr>
        <p:spPr>
          <a:xfrm>
            <a:off x="10373366" y="3300620"/>
            <a:ext cx="1694810" cy="707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EBP</a:t>
            </a:r>
          </a:p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0XBFFFDEE8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387800-14C5-4DDC-9283-B4EB23233A2D}"/>
              </a:ext>
            </a:extLst>
          </p:cNvPr>
          <p:cNvSpPr/>
          <p:nvPr/>
        </p:nvSpPr>
        <p:spPr>
          <a:xfrm>
            <a:off x="436347" y="5210175"/>
            <a:ext cx="6012078" cy="2108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8AA1132-8661-4887-A5BE-DF314A4CDAAC}"/>
              </a:ext>
            </a:extLst>
          </p:cNvPr>
          <p:cNvCxnSpPr>
            <a:cxnSpLocks/>
          </p:cNvCxnSpPr>
          <p:nvPr/>
        </p:nvCxnSpPr>
        <p:spPr>
          <a:xfrm flipH="1">
            <a:off x="7280809" y="413905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483A483-56AD-4429-927E-7A0F392D9BBF}"/>
              </a:ext>
            </a:extLst>
          </p:cNvPr>
          <p:cNvCxnSpPr>
            <a:cxnSpLocks/>
          </p:cNvCxnSpPr>
          <p:nvPr/>
        </p:nvCxnSpPr>
        <p:spPr>
          <a:xfrm flipH="1">
            <a:off x="7280809" y="349135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549FDF5-AFF3-45B6-86F2-9D3353B258B3}"/>
              </a:ext>
            </a:extLst>
          </p:cNvPr>
          <p:cNvCxnSpPr>
            <a:cxnSpLocks/>
          </p:cNvCxnSpPr>
          <p:nvPr/>
        </p:nvCxnSpPr>
        <p:spPr>
          <a:xfrm flipH="1">
            <a:off x="7280809" y="286270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F4A4484-32D5-4455-9024-AF8A76314B0D}"/>
              </a:ext>
            </a:extLst>
          </p:cNvPr>
          <p:cNvCxnSpPr>
            <a:cxnSpLocks/>
          </p:cNvCxnSpPr>
          <p:nvPr/>
        </p:nvCxnSpPr>
        <p:spPr>
          <a:xfrm flipH="1">
            <a:off x="7280809" y="225310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45A2E6B-8B32-4D9B-AF87-EB918760A26A}"/>
              </a:ext>
            </a:extLst>
          </p:cNvPr>
          <p:cNvSpPr txBox="1"/>
          <p:nvPr/>
        </p:nvSpPr>
        <p:spPr>
          <a:xfrm>
            <a:off x="7867241" y="5497377"/>
            <a:ext cx="1664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0x00000002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9A0D94D-413C-4E38-A3FA-B69706D266A2}"/>
              </a:ext>
            </a:extLst>
          </p:cNvPr>
          <p:cNvCxnSpPr>
            <a:cxnSpLocks/>
          </p:cNvCxnSpPr>
          <p:nvPr/>
        </p:nvCxnSpPr>
        <p:spPr>
          <a:xfrm flipH="1">
            <a:off x="7271284" y="1653026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5D8895D-2289-472F-B1E1-A9ECD6D962D3}"/>
              </a:ext>
            </a:extLst>
          </p:cNvPr>
          <p:cNvSpPr txBox="1"/>
          <p:nvPr/>
        </p:nvSpPr>
        <p:spPr>
          <a:xfrm>
            <a:off x="7857716" y="4897302"/>
            <a:ext cx="1664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0x00000001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065BAAC-1012-4ED4-AFD4-F3D4BF607CD1}"/>
              </a:ext>
            </a:extLst>
          </p:cNvPr>
          <p:cNvCxnSpPr>
            <a:cxnSpLocks/>
          </p:cNvCxnSpPr>
          <p:nvPr/>
        </p:nvCxnSpPr>
        <p:spPr>
          <a:xfrm flipH="1">
            <a:off x="7271284" y="1066187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A469E26-E7C2-4F79-ABA8-B7A5914CE29E}"/>
              </a:ext>
            </a:extLst>
          </p:cNvPr>
          <p:cNvSpPr txBox="1"/>
          <p:nvPr/>
        </p:nvSpPr>
        <p:spPr>
          <a:xfrm>
            <a:off x="7311166" y="4278909"/>
            <a:ext cx="2772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RETURN </a:t>
            </a:r>
            <a:r>
              <a:rPr lang="en-US" altLang="ko-KR" sz="2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0x08048368</a:t>
            </a:r>
            <a:endParaRPr lang="ko-KR" altLang="en-US" sz="2000" b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85C6E1-D58F-4635-B339-B55860402170}"/>
              </a:ext>
            </a:extLst>
          </p:cNvPr>
          <p:cNvSpPr txBox="1"/>
          <p:nvPr/>
        </p:nvSpPr>
        <p:spPr>
          <a:xfrm>
            <a:off x="7606442" y="3602634"/>
            <a:ext cx="2210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SFP </a:t>
            </a:r>
            <a:r>
              <a:rPr lang="en-US" altLang="ko-KR" sz="2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0xBFFFDF08</a:t>
            </a:r>
            <a:endParaRPr lang="ko-KR" altLang="en-US" sz="2000" b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165DBE-1D3C-4010-899D-7C70FE81F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30" y="183956"/>
            <a:ext cx="6996789" cy="216813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A537CEC-728A-445C-9DE3-30AFED874F5C}"/>
              </a:ext>
            </a:extLst>
          </p:cNvPr>
          <p:cNvSpPr txBox="1"/>
          <p:nvPr/>
        </p:nvSpPr>
        <p:spPr>
          <a:xfrm>
            <a:off x="7594276" y="2358050"/>
            <a:ext cx="2306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0x44434241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6AF1344-D3EC-436E-B8A0-84355D796787}"/>
              </a:ext>
            </a:extLst>
          </p:cNvPr>
          <p:cNvCxnSpPr>
            <a:cxnSpLocks/>
          </p:cNvCxnSpPr>
          <p:nvPr/>
        </p:nvCxnSpPr>
        <p:spPr>
          <a:xfrm>
            <a:off x="6923970" y="2861211"/>
            <a:ext cx="3531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CF0E489-9A45-4789-99CC-66975F2109AC}"/>
              </a:ext>
            </a:extLst>
          </p:cNvPr>
          <p:cNvSpPr txBox="1"/>
          <p:nvPr/>
        </p:nvSpPr>
        <p:spPr>
          <a:xfrm>
            <a:off x="5038726" y="2652920"/>
            <a:ext cx="1882456" cy="707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Ebp-12</a:t>
            </a: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=0xBFFFDEDC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74B2F11-BA6E-4635-A33F-48264A1BF441}"/>
              </a:ext>
            </a:extLst>
          </p:cNvPr>
          <p:cNvCxnSpPr>
            <a:cxnSpLocks/>
          </p:cNvCxnSpPr>
          <p:nvPr/>
        </p:nvCxnSpPr>
        <p:spPr>
          <a:xfrm flipH="1">
            <a:off x="10088702" y="2261136"/>
            <a:ext cx="3132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0353F31-F03F-42EB-9204-D8B62D1DD7F4}"/>
              </a:ext>
            </a:extLst>
          </p:cNvPr>
          <p:cNvSpPr txBox="1"/>
          <p:nvPr/>
        </p:nvSpPr>
        <p:spPr>
          <a:xfrm>
            <a:off x="10401941" y="2052845"/>
            <a:ext cx="1694810" cy="707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ESP</a:t>
            </a:r>
          </a:p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0XBFFFDEC0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8F345D-D245-4F61-8C20-78ED714631CE}"/>
              </a:ext>
            </a:extLst>
          </p:cNvPr>
          <p:cNvSpPr txBox="1"/>
          <p:nvPr/>
        </p:nvSpPr>
        <p:spPr>
          <a:xfrm>
            <a:off x="7594048" y="2961116"/>
            <a:ext cx="2306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0x00007A69</a:t>
            </a:r>
            <a:endParaRPr lang="ko-KR" altLang="en-US" sz="2000" b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8CEFC39-D853-48FD-971D-A7ECF2A4A540}"/>
              </a:ext>
            </a:extLst>
          </p:cNvPr>
          <p:cNvCxnSpPr>
            <a:cxnSpLocks/>
            <a:stCxn id="46" idx="2"/>
            <a:endCxn id="43" idx="0"/>
          </p:cNvCxnSpPr>
          <p:nvPr/>
        </p:nvCxnSpPr>
        <p:spPr>
          <a:xfrm>
            <a:off x="7271284" y="1040818"/>
            <a:ext cx="1475888" cy="192029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58FF9BC-E2AC-4198-9008-097A5C19102E}"/>
              </a:ext>
            </a:extLst>
          </p:cNvPr>
          <p:cNvSpPr txBox="1"/>
          <p:nvPr/>
        </p:nvSpPr>
        <p:spPr>
          <a:xfrm>
            <a:off x="4359960" y="394487"/>
            <a:ext cx="5822648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숫자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31337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진수 형태로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0x00007A69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로 저장되어있는것을 확인할 수 있다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.(BIG ENDIAN)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014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417D84D4-DC6A-4931-8B03-7B8185DEC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57" y="3093027"/>
            <a:ext cx="6172200" cy="292677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387800-14C5-4DDC-9283-B4EB23233A2D}"/>
              </a:ext>
            </a:extLst>
          </p:cNvPr>
          <p:cNvSpPr/>
          <p:nvPr/>
        </p:nvSpPr>
        <p:spPr>
          <a:xfrm>
            <a:off x="426822" y="5410200"/>
            <a:ext cx="6012078" cy="2108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206A99-9A7F-4730-B99F-E64E38461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82" y="1548731"/>
            <a:ext cx="5898335" cy="1486872"/>
          </a:xfrm>
          <a:prstGeom prst="rect">
            <a:avLst/>
          </a:prstGeom>
        </p:spPr>
      </p:pic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37094C2-7FC1-410F-9143-18CD52E4637D}"/>
              </a:ext>
            </a:extLst>
          </p:cNvPr>
          <p:cNvCxnSpPr>
            <a:cxnSpLocks/>
          </p:cNvCxnSpPr>
          <p:nvPr/>
        </p:nvCxnSpPr>
        <p:spPr>
          <a:xfrm>
            <a:off x="7277100" y="232687"/>
            <a:ext cx="42993" cy="57871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18B5107-E7F8-4402-BC66-676B9A175AE8}"/>
              </a:ext>
            </a:extLst>
          </p:cNvPr>
          <p:cNvCxnSpPr>
            <a:cxnSpLocks/>
          </p:cNvCxnSpPr>
          <p:nvPr/>
        </p:nvCxnSpPr>
        <p:spPr>
          <a:xfrm>
            <a:off x="10099410" y="232687"/>
            <a:ext cx="0" cy="57871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FC9BF16-AC4D-48EE-9745-234BACDA13F3}"/>
              </a:ext>
            </a:extLst>
          </p:cNvPr>
          <p:cNvCxnSpPr>
            <a:cxnSpLocks/>
          </p:cNvCxnSpPr>
          <p:nvPr/>
        </p:nvCxnSpPr>
        <p:spPr>
          <a:xfrm flipH="1">
            <a:off x="7280809" y="6019800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280D76E-6968-40D2-A65B-17F13AC031D2}"/>
              </a:ext>
            </a:extLst>
          </p:cNvPr>
          <p:cNvCxnSpPr>
            <a:cxnSpLocks/>
          </p:cNvCxnSpPr>
          <p:nvPr/>
        </p:nvCxnSpPr>
        <p:spPr>
          <a:xfrm flipH="1">
            <a:off x="7280809" y="5421003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CDD2366-E54D-4BA8-B8FB-336E0F4E9938}"/>
              </a:ext>
            </a:extLst>
          </p:cNvPr>
          <p:cNvCxnSpPr>
            <a:cxnSpLocks/>
          </p:cNvCxnSpPr>
          <p:nvPr/>
        </p:nvCxnSpPr>
        <p:spPr>
          <a:xfrm flipH="1">
            <a:off x="7280809" y="480580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66BA853-45BB-49F4-BEB4-A0F26F6F9B89}"/>
              </a:ext>
            </a:extLst>
          </p:cNvPr>
          <p:cNvSpPr/>
          <p:nvPr/>
        </p:nvSpPr>
        <p:spPr>
          <a:xfrm>
            <a:off x="10259606" y="78828"/>
            <a:ext cx="1312090" cy="3077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LOW address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96E635E-772F-4022-BEC7-21AA3651CC92}"/>
              </a:ext>
            </a:extLst>
          </p:cNvPr>
          <p:cNvSpPr/>
          <p:nvPr/>
        </p:nvSpPr>
        <p:spPr>
          <a:xfrm>
            <a:off x="10290961" y="6196137"/>
            <a:ext cx="1366784" cy="3077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HIGH address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F6F5F09-9BC0-4896-88A8-4B4DCBE00E2E}"/>
              </a:ext>
            </a:extLst>
          </p:cNvPr>
          <p:cNvCxnSpPr>
            <a:cxnSpLocks/>
          </p:cNvCxnSpPr>
          <p:nvPr/>
        </p:nvCxnSpPr>
        <p:spPr>
          <a:xfrm flipH="1">
            <a:off x="10060127" y="4832886"/>
            <a:ext cx="3132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01DD98B-E709-40E4-8EC8-2515FAE84B99}"/>
              </a:ext>
            </a:extLst>
          </p:cNvPr>
          <p:cNvSpPr txBox="1"/>
          <p:nvPr/>
        </p:nvSpPr>
        <p:spPr>
          <a:xfrm>
            <a:off x="10373366" y="4624595"/>
            <a:ext cx="1694810" cy="707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EBP</a:t>
            </a:r>
          </a:p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0XBFFFDF08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034417-3C52-48B1-82C5-14A600DBA1B7}"/>
              </a:ext>
            </a:extLst>
          </p:cNvPr>
          <p:cNvSpPr txBox="1"/>
          <p:nvPr/>
        </p:nvSpPr>
        <p:spPr>
          <a:xfrm>
            <a:off x="7444516" y="5517159"/>
            <a:ext cx="2453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RETURN ADDRESS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49E76F-41A7-4668-95A5-277A68D0EAA7}"/>
              </a:ext>
            </a:extLst>
          </p:cNvPr>
          <p:cNvSpPr txBox="1"/>
          <p:nvPr/>
        </p:nvSpPr>
        <p:spPr>
          <a:xfrm>
            <a:off x="7562441" y="4935402"/>
            <a:ext cx="2220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SFP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0XBFFFDF28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BAD63DF-5206-4530-850E-6D24BDF9A0BC}"/>
              </a:ext>
            </a:extLst>
          </p:cNvPr>
          <p:cNvCxnSpPr>
            <a:cxnSpLocks/>
          </p:cNvCxnSpPr>
          <p:nvPr/>
        </p:nvCxnSpPr>
        <p:spPr>
          <a:xfrm flipH="1">
            <a:off x="7280809" y="413905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36BAEE6-2FD2-4CD7-BE14-1F5278C19DBD}"/>
              </a:ext>
            </a:extLst>
          </p:cNvPr>
          <p:cNvCxnSpPr>
            <a:cxnSpLocks/>
          </p:cNvCxnSpPr>
          <p:nvPr/>
        </p:nvCxnSpPr>
        <p:spPr>
          <a:xfrm flipH="1">
            <a:off x="7280809" y="349135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C3B004C-288D-4031-A40D-78D23B9CA8E0}"/>
              </a:ext>
            </a:extLst>
          </p:cNvPr>
          <p:cNvSpPr txBox="1"/>
          <p:nvPr/>
        </p:nvSpPr>
        <p:spPr>
          <a:xfrm>
            <a:off x="7867241" y="3630477"/>
            <a:ext cx="1664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0x00000004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CDBD276-4AD1-407E-B856-3AC38F5B1345}"/>
              </a:ext>
            </a:extLst>
          </p:cNvPr>
          <p:cNvCxnSpPr>
            <a:cxnSpLocks/>
          </p:cNvCxnSpPr>
          <p:nvPr/>
        </p:nvCxnSpPr>
        <p:spPr>
          <a:xfrm flipH="1">
            <a:off x="7280809" y="286270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90A8AFD-FB83-442D-B58B-7015A4F2244F}"/>
              </a:ext>
            </a:extLst>
          </p:cNvPr>
          <p:cNvSpPr txBox="1"/>
          <p:nvPr/>
        </p:nvSpPr>
        <p:spPr>
          <a:xfrm>
            <a:off x="7867241" y="3001827"/>
            <a:ext cx="1664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0x00000003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6B523A2E-A408-45BD-BEEF-FCD2227DC897}"/>
              </a:ext>
            </a:extLst>
          </p:cNvPr>
          <p:cNvCxnSpPr>
            <a:cxnSpLocks/>
          </p:cNvCxnSpPr>
          <p:nvPr/>
        </p:nvCxnSpPr>
        <p:spPr>
          <a:xfrm flipH="1">
            <a:off x="7280809" y="225310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2B6B43C-967F-4354-9F10-3EBF92BF905B}"/>
              </a:ext>
            </a:extLst>
          </p:cNvPr>
          <p:cNvSpPr txBox="1"/>
          <p:nvPr/>
        </p:nvSpPr>
        <p:spPr>
          <a:xfrm>
            <a:off x="7867241" y="2392227"/>
            <a:ext cx="1664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0x00000002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020EC29-AAA2-4D32-9ECA-D67FB7C01453}"/>
              </a:ext>
            </a:extLst>
          </p:cNvPr>
          <p:cNvCxnSpPr>
            <a:cxnSpLocks/>
          </p:cNvCxnSpPr>
          <p:nvPr/>
        </p:nvCxnSpPr>
        <p:spPr>
          <a:xfrm flipH="1">
            <a:off x="7271284" y="1653026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890187E-971B-4F13-8CF1-37505AB98E08}"/>
              </a:ext>
            </a:extLst>
          </p:cNvPr>
          <p:cNvSpPr txBox="1"/>
          <p:nvPr/>
        </p:nvSpPr>
        <p:spPr>
          <a:xfrm>
            <a:off x="7857716" y="1792152"/>
            <a:ext cx="1664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0x00000001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84C3CFB-A5C1-40F5-8CD5-F973B5078B00}"/>
              </a:ext>
            </a:extLst>
          </p:cNvPr>
          <p:cNvCxnSpPr>
            <a:cxnSpLocks/>
          </p:cNvCxnSpPr>
          <p:nvPr/>
        </p:nvCxnSpPr>
        <p:spPr>
          <a:xfrm>
            <a:off x="6923970" y="1060986"/>
            <a:ext cx="3531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5B6E75C-3D1A-450A-910B-EE82B940DBE4}"/>
              </a:ext>
            </a:extLst>
          </p:cNvPr>
          <p:cNvSpPr txBox="1"/>
          <p:nvPr/>
        </p:nvSpPr>
        <p:spPr>
          <a:xfrm>
            <a:off x="5267326" y="824120"/>
            <a:ext cx="1653856" cy="707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ESP</a:t>
            </a:r>
          </a:p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0XBFFFDEEC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BEE7BA7-E65B-484C-B156-9850F76E9B4A}"/>
              </a:ext>
            </a:extLst>
          </p:cNvPr>
          <p:cNvCxnSpPr>
            <a:cxnSpLocks/>
          </p:cNvCxnSpPr>
          <p:nvPr/>
        </p:nvCxnSpPr>
        <p:spPr>
          <a:xfrm flipH="1">
            <a:off x="7271284" y="1066187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1CEF150-55FC-439F-A43F-933C26D7F533}"/>
              </a:ext>
            </a:extLst>
          </p:cNvPr>
          <p:cNvSpPr txBox="1"/>
          <p:nvPr/>
        </p:nvSpPr>
        <p:spPr>
          <a:xfrm>
            <a:off x="7311166" y="1173759"/>
            <a:ext cx="2772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RETURN </a:t>
            </a:r>
            <a:r>
              <a:rPr lang="en-US" altLang="ko-KR" sz="2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0x08048368</a:t>
            </a:r>
            <a:endParaRPr lang="ko-KR" altLang="en-US" sz="2000" b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FFF3779-5F21-4717-83EB-E855CAB2934A}"/>
              </a:ext>
            </a:extLst>
          </p:cNvPr>
          <p:cNvCxnSpPr>
            <a:cxnSpLocks/>
          </p:cNvCxnSpPr>
          <p:nvPr/>
        </p:nvCxnSpPr>
        <p:spPr>
          <a:xfrm flipH="1">
            <a:off x="7271284" y="456587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79F29A0-303C-4532-AB68-C75D7D5DC4A3}"/>
              </a:ext>
            </a:extLst>
          </p:cNvPr>
          <p:cNvSpPr txBox="1"/>
          <p:nvPr/>
        </p:nvSpPr>
        <p:spPr>
          <a:xfrm>
            <a:off x="7577867" y="564159"/>
            <a:ext cx="2210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SFP </a:t>
            </a:r>
            <a:r>
              <a:rPr lang="en-US" altLang="ko-KR" sz="2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0xBFFFDF08</a:t>
            </a:r>
            <a:endParaRPr lang="ko-KR" altLang="en-US" sz="2000" b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9B0FACB-C88D-4B98-8C62-35976153D9D3}"/>
              </a:ext>
            </a:extLst>
          </p:cNvPr>
          <p:cNvCxnSpPr>
            <a:cxnSpLocks/>
            <a:stCxn id="70" idx="2"/>
            <a:endCxn id="53" idx="0"/>
          </p:cNvCxnSpPr>
          <p:nvPr/>
        </p:nvCxnSpPr>
        <p:spPr>
          <a:xfrm>
            <a:off x="8683261" y="964269"/>
            <a:ext cx="2537510" cy="366032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76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417D84D4-DC6A-4931-8B03-7B8185DEC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77" y="2675664"/>
            <a:ext cx="6172200" cy="292677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387800-14C5-4DDC-9283-B4EB23233A2D}"/>
              </a:ext>
            </a:extLst>
          </p:cNvPr>
          <p:cNvSpPr/>
          <p:nvPr/>
        </p:nvSpPr>
        <p:spPr>
          <a:xfrm>
            <a:off x="387250" y="5183337"/>
            <a:ext cx="4516963" cy="2108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37094C2-7FC1-410F-9143-18CD52E4637D}"/>
              </a:ext>
            </a:extLst>
          </p:cNvPr>
          <p:cNvCxnSpPr>
            <a:cxnSpLocks/>
          </p:cNvCxnSpPr>
          <p:nvPr/>
        </p:nvCxnSpPr>
        <p:spPr>
          <a:xfrm>
            <a:off x="7277100" y="232687"/>
            <a:ext cx="42993" cy="57871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18B5107-E7F8-4402-BC66-676B9A175AE8}"/>
              </a:ext>
            </a:extLst>
          </p:cNvPr>
          <p:cNvCxnSpPr>
            <a:cxnSpLocks/>
          </p:cNvCxnSpPr>
          <p:nvPr/>
        </p:nvCxnSpPr>
        <p:spPr>
          <a:xfrm>
            <a:off x="10099410" y="232687"/>
            <a:ext cx="0" cy="57871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FC9BF16-AC4D-48EE-9745-234BACDA13F3}"/>
              </a:ext>
            </a:extLst>
          </p:cNvPr>
          <p:cNvCxnSpPr>
            <a:cxnSpLocks/>
          </p:cNvCxnSpPr>
          <p:nvPr/>
        </p:nvCxnSpPr>
        <p:spPr>
          <a:xfrm flipH="1">
            <a:off x="7280809" y="6019800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280D76E-6968-40D2-A65B-17F13AC031D2}"/>
              </a:ext>
            </a:extLst>
          </p:cNvPr>
          <p:cNvCxnSpPr>
            <a:cxnSpLocks/>
          </p:cNvCxnSpPr>
          <p:nvPr/>
        </p:nvCxnSpPr>
        <p:spPr>
          <a:xfrm flipH="1">
            <a:off x="7280809" y="5421003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CDD2366-E54D-4BA8-B8FB-336E0F4E9938}"/>
              </a:ext>
            </a:extLst>
          </p:cNvPr>
          <p:cNvCxnSpPr>
            <a:cxnSpLocks/>
          </p:cNvCxnSpPr>
          <p:nvPr/>
        </p:nvCxnSpPr>
        <p:spPr>
          <a:xfrm flipH="1">
            <a:off x="7280809" y="480580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66BA853-45BB-49F4-BEB4-A0F26F6F9B89}"/>
              </a:ext>
            </a:extLst>
          </p:cNvPr>
          <p:cNvSpPr/>
          <p:nvPr/>
        </p:nvSpPr>
        <p:spPr>
          <a:xfrm>
            <a:off x="10259606" y="78828"/>
            <a:ext cx="1312090" cy="3077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LOW address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96E635E-772F-4022-BEC7-21AA3651CC92}"/>
              </a:ext>
            </a:extLst>
          </p:cNvPr>
          <p:cNvSpPr/>
          <p:nvPr/>
        </p:nvSpPr>
        <p:spPr>
          <a:xfrm>
            <a:off x="10290961" y="6196137"/>
            <a:ext cx="1366784" cy="3077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HIGH address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F6F5F09-9BC0-4896-88A8-4B4DCBE00E2E}"/>
              </a:ext>
            </a:extLst>
          </p:cNvPr>
          <p:cNvCxnSpPr>
            <a:cxnSpLocks/>
          </p:cNvCxnSpPr>
          <p:nvPr/>
        </p:nvCxnSpPr>
        <p:spPr>
          <a:xfrm flipH="1">
            <a:off x="10060127" y="4832886"/>
            <a:ext cx="3132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01DD98B-E709-40E4-8EC8-2515FAE84B99}"/>
              </a:ext>
            </a:extLst>
          </p:cNvPr>
          <p:cNvSpPr txBox="1"/>
          <p:nvPr/>
        </p:nvSpPr>
        <p:spPr>
          <a:xfrm>
            <a:off x="10373366" y="4624595"/>
            <a:ext cx="1694810" cy="707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EBP</a:t>
            </a:r>
          </a:p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0XBFFFDF08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034417-3C52-48B1-82C5-14A600DBA1B7}"/>
              </a:ext>
            </a:extLst>
          </p:cNvPr>
          <p:cNvSpPr txBox="1"/>
          <p:nvPr/>
        </p:nvSpPr>
        <p:spPr>
          <a:xfrm>
            <a:off x="7444516" y="5517159"/>
            <a:ext cx="2453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RETURN ADDRESS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49E76F-41A7-4668-95A5-277A68D0EAA7}"/>
              </a:ext>
            </a:extLst>
          </p:cNvPr>
          <p:cNvSpPr txBox="1"/>
          <p:nvPr/>
        </p:nvSpPr>
        <p:spPr>
          <a:xfrm>
            <a:off x="7562441" y="4935402"/>
            <a:ext cx="2220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SFP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0XBFFFDF28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BAD63DF-5206-4530-850E-6D24BDF9A0BC}"/>
              </a:ext>
            </a:extLst>
          </p:cNvPr>
          <p:cNvCxnSpPr>
            <a:cxnSpLocks/>
          </p:cNvCxnSpPr>
          <p:nvPr/>
        </p:nvCxnSpPr>
        <p:spPr>
          <a:xfrm flipH="1">
            <a:off x="7280809" y="413905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36BAEE6-2FD2-4CD7-BE14-1F5278C19DBD}"/>
              </a:ext>
            </a:extLst>
          </p:cNvPr>
          <p:cNvCxnSpPr>
            <a:cxnSpLocks/>
          </p:cNvCxnSpPr>
          <p:nvPr/>
        </p:nvCxnSpPr>
        <p:spPr>
          <a:xfrm flipH="1">
            <a:off x="7280809" y="349135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C3B004C-288D-4031-A40D-78D23B9CA8E0}"/>
              </a:ext>
            </a:extLst>
          </p:cNvPr>
          <p:cNvSpPr txBox="1"/>
          <p:nvPr/>
        </p:nvSpPr>
        <p:spPr>
          <a:xfrm>
            <a:off x="7867241" y="3630477"/>
            <a:ext cx="1664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0x00000004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CDBD276-4AD1-407E-B856-3AC38F5B1345}"/>
              </a:ext>
            </a:extLst>
          </p:cNvPr>
          <p:cNvCxnSpPr>
            <a:cxnSpLocks/>
          </p:cNvCxnSpPr>
          <p:nvPr/>
        </p:nvCxnSpPr>
        <p:spPr>
          <a:xfrm flipH="1">
            <a:off x="7280809" y="286270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90A8AFD-FB83-442D-B58B-7015A4F2244F}"/>
              </a:ext>
            </a:extLst>
          </p:cNvPr>
          <p:cNvSpPr txBox="1"/>
          <p:nvPr/>
        </p:nvSpPr>
        <p:spPr>
          <a:xfrm>
            <a:off x="7867241" y="3001827"/>
            <a:ext cx="1664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0x00000003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6B523A2E-A408-45BD-BEEF-FCD2227DC897}"/>
              </a:ext>
            </a:extLst>
          </p:cNvPr>
          <p:cNvCxnSpPr>
            <a:cxnSpLocks/>
          </p:cNvCxnSpPr>
          <p:nvPr/>
        </p:nvCxnSpPr>
        <p:spPr>
          <a:xfrm flipH="1">
            <a:off x="7280809" y="225310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2B6B43C-967F-4354-9F10-3EBF92BF905B}"/>
              </a:ext>
            </a:extLst>
          </p:cNvPr>
          <p:cNvSpPr txBox="1"/>
          <p:nvPr/>
        </p:nvSpPr>
        <p:spPr>
          <a:xfrm>
            <a:off x="7867241" y="2392227"/>
            <a:ext cx="1664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0x00000002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020EC29-AAA2-4D32-9ECA-D67FB7C01453}"/>
              </a:ext>
            </a:extLst>
          </p:cNvPr>
          <p:cNvCxnSpPr>
            <a:cxnSpLocks/>
          </p:cNvCxnSpPr>
          <p:nvPr/>
        </p:nvCxnSpPr>
        <p:spPr>
          <a:xfrm flipH="1">
            <a:off x="7271284" y="1653026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890187E-971B-4F13-8CF1-37505AB98E08}"/>
              </a:ext>
            </a:extLst>
          </p:cNvPr>
          <p:cNvSpPr txBox="1"/>
          <p:nvPr/>
        </p:nvSpPr>
        <p:spPr>
          <a:xfrm>
            <a:off x="7857716" y="1792152"/>
            <a:ext cx="1664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0x00000001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84C3CFB-A5C1-40F5-8CD5-F973B5078B00}"/>
              </a:ext>
            </a:extLst>
          </p:cNvPr>
          <p:cNvCxnSpPr>
            <a:cxnSpLocks/>
          </p:cNvCxnSpPr>
          <p:nvPr/>
        </p:nvCxnSpPr>
        <p:spPr>
          <a:xfrm>
            <a:off x="6923970" y="1680111"/>
            <a:ext cx="3531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5B6E75C-3D1A-450A-910B-EE82B940DBE4}"/>
              </a:ext>
            </a:extLst>
          </p:cNvPr>
          <p:cNvSpPr txBox="1"/>
          <p:nvPr/>
        </p:nvSpPr>
        <p:spPr>
          <a:xfrm>
            <a:off x="5267326" y="1471820"/>
            <a:ext cx="1653856" cy="707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ESP</a:t>
            </a:r>
          </a:p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0XBFFFDEF0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BEE7BA7-E65B-484C-B156-9850F76E9B4A}"/>
              </a:ext>
            </a:extLst>
          </p:cNvPr>
          <p:cNvCxnSpPr>
            <a:cxnSpLocks/>
          </p:cNvCxnSpPr>
          <p:nvPr/>
        </p:nvCxnSpPr>
        <p:spPr>
          <a:xfrm flipH="1">
            <a:off x="7271284" y="1066187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1CEF150-55FC-439F-A43F-933C26D7F533}"/>
              </a:ext>
            </a:extLst>
          </p:cNvPr>
          <p:cNvSpPr txBox="1"/>
          <p:nvPr/>
        </p:nvSpPr>
        <p:spPr>
          <a:xfrm>
            <a:off x="7311166" y="1173759"/>
            <a:ext cx="2772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RETURN </a:t>
            </a:r>
            <a:r>
              <a:rPr lang="en-US" altLang="ko-KR" sz="2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0x08048368</a:t>
            </a:r>
            <a:endParaRPr lang="ko-KR" altLang="en-US" sz="2000" b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FFF3779-5F21-4717-83EB-E855CAB2934A}"/>
              </a:ext>
            </a:extLst>
          </p:cNvPr>
          <p:cNvCxnSpPr>
            <a:cxnSpLocks/>
          </p:cNvCxnSpPr>
          <p:nvPr/>
        </p:nvCxnSpPr>
        <p:spPr>
          <a:xfrm flipH="1">
            <a:off x="7271284" y="456587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79F29A0-303C-4532-AB68-C75D7D5DC4A3}"/>
              </a:ext>
            </a:extLst>
          </p:cNvPr>
          <p:cNvSpPr txBox="1"/>
          <p:nvPr/>
        </p:nvSpPr>
        <p:spPr>
          <a:xfrm>
            <a:off x="7577867" y="564159"/>
            <a:ext cx="2210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SFP </a:t>
            </a:r>
            <a:r>
              <a:rPr lang="en-US" altLang="ko-KR" sz="2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0xBFFFDF08</a:t>
            </a:r>
            <a:endParaRPr lang="ko-KR" altLang="en-US" sz="2000" b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F51071A-13D5-4E40-B6CD-77097BDA0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03" y="386605"/>
            <a:ext cx="5271524" cy="127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6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BF27A70E-C6DE-4A35-92C4-1DB879C72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35" y="1735237"/>
            <a:ext cx="5528017" cy="44609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387800-14C5-4DDC-9283-B4EB23233A2D}"/>
              </a:ext>
            </a:extLst>
          </p:cNvPr>
          <p:cNvSpPr/>
          <p:nvPr/>
        </p:nvSpPr>
        <p:spPr>
          <a:xfrm>
            <a:off x="359378" y="4829988"/>
            <a:ext cx="3917348" cy="20873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37094C2-7FC1-410F-9143-18CD52E4637D}"/>
              </a:ext>
            </a:extLst>
          </p:cNvPr>
          <p:cNvCxnSpPr>
            <a:cxnSpLocks/>
          </p:cNvCxnSpPr>
          <p:nvPr/>
        </p:nvCxnSpPr>
        <p:spPr>
          <a:xfrm>
            <a:off x="7277100" y="2481227"/>
            <a:ext cx="42993" cy="26997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18B5107-E7F8-4402-BC66-676B9A175AE8}"/>
              </a:ext>
            </a:extLst>
          </p:cNvPr>
          <p:cNvCxnSpPr>
            <a:cxnSpLocks/>
          </p:cNvCxnSpPr>
          <p:nvPr/>
        </p:nvCxnSpPr>
        <p:spPr>
          <a:xfrm>
            <a:off x="10099410" y="2471702"/>
            <a:ext cx="0" cy="26997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FC9BF16-AC4D-48EE-9745-234BACDA13F3}"/>
              </a:ext>
            </a:extLst>
          </p:cNvPr>
          <p:cNvCxnSpPr>
            <a:cxnSpLocks/>
          </p:cNvCxnSpPr>
          <p:nvPr/>
        </p:nvCxnSpPr>
        <p:spPr>
          <a:xfrm flipH="1">
            <a:off x="7280809" y="5219700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280D76E-6968-40D2-A65B-17F13AC031D2}"/>
              </a:ext>
            </a:extLst>
          </p:cNvPr>
          <p:cNvCxnSpPr>
            <a:cxnSpLocks/>
          </p:cNvCxnSpPr>
          <p:nvPr/>
        </p:nvCxnSpPr>
        <p:spPr>
          <a:xfrm flipH="1">
            <a:off x="7280809" y="4620903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CDD2366-E54D-4BA8-B8FB-336E0F4E9938}"/>
              </a:ext>
            </a:extLst>
          </p:cNvPr>
          <p:cNvCxnSpPr>
            <a:cxnSpLocks/>
          </p:cNvCxnSpPr>
          <p:nvPr/>
        </p:nvCxnSpPr>
        <p:spPr>
          <a:xfrm flipH="1">
            <a:off x="7280809" y="400570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66BA853-45BB-49F4-BEB4-A0F26F6F9B89}"/>
              </a:ext>
            </a:extLst>
          </p:cNvPr>
          <p:cNvSpPr/>
          <p:nvPr/>
        </p:nvSpPr>
        <p:spPr>
          <a:xfrm>
            <a:off x="10318308" y="1764753"/>
            <a:ext cx="1312090" cy="3077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LOW address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96E635E-772F-4022-BEC7-21AA3651CC92}"/>
              </a:ext>
            </a:extLst>
          </p:cNvPr>
          <p:cNvSpPr/>
          <p:nvPr/>
        </p:nvSpPr>
        <p:spPr>
          <a:xfrm>
            <a:off x="10290961" y="5396037"/>
            <a:ext cx="1366784" cy="3077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HIGH address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F6F5F09-9BC0-4896-88A8-4B4DCBE00E2E}"/>
              </a:ext>
            </a:extLst>
          </p:cNvPr>
          <p:cNvCxnSpPr>
            <a:cxnSpLocks/>
          </p:cNvCxnSpPr>
          <p:nvPr/>
        </p:nvCxnSpPr>
        <p:spPr>
          <a:xfrm flipH="1">
            <a:off x="10060127" y="4032786"/>
            <a:ext cx="3132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01DD98B-E709-40E4-8EC8-2515FAE84B99}"/>
              </a:ext>
            </a:extLst>
          </p:cNvPr>
          <p:cNvSpPr txBox="1"/>
          <p:nvPr/>
        </p:nvSpPr>
        <p:spPr>
          <a:xfrm>
            <a:off x="10373366" y="3824495"/>
            <a:ext cx="1694810" cy="707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EBP</a:t>
            </a:r>
          </a:p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0XBFFFDF08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034417-3C52-48B1-82C5-14A600DBA1B7}"/>
              </a:ext>
            </a:extLst>
          </p:cNvPr>
          <p:cNvSpPr txBox="1"/>
          <p:nvPr/>
        </p:nvSpPr>
        <p:spPr>
          <a:xfrm>
            <a:off x="7444516" y="4717059"/>
            <a:ext cx="2453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RETURN ADDRESS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49E76F-41A7-4668-95A5-277A68D0EAA7}"/>
              </a:ext>
            </a:extLst>
          </p:cNvPr>
          <p:cNvSpPr txBox="1"/>
          <p:nvPr/>
        </p:nvSpPr>
        <p:spPr>
          <a:xfrm>
            <a:off x="7562441" y="4135302"/>
            <a:ext cx="2220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SFP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0XBFFFDF28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BAD63DF-5206-4530-850E-6D24BDF9A0BC}"/>
              </a:ext>
            </a:extLst>
          </p:cNvPr>
          <p:cNvCxnSpPr>
            <a:cxnSpLocks/>
          </p:cNvCxnSpPr>
          <p:nvPr/>
        </p:nvCxnSpPr>
        <p:spPr>
          <a:xfrm flipH="1">
            <a:off x="7280809" y="333895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84C3CFB-A5C1-40F5-8CD5-F973B5078B00}"/>
              </a:ext>
            </a:extLst>
          </p:cNvPr>
          <p:cNvCxnSpPr>
            <a:cxnSpLocks/>
          </p:cNvCxnSpPr>
          <p:nvPr/>
        </p:nvCxnSpPr>
        <p:spPr>
          <a:xfrm>
            <a:off x="6923970" y="3346986"/>
            <a:ext cx="3531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5B6E75C-3D1A-450A-910B-EE82B940DBE4}"/>
              </a:ext>
            </a:extLst>
          </p:cNvPr>
          <p:cNvSpPr txBox="1"/>
          <p:nvPr/>
        </p:nvSpPr>
        <p:spPr>
          <a:xfrm>
            <a:off x="5267326" y="3138695"/>
            <a:ext cx="1653856" cy="707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ESP</a:t>
            </a:r>
          </a:p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0XBFFFDF00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48D771-D013-4EBD-AD34-D2AF35501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51" y="392769"/>
            <a:ext cx="45148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/>
              <a:t>GDB</a:t>
            </a:r>
            <a:r>
              <a:rPr lang="ko-KR" altLang="en-US"/>
              <a:t>를 이용하여 </a:t>
            </a:r>
            <a:r>
              <a:rPr lang="en-US" altLang="ko-KR"/>
              <a:t>STACK </a:t>
            </a:r>
            <a:r>
              <a:rPr lang="ko-KR" altLang="en-US"/>
              <a:t>분석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288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/>
              <a:t>Level9 </a:t>
            </a:r>
            <a:r>
              <a:rPr lang="ko-KR" altLang="en-US" dirty="0"/>
              <a:t>문제풀이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/>
              <a:t>apple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70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38912" y="438912"/>
            <a:ext cx="3699536" cy="554316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/>
              <a:t>Level9 </a:t>
            </a:r>
            <a:r>
              <a:rPr lang="ko-KR" altLang="en-US"/>
              <a:t>풀기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281AE11-442B-4DC2-BE10-61915C9C8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35" y="1471612"/>
            <a:ext cx="4514850" cy="42767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A614AC-E4FD-4417-975F-2EC5E10BC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0" y="1471612"/>
            <a:ext cx="5372100" cy="2590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5B12AC1-F7B4-4CBC-86A0-FF275DA4E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250" y="366712"/>
            <a:ext cx="3705225" cy="904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4D66CF-18F2-4694-8A8B-A394DD9D2078}"/>
              </a:ext>
            </a:extLst>
          </p:cNvPr>
          <p:cNvSpPr txBox="1"/>
          <p:nvPr/>
        </p:nvSpPr>
        <p:spPr>
          <a:xfrm>
            <a:off x="5367337" y="4136528"/>
            <a:ext cx="3645550" cy="92333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fgets([ebp-40], 0x28, 0x8049698)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buf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의 스택 주소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[ebp – 40]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A8F30B-CD7A-43D0-98B2-48D051B0FD6D}"/>
              </a:ext>
            </a:extLst>
          </p:cNvPr>
          <p:cNvSpPr txBox="1"/>
          <p:nvPr/>
        </p:nvSpPr>
        <p:spPr>
          <a:xfrm>
            <a:off x="8184952" y="5133975"/>
            <a:ext cx="3446713" cy="92333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>
            <a:defPPr rtl="0">
              <a:defRPr lang="ko-KR"/>
            </a:defPPr>
          </a:lstStyle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strcmp([ebp-24], 0x804856a, 2)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buf2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의 스택 주소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[ebp – 24]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156A7DD-BDE9-4AC1-B26A-B6EDA67135CC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7190112" y="2533650"/>
            <a:ext cx="2382513" cy="160287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2EC3C2B-F08C-409F-B883-115591F2057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908309" y="3990975"/>
            <a:ext cx="188191" cy="114300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85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38912" y="496062"/>
            <a:ext cx="3699536" cy="554316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/>
              <a:t>Level9 </a:t>
            </a:r>
            <a:r>
              <a:rPr lang="ko-KR" altLang="en-US"/>
              <a:t>풀기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A614AC-E4FD-4417-975F-2EC5E10BC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930" y="804861"/>
            <a:ext cx="5372100" cy="259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4D66CF-18F2-4694-8A8B-A394DD9D2078}"/>
              </a:ext>
            </a:extLst>
          </p:cNvPr>
          <p:cNvSpPr txBox="1"/>
          <p:nvPr/>
        </p:nvSpPr>
        <p:spPr>
          <a:xfrm>
            <a:off x="5862637" y="3469778"/>
            <a:ext cx="3645550" cy="92333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fgets([ebp-40], 0x28, 0x8049698)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buf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의 스택 주소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[ebp – 40]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A8F30B-CD7A-43D0-98B2-48D051B0FD6D}"/>
              </a:ext>
            </a:extLst>
          </p:cNvPr>
          <p:cNvSpPr txBox="1"/>
          <p:nvPr/>
        </p:nvSpPr>
        <p:spPr>
          <a:xfrm>
            <a:off x="8680252" y="4467225"/>
            <a:ext cx="3446713" cy="92333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>
            <a:defPPr rtl="0">
              <a:defRPr lang="ko-KR"/>
            </a:defPPr>
          </a:lstStyle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strcmp([ebp-24], 0x804856a, 2)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buf2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의 스택 주소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[ebp – 24]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156A7DD-BDE9-4AC1-B26A-B6EDA67135CC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7685412" y="1866900"/>
            <a:ext cx="2382513" cy="160287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2EC3C2B-F08C-409F-B883-115591F2057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0403609" y="3324225"/>
            <a:ext cx="188191" cy="114300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25B0069-21B0-48D2-8775-5C703D965F33}"/>
              </a:ext>
            </a:extLst>
          </p:cNvPr>
          <p:cNvCxnSpPr>
            <a:cxnSpLocks/>
          </p:cNvCxnSpPr>
          <p:nvPr/>
        </p:nvCxnSpPr>
        <p:spPr>
          <a:xfrm>
            <a:off x="2081221" y="2352675"/>
            <a:ext cx="19172" cy="35617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2EE6C7D-6BFB-4956-98A1-7D820430844F}"/>
              </a:ext>
            </a:extLst>
          </p:cNvPr>
          <p:cNvCxnSpPr>
            <a:cxnSpLocks/>
          </p:cNvCxnSpPr>
          <p:nvPr/>
        </p:nvCxnSpPr>
        <p:spPr>
          <a:xfrm flipH="1">
            <a:off x="4879710" y="2352675"/>
            <a:ext cx="29759" cy="355218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D11A246-163A-4DC5-AA74-6F67F5B793A3}"/>
              </a:ext>
            </a:extLst>
          </p:cNvPr>
          <p:cNvCxnSpPr>
            <a:cxnSpLocks/>
          </p:cNvCxnSpPr>
          <p:nvPr/>
        </p:nvCxnSpPr>
        <p:spPr>
          <a:xfrm flipH="1">
            <a:off x="2061109" y="5953125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7EC0CB-7C3B-4250-B90E-DC31157BB728}"/>
              </a:ext>
            </a:extLst>
          </p:cNvPr>
          <p:cNvCxnSpPr>
            <a:cxnSpLocks/>
          </p:cNvCxnSpPr>
          <p:nvPr/>
        </p:nvCxnSpPr>
        <p:spPr>
          <a:xfrm flipH="1">
            <a:off x="2061109" y="5354328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7BBD2B-9245-42EF-9C3C-8C9C1F10B52D}"/>
              </a:ext>
            </a:extLst>
          </p:cNvPr>
          <p:cNvCxnSpPr>
            <a:cxnSpLocks/>
          </p:cNvCxnSpPr>
          <p:nvPr/>
        </p:nvCxnSpPr>
        <p:spPr>
          <a:xfrm flipH="1">
            <a:off x="2061109" y="4739126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FD7229-A30F-44FB-857E-D3416D7A91A3}"/>
              </a:ext>
            </a:extLst>
          </p:cNvPr>
          <p:cNvSpPr/>
          <p:nvPr/>
        </p:nvSpPr>
        <p:spPr>
          <a:xfrm>
            <a:off x="317058" y="2183853"/>
            <a:ext cx="1312090" cy="3077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LOW address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06C317-EDE9-4520-8998-8EC728514A4B}"/>
              </a:ext>
            </a:extLst>
          </p:cNvPr>
          <p:cNvSpPr/>
          <p:nvPr/>
        </p:nvSpPr>
        <p:spPr>
          <a:xfrm>
            <a:off x="289711" y="5815137"/>
            <a:ext cx="1366784" cy="3077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HIGH address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C71180E-72EE-4AF1-980E-09ED774E48BF}"/>
              </a:ext>
            </a:extLst>
          </p:cNvPr>
          <p:cNvCxnSpPr>
            <a:cxnSpLocks/>
            <a:stCxn id="20" idx="0"/>
            <a:endCxn id="36" idx="1"/>
          </p:cNvCxnSpPr>
          <p:nvPr/>
        </p:nvCxnSpPr>
        <p:spPr>
          <a:xfrm flipH="1" flipV="1">
            <a:off x="5075544" y="3735019"/>
            <a:ext cx="820960" cy="1051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26BF2B3-22B1-4A9C-9A88-4EDF6EF074B0}"/>
              </a:ext>
            </a:extLst>
          </p:cNvPr>
          <p:cNvSpPr txBox="1"/>
          <p:nvPr/>
        </p:nvSpPr>
        <p:spPr>
          <a:xfrm>
            <a:off x="5049099" y="4786550"/>
            <a:ext cx="1694810" cy="40011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16BYTE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차이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956AE-BD9A-441E-89BA-7D9F05E00BDB}"/>
              </a:ext>
            </a:extLst>
          </p:cNvPr>
          <p:cNvSpPr txBox="1"/>
          <p:nvPr/>
        </p:nvSpPr>
        <p:spPr>
          <a:xfrm>
            <a:off x="2224816" y="5450484"/>
            <a:ext cx="2453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RETURN ADDRESS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DCF7E2-7FAF-4A3C-86CC-8F2093BAFF0E}"/>
              </a:ext>
            </a:extLst>
          </p:cNvPr>
          <p:cNvSpPr txBox="1"/>
          <p:nvPr/>
        </p:nvSpPr>
        <p:spPr>
          <a:xfrm>
            <a:off x="3093755" y="4810912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SFP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5E921A8-E86E-43A9-8B7D-91D877C112A2}"/>
              </a:ext>
            </a:extLst>
          </p:cNvPr>
          <p:cNvCxnSpPr>
            <a:cxnSpLocks/>
          </p:cNvCxnSpPr>
          <p:nvPr/>
        </p:nvCxnSpPr>
        <p:spPr>
          <a:xfrm flipH="1">
            <a:off x="2061109" y="4068514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56028D0-02B9-44EC-B99E-7B7A6ACF458F}"/>
              </a:ext>
            </a:extLst>
          </p:cNvPr>
          <p:cNvCxnSpPr>
            <a:cxnSpLocks/>
          </p:cNvCxnSpPr>
          <p:nvPr/>
        </p:nvCxnSpPr>
        <p:spPr>
          <a:xfrm>
            <a:off x="1704270" y="3451761"/>
            <a:ext cx="3531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099466C-3516-4E59-B1DE-F4DEEB3E693B}"/>
              </a:ext>
            </a:extLst>
          </p:cNvPr>
          <p:cNvSpPr txBox="1"/>
          <p:nvPr/>
        </p:nvSpPr>
        <p:spPr>
          <a:xfrm>
            <a:off x="47626" y="3243470"/>
            <a:ext cx="1653856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EBP - 40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07702CF-21F7-41EA-9051-12CA7BB3D100}"/>
              </a:ext>
            </a:extLst>
          </p:cNvPr>
          <p:cNvCxnSpPr>
            <a:cxnSpLocks/>
          </p:cNvCxnSpPr>
          <p:nvPr/>
        </p:nvCxnSpPr>
        <p:spPr>
          <a:xfrm flipH="1">
            <a:off x="2051584" y="343420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CA0018C-1801-4BEB-B638-0FEE67A6E5CF}"/>
              </a:ext>
            </a:extLst>
          </p:cNvPr>
          <p:cNvSpPr txBox="1"/>
          <p:nvPr/>
        </p:nvSpPr>
        <p:spPr>
          <a:xfrm>
            <a:off x="2837554" y="4195711"/>
            <a:ext cx="1316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buf2[10]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52BF57-9160-41F7-90FA-B42787739836}"/>
              </a:ext>
            </a:extLst>
          </p:cNvPr>
          <p:cNvSpPr txBox="1"/>
          <p:nvPr/>
        </p:nvSpPr>
        <p:spPr>
          <a:xfrm>
            <a:off x="2866129" y="355753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buf[10]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90F4E5-2FD3-40D7-80D3-916041803727}"/>
              </a:ext>
            </a:extLst>
          </p:cNvPr>
          <p:cNvCxnSpPr>
            <a:cxnSpLocks/>
          </p:cNvCxnSpPr>
          <p:nvPr/>
        </p:nvCxnSpPr>
        <p:spPr>
          <a:xfrm>
            <a:off x="1713795" y="4080411"/>
            <a:ext cx="3531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25998A1-9A54-4F21-AF8D-AEDDA9AF0F81}"/>
              </a:ext>
            </a:extLst>
          </p:cNvPr>
          <p:cNvSpPr txBox="1"/>
          <p:nvPr/>
        </p:nvSpPr>
        <p:spPr>
          <a:xfrm>
            <a:off x="57151" y="3872120"/>
            <a:ext cx="1653856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EBP - 24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F861399-5D5F-4D53-BF31-E6944DEE6271}"/>
              </a:ext>
            </a:extLst>
          </p:cNvPr>
          <p:cNvCxnSpPr>
            <a:cxnSpLocks/>
          </p:cNvCxnSpPr>
          <p:nvPr/>
        </p:nvCxnSpPr>
        <p:spPr>
          <a:xfrm>
            <a:off x="1713795" y="4728111"/>
            <a:ext cx="3531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03405AD-7573-43CE-BF03-88373CCEB201}"/>
              </a:ext>
            </a:extLst>
          </p:cNvPr>
          <p:cNvSpPr txBox="1"/>
          <p:nvPr/>
        </p:nvSpPr>
        <p:spPr>
          <a:xfrm>
            <a:off x="57151" y="4519820"/>
            <a:ext cx="1653856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EBP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9EFC8B65-6A1E-4F41-9C4A-23189AFA205E}"/>
              </a:ext>
            </a:extLst>
          </p:cNvPr>
          <p:cNvSpPr/>
          <p:nvPr/>
        </p:nvSpPr>
        <p:spPr>
          <a:xfrm rot="12361400">
            <a:off x="4803151" y="3490085"/>
            <a:ext cx="273328" cy="546155"/>
          </a:xfrm>
          <a:custGeom>
            <a:avLst/>
            <a:gdLst>
              <a:gd name="connsiteX0" fmla="*/ 87295 w 1363645"/>
              <a:gd name="connsiteY0" fmla="*/ 0 h 1962150"/>
              <a:gd name="connsiteX1" fmla="*/ 134920 w 1363645"/>
              <a:gd name="connsiteY1" fmla="*/ 1285875 h 1962150"/>
              <a:gd name="connsiteX2" fmla="*/ 1363645 w 1363645"/>
              <a:gd name="connsiteY2" fmla="*/ 1962150 h 1962150"/>
              <a:gd name="connsiteX3" fmla="*/ 1363645 w 1363645"/>
              <a:gd name="connsiteY3" fmla="*/ 196215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3645" h="1962150">
                <a:moveTo>
                  <a:pt x="87295" y="0"/>
                </a:moveTo>
                <a:cubicBezTo>
                  <a:pt x="4745" y="479425"/>
                  <a:pt x="-77805" y="958850"/>
                  <a:pt x="134920" y="1285875"/>
                </a:cubicBezTo>
                <a:cubicBezTo>
                  <a:pt x="347645" y="1612900"/>
                  <a:pt x="1363645" y="1962150"/>
                  <a:pt x="1363645" y="1962150"/>
                </a:cubicBezTo>
                <a:lnTo>
                  <a:pt x="1363645" y="1962150"/>
                </a:lnTo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88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38912" y="438912"/>
            <a:ext cx="3699536" cy="554316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/>
              <a:t>Level9 </a:t>
            </a:r>
            <a:r>
              <a:rPr lang="ko-KR" altLang="en-US"/>
              <a:t>풀기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25B0069-21B0-48D2-8775-5C703D965F33}"/>
              </a:ext>
            </a:extLst>
          </p:cNvPr>
          <p:cNvCxnSpPr>
            <a:cxnSpLocks/>
          </p:cNvCxnSpPr>
          <p:nvPr/>
        </p:nvCxnSpPr>
        <p:spPr>
          <a:xfrm>
            <a:off x="2081221" y="1619250"/>
            <a:ext cx="19172" cy="35617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2EE6C7D-6BFB-4956-98A1-7D820430844F}"/>
              </a:ext>
            </a:extLst>
          </p:cNvPr>
          <p:cNvCxnSpPr>
            <a:cxnSpLocks/>
          </p:cNvCxnSpPr>
          <p:nvPr/>
        </p:nvCxnSpPr>
        <p:spPr>
          <a:xfrm flipH="1">
            <a:off x="4879710" y="1619250"/>
            <a:ext cx="29759" cy="355218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D11A246-163A-4DC5-AA74-6F67F5B793A3}"/>
              </a:ext>
            </a:extLst>
          </p:cNvPr>
          <p:cNvCxnSpPr>
            <a:cxnSpLocks/>
          </p:cNvCxnSpPr>
          <p:nvPr/>
        </p:nvCxnSpPr>
        <p:spPr>
          <a:xfrm flipH="1">
            <a:off x="2061109" y="5219700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7EC0CB-7C3B-4250-B90E-DC31157BB728}"/>
              </a:ext>
            </a:extLst>
          </p:cNvPr>
          <p:cNvCxnSpPr>
            <a:cxnSpLocks/>
          </p:cNvCxnSpPr>
          <p:nvPr/>
        </p:nvCxnSpPr>
        <p:spPr>
          <a:xfrm flipH="1">
            <a:off x="2061109" y="4620903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7BBD2B-9245-42EF-9C3C-8C9C1F10B52D}"/>
              </a:ext>
            </a:extLst>
          </p:cNvPr>
          <p:cNvCxnSpPr>
            <a:cxnSpLocks/>
          </p:cNvCxnSpPr>
          <p:nvPr/>
        </p:nvCxnSpPr>
        <p:spPr>
          <a:xfrm flipH="1">
            <a:off x="2061109" y="400570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FD7229-A30F-44FB-857E-D3416D7A91A3}"/>
              </a:ext>
            </a:extLst>
          </p:cNvPr>
          <p:cNvSpPr/>
          <p:nvPr/>
        </p:nvSpPr>
        <p:spPr>
          <a:xfrm>
            <a:off x="317058" y="1450428"/>
            <a:ext cx="1312090" cy="3077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LOW address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06C317-EDE9-4520-8998-8EC728514A4B}"/>
              </a:ext>
            </a:extLst>
          </p:cNvPr>
          <p:cNvSpPr/>
          <p:nvPr/>
        </p:nvSpPr>
        <p:spPr>
          <a:xfrm>
            <a:off x="289711" y="5081712"/>
            <a:ext cx="1366784" cy="3077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HIGH 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956AE-BD9A-441E-89BA-7D9F05E00BDB}"/>
              </a:ext>
            </a:extLst>
          </p:cNvPr>
          <p:cNvSpPr txBox="1"/>
          <p:nvPr/>
        </p:nvSpPr>
        <p:spPr>
          <a:xfrm>
            <a:off x="2224816" y="4717059"/>
            <a:ext cx="2453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RETURN ADDRESS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DCF7E2-7FAF-4A3C-86CC-8F2093BAFF0E}"/>
              </a:ext>
            </a:extLst>
          </p:cNvPr>
          <p:cNvSpPr txBox="1"/>
          <p:nvPr/>
        </p:nvSpPr>
        <p:spPr>
          <a:xfrm>
            <a:off x="3093755" y="4077487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SFP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5E921A8-E86E-43A9-8B7D-91D877C112A2}"/>
              </a:ext>
            </a:extLst>
          </p:cNvPr>
          <p:cNvCxnSpPr>
            <a:cxnSpLocks/>
          </p:cNvCxnSpPr>
          <p:nvPr/>
        </p:nvCxnSpPr>
        <p:spPr>
          <a:xfrm flipH="1">
            <a:off x="2061109" y="3335089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56028D0-02B9-44EC-B99E-7B7A6ACF458F}"/>
              </a:ext>
            </a:extLst>
          </p:cNvPr>
          <p:cNvCxnSpPr>
            <a:cxnSpLocks/>
          </p:cNvCxnSpPr>
          <p:nvPr/>
        </p:nvCxnSpPr>
        <p:spPr>
          <a:xfrm>
            <a:off x="1704270" y="2718336"/>
            <a:ext cx="3531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099466C-3516-4E59-B1DE-F4DEEB3E693B}"/>
              </a:ext>
            </a:extLst>
          </p:cNvPr>
          <p:cNvSpPr txBox="1"/>
          <p:nvPr/>
        </p:nvSpPr>
        <p:spPr>
          <a:xfrm>
            <a:off x="47626" y="2510045"/>
            <a:ext cx="1653856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EBP - 40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07702CF-21F7-41EA-9051-12CA7BB3D100}"/>
              </a:ext>
            </a:extLst>
          </p:cNvPr>
          <p:cNvCxnSpPr>
            <a:cxnSpLocks/>
          </p:cNvCxnSpPr>
          <p:nvPr/>
        </p:nvCxnSpPr>
        <p:spPr>
          <a:xfrm flipH="1">
            <a:off x="2051584" y="2700776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CA0018C-1801-4BEB-B638-0FEE67A6E5CF}"/>
              </a:ext>
            </a:extLst>
          </p:cNvPr>
          <p:cNvSpPr txBox="1"/>
          <p:nvPr/>
        </p:nvSpPr>
        <p:spPr>
          <a:xfrm>
            <a:off x="2837554" y="3528961"/>
            <a:ext cx="1316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buf2[10]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52BF57-9160-41F7-90FA-B42787739836}"/>
              </a:ext>
            </a:extLst>
          </p:cNvPr>
          <p:cNvSpPr txBox="1"/>
          <p:nvPr/>
        </p:nvSpPr>
        <p:spPr>
          <a:xfrm>
            <a:off x="2866129" y="2824111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buf[10]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90F4E5-2FD3-40D7-80D3-916041803727}"/>
              </a:ext>
            </a:extLst>
          </p:cNvPr>
          <p:cNvCxnSpPr>
            <a:cxnSpLocks/>
          </p:cNvCxnSpPr>
          <p:nvPr/>
        </p:nvCxnSpPr>
        <p:spPr>
          <a:xfrm>
            <a:off x="1713795" y="3346986"/>
            <a:ext cx="3531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25998A1-9A54-4F21-AF8D-AEDDA9AF0F81}"/>
              </a:ext>
            </a:extLst>
          </p:cNvPr>
          <p:cNvSpPr txBox="1"/>
          <p:nvPr/>
        </p:nvSpPr>
        <p:spPr>
          <a:xfrm>
            <a:off x="57151" y="3138695"/>
            <a:ext cx="1653856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EBP - 24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F861399-5D5F-4D53-BF31-E6944DEE6271}"/>
              </a:ext>
            </a:extLst>
          </p:cNvPr>
          <p:cNvCxnSpPr>
            <a:cxnSpLocks/>
          </p:cNvCxnSpPr>
          <p:nvPr/>
        </p:nvCxnSpPr>
        <p:spPr>
          <a:xfrm>
            <a:off x="1713795" y="3994686"/>
            <a:ext cx="3531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03405AD-7573-43CE-BF03-88373CCEB201}"/>
              </a:ext>
            </a:extLst>
          </p:cNvPr>
          <p:cNvSpPr txBox="1"/>
          <p:nvPr/>
        </p:nvSpPr>
        <p:spPr>
          <a:xfrm>
            <a:off x="57151" y="3786395"/>
            <a:ext cx="1653856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EBP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F273DD-DDA0-4E41-8314-52DCCD8FB2B7}"/>
              </a:ext>
            </a:extLst>
          </p:cNvPr>
          <p:cNvSpPr txBox="1"/>
          <p:nvPr/>
        </p:nvSpPr>
        <p:spPr>
          <a:xfrm flipH="1">
            <a:off x="7469155" y="419764"/>
            <a:ext cx="3334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Buf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바이트를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로 채우고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바이트를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“go”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로 입력하면 다음과 같이 스택이 채워진다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1DBE62E-E052-440D-8CA4-CEBF6F52B405}"/>
              </a:ext>
            </a:extLst>
          </p:cNvPr>
          <p:cNvCxnSpPr>
            <a:cxnSpLocks/>
          </p:cNvCxnSpPr>
          <p:nvPr/>
        </p:nvCxnSpPr>
        <p:spPr>
          <a:xfrm>
            <a:off x="7596196" y="1552575"/>
            <a:ext cx="19172" cy="35617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07835CA-A4D8-4764-8359-3B95067BEFFD}"/>
              </a:ext>
            </a:extLst>
          </p:cNvPr>
          <p:cNvCxnSpPr>
            <a:cxnSpLocks/>
          </p:cNvCxnSpPr>
          <p:nvPr/>
        </p:nvCxnSpPr>
        <p:spPr>
          <a:xfrm flipH="1">
            <a:off x="10394685" y="1552575"/>
            <a:ext cx="29759" cy="355218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98FE521-4D47-4A01-B3FE-AA32B23F8B41}"/>
              </a:ext>
            </a:extLst>
          </p:cNvPr>
          <p:cNvCxnSpPr>
            <a:cxnSpLocks/>
          </p:cNvCxnSpPr>
          <p:nvPr/>
        </p:nvCxnSpPr>
        <p:spPr>
          <a:xfrm flipH="1">
            <a:off x="7576084" y="5153025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2E17C93-DD67-4986-A01E-7FE2749E68A5}"/>
              </a:ext>
            </a:extLst>
          </p:cNvPr>
          <p:cNvCxnSpPr>
            <a:cxnSpLocks/>
          </p:cNvCxnSpPr>
          <p:nvPr/>
        </p:nvCxnSpPr>
        <p:spPr>
          <a:xfrm flipH="1">
            <a:off x="7576084" y="4554228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98FC851-E1E9-495B-B5C4-ECB231324DA4}"/>
              </a:ext>
            </a:extLst>
          </p:cNvPr>
          <p:cNvCxnSpPr>
            <a:cxnSpLocks/>
          </p:cNvCxnSpPr>
          <p:nvPr/>
        </p:nvCxnSpPr>
        <p:spPr>
          <a:xfrm flipH="1">
            <a:off x="7576084" y="3939026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F9A743-5552-4606-B14F-1E665A2DA0D0}"/>
              </a:ext>
            </a:extLst>
          </p:cNvPr>
          <p:cNvSpPr/>
          <p:nvPr/>
        </p:nvSpPr>
        <p:spPr>
          <a:xfrm>
            <a:off x="10565958" y="1383753"/>
            <a:ext cx="1312090" cy="3077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LOW address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34AFBC4-9514-4A5B-8E5C-4F5B1E2FA0A4}"/>
              </a:ext>
            </a:extLst>
          </p:cNvPr>
          <p:cNvSpPr/>
          <p:nvPr/>
        </p:nvSpPr>
        <p:spPr>
          <a:xfrm>
            <a:off x="10538611" y="5015037"/>
            <a:ext cx="1366784" cy="3077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HIGH address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4B5C3E-1D20-4677-AC98-66A859AD6B51}"/>
              </a:ext>
            </a:extLst>
          </p:cNvPr>
          <p:cNvSpPr txBox="1"/>
          <p:nvPr/>
        </p:nvSpPr>
        <p:spPr>
          <a:xfrm>
            <a:off x="7739791" y="4650384"/>
            <a:ext cx="2453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RETURN ADDRESS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7A38C9-F398-46C4-B78A-42E46C4DF04A}"/>
              </a:ext>
            </a:extLst>
          </p:cNvPr>
          <p:cNvSpPr txBox="1"/>
          <p:nvPr/>
        </p:nvSpPr>
        <p:spPr>
          <a:xfrm>
            <a:off x="8608730" y="4010812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SFP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64FA590-3FE2-47B0-8F0F-182B35C3EB90}"/>
              </a:ext>
            </a:extLst>
          </p:cNvPr>
          <p:cNvCxnSpPr>
            <a:cxnSpLocks/>
          </p:cNvCxnSpPr>
          <p:nvPr/>
        </p:nvCxnSpPr>
        <p:spPr>
          <a:xfrm flipH="1">
            <a:off x="7576084" y="3268414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9467B5E-1B2D-48E0-B9EC-37C53AB7798B}"/>
              </a:ext>
            </a:extLst>
          </p:cNvPr>
          <p:cNvCxnSpPr>
            <a:cxnSpLocks/>
          </p:cNvCxnSpPr>
          <p:nvPr/>
        </p:nvCxnSpPr>
        <p:spPr>
          <a:xfrm flipH="1">
            <a:off x="7566559" y="263410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68CD79E-05E7-4A7C-A3EC-C0F3FFB3A46D}"/>
              </a:ext>
            </a:extLst>
          </p:cNvPr>
          <p:cNvSpPr txBox="1"/>
          <p:nvPr/>
        </p:nvSpPr>
        <p:spPr>
          <a:xfrm>
            <a:off x="8352529" y="3462286"/>
            <a:ext cx="1316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buf2[10]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B0464F1-746D-4859-B13D-17193F435992}"/>
              </a:ext>
            </a:extLst>
          </p:cNvPr>
          <p:cNvSpPr txBox="1"/>
          <p:nvPr/>
        </p:nvSpPr>
        <p:spPr>
          <a:xfrm>
            <a:off x="8381104" y="275743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buf[10]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0E566D-5FEF-49B5-9BED-35F8D0C2AFB8}"/>
              </a:ext>
            </a:extLst>
          </p:cNvPr>
          <p:cNvSpPr/>
          <p:nvPr/>
        </p:nvSpPr>
        <p:spPr>
          <a:xfrm>
            <a:off x="7607704" y="2622603"/>
            <a:ext cx="2812785" cy="68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AAAAAAAAAAAAAAAA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3AF8D18-BD3C-4463-B725-AFEC1BB3DE36}"/>
              </a:ext>
            </a:extLst>
          </p:cNvPr>
          <p:cNvSpPr/>
          <p:nvPr/>
        </p:nvSpPr>
        <p:spPr>
          <a:xfrm>
            <a:off x="7598633" y="3240623"/>
            <a:ext cx="2812785" cy="68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go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31D97A3E-EECD-49F6-96B4-A5073296888C}"/>
              </a:ext>
            </a:extLst>
          </p:cNvPr>
          <p:cNvSpPr/>
          <p:nvPr/>
        </p:nvSpPr>
        <p:spPr>
          <a:xfrm>
            <a:off x="5292285" y="3462286"/>
            <a:ext cx="1914525" cy="32410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폭발: 8pt 56">
            <a:extLst>
              <a:ext uri="{FF2B5EF4-FFF2-40B4-BE49-F238E27FC236}">
                <a16:creationId xmlns:a16="http://schemas.microsoft.com/office/drawing/2014/main" id="{9BB23D57-1A62-4B13-B106-B049F7AB5B9B}"/>
              </a:ext>
            </a:extLst>
          </p:cNvPr>
          <p:cNvSpPr/>
          <p:nvPr/>
        </p:nvSpPr>
        <p:spPr>
          <a:xfrm>
            <a:off x="9887627" y="2550369"/>
            <a:ext cx="2304373" cy="1556596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Buffer overflow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발생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!!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화살표: 아래쪽 57">
            <a:extLst>
              <a:ext uri="{FF2B5EF4-FFF2-40B4-BE49-F238E27FC236}">
                <a16:creationId xmlns:a16="http://schemas.microsoft.com/office/drawing/2014/main" id="{31328F7B-D9B0-451F-B099-E35FC4223435}"/>
              </a:ext>
            </a:extLst>
          </p:cNvPr>
          <p:cNvSpPr/>
          <p:nvPr/>
        </p:nvSpPr>
        <p:spPr>
          <a:xfrm>
            <a:off x="8393564" y="3060884"/>
            <a:ext cx="223277" cy="59032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화살표: 아래쪽 58">
            <a:extLst>
              <a:ext uri="{FF2B5EF4-FFF2-40B4-BE49-F238E27FC236}">
                <a16:creationId xmlns:a16="http://schemas.microsoft.com/office/drawing/2014/main" id="{3C480D00-191B-4DE1-9119-E5A1DCDD19E9}"/>
              </a:ext>
            </a:extLst>
          </p:cNvPr>
          <p:cNvSpPr/>
          <p:nvPr/>
        </p:nvSpPr>
        <p:spPr>
          <a:xfrm>
            <a:off x="9410821" y="3051825"/>
            <a:ext cx="223277" cy="59032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2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38911" y="438912"/>
            <a:ext cx="7514463" cy="554316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/>
              <a:t>Level9 </a:t>
            </a:r>
            <a:r>
              <a:rPr lang="ko-KR" altLang="en-US"/>
              <a:t>풀기 </a:t>
            </a:r>
            <a:r>
              <a:rPr lang="en-US" altLang="ko-KR"/>
              <a:t>– </a:t>
            </a:r>
            <a:r>
              <a:rPr lang="ko-KR" altLang="en-US"/>
              <a:t>파이썬 스크립트 이용하기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FD7229-A30F-44FB-857E-D3416D7A91A3}"/>
              </a:ext>
            </a:extLst>
          </p:cNvPr>
          <p:cNvSpPr/>
          <p:nvPr/>
        </p:nvSpPr>
        <p:spPr>
          <a:xfrm>
            <a:off x="2298256" y="1879053"/>
            <a:ext cx="7179117" cy="58477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./usr/bin/bof 1234567890123456go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05C61C2-6583-408D-BC76-E8293B16AAAE}"/>
              </a:ext>
            </a:extLst>
          </p:cNvPr>
          <p:cNvSpPr/>
          <p:nvPr/>
        </p:nvSpPr>
        <p:spPr>
          <a:xfrm>
            <a:off x="968153" y="4803228"/>
            <a:ext cx="9893744" cy="58477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(python –c ‘print “A”*16+”go”; cat) | /usr/bin/bof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61F821B1-FC9A-40D8-9E4D-856C32F17AC3}"/>
              </a:ext>
            </a:extLst>
          </p:cNvPr>
          <p:cNvSpPr/>
          <p:nvPr/>
        </p:nvSpPr>
        <p:spPr>
          <a:xfrm>
            <a:off x="5448300" y="2762250"/>
            <a:ext cx="933450" cy="1495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488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/>
              <a:t>Level14 </a:t>
            </a:r>
            <a:r>
              <a:rPr lang="ko-KR" altLang="en-US" dirty="0"/>
              <a:t>문제풀이</a:t>
            </a:r>
            <a:br>
              <a:rPr lang="en-US" altLang="ko-KR"/>
            </a:br>
            <a:r>
              <a:rPr lang="en-US" altLang="ko-KR" sz="2800"/>
              <a:t>what that nigga want?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556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8A038C0-CC51-4B04-B771-B9CFFAFD9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337" y="582364"/>
            <a:ext cx="6438900" cy="550545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38912" y="438912"/>
            <a:ext cx="3699536" cy="554316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/>
              <a:t>Level14 </a:t>
            </a:r>
            <a:r>
              <a:rPr lang="ko-KR" altLang="en-US"/>
              <a:t>풀기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D66CF-18F2-4694-8A8B-A394DD9D2078}"/>
              </a:ext>
            </a:extLst>
          </p:cNvPr>
          <p:cNvSpPr txBox="1"/>
          <p:nvPr/>
        </p:nvSpPr>
        <p:spPr>
          <a:xfrm>
            <a:off x="1575080" y="4496543"/>
            <a:ext cx="3603872" cy="92333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fgets([ebp-56], 0x2d, 0x8049664)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buf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의 스택 주소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[ebp – 56]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A8F30B-CD7A-43D0-98B2-48D051B0FD6D}"/>
              </a:ext>
            </a:extLst>
          </p:cNvPr>
          <p:cNvSpPr txBox="1"/>
          <p:nvPr/>
        </p:nvSpPr>
        <p:spPr>
          <a:xfrm>
            <a:off x="1460279" y="5565942"/>
            <a:ext cx="3595856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>
            <a:defPPr rtl="0">
              <a:defRPr lang="ko-KR"/>
            </a:defPPr>
          </a:lstStyle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If( [ebp-16] == 0xdeadbeef)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Check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의 스택 주소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[ebp – 16]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156A7DD-BDE9-4AC1-B26A-B6EDA67135CC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377016" y="2619375"/>
            <a:ext cx="5266683" cy="187716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2EC3C2B-F08C-409F-B883-115591F2057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056135" y="3114676"/>
            <a:ext cx="3587564" cy="27744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15B17290-2B7F-4BC8-94B3-AB5B8838E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59" y="993228"/>
            <a:ext cx="3085339" cy="341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0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38912" y="438912"/>
            <a:ext cx="3699536" cy="554316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/>
              <a:t>Level14 </a:t>
            </a:r>
            <a:r>
              <a:rPr lang="ko-KR" altLang="en-US"/>
              <a:t>풀기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25B0069-21B0-48D2-8775-5C703D965F33}"/>
              </a:ext>
            </a:extLst>
          </p:cNvPr>
          <p:cNvCxnSpPr>
            <a:cxnSpLocks/>
          </p:cNvCxnSpPr>
          <p:nvPr/>
        </p:nvCxnSpPr>
        <p:spPr>
          <a:xfrm>
            <a:off x="2081221" y="2828925"/>
            <a:ext cx="19172" cy="35617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2EE6C7D-6BFB-4956-98A1-7D820430844F}"/>
              </a:ext>
            </a:extLst>
          </p:cNvPr>
          <p:cNvCxnSpPr>
            <a:cxnSpLocks/>
          </p:cNvCxnSpPr>
          <p:nvPr/>
        </p:nvCxnSpPr>
        <p:spPr>
          <a:xfrm flipH="1">
            <a:off x="4879710" y="2828925"/>
            <a:ext cx="29759" cy="355218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D11A246-163A-4DC5-AA74-6F67F5B793A3}"/>
              </a:ext>
            </a:extLst>
          </p:cNvPr>
          <p:cNvCxnSpPr>
            <a:cxnSpLocks/>
          </p:cNvCxnSpPr>
          <p:nvPr/>
        </p:nvCxnSpPr>
        <p:spPr>
          <a:xfrm flipH="1">
            <a:off x="2061109" y="6429375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7EC0CB-7C3B-4250-B90E-DC31157BB728}"/>
              </a:ext>
            </a:extLst>
          </p:cNvPr>
          <p:cNvCxnSpPr>
            <a:cxnSpLocks/>
          </p:cNvCxnSpPr>
          <p:nvPr/>
        </p:nvCxnSpPr>
        <p:spPr>
          <a:xfrm flipH="1">
            <a:off x="2061109" y="5830578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7BBD2B-9245-42EF-9C3C-8C9C1F10B52D}"/>
              </a:ext>
            </a:extLst>
          </p:cNvPr>
          <p:cNvCxnSpPr>
            <a:cxnSpLocks/>
          </p:cNvCxnSpPr>
          <p:nvPr/>
        </p:nvCxnSpPr>
        <p:spPr>
          <a:xfrm flipH="1">
            <a:off x="2061109" y="5215376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FD7229-A30F-44FB-857E-D3416D7A91A3}"/>
              </a:ext>
            </a:extLst>
          </p:cNvPr>
          <p:cNvSpPr/>
          <p:nvPr/>
        </p:nvSpPr>
        <p:spPr>
          <a:xfrm>
            <a:off x="317058" y="2660103"/>
            <a:ext cx="1312090" cy="3077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LOW address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06C317-EDE9-4520-8998-8EC728514A4B}"/>
              </a:ext>
            </a:extLst>
          </p:cNvPr>
          <p:cNvSpPr/>
          <p:nvPr/>
        </p:nvSpPr>
        <p:spPr>
          <a:xfrm>
            <a:off x="289711" y="6291387"/>
            <a:ext cx="1366784" cy="3077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HIGH 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956AE-BD9A-441E-89BA-7D9F05E00BDB}"/>
              </a:ext>
            </a:extLst>
          </p:cNvPr>
          <p:cNvSpPr txBox="1"/>
          <p:nvPr/>
        </p:nvSpPr>
        <p:spPr>
          <a:xfrm>
            <a:off x="2224816" y="5926734"/>
            <a:ext cx="2453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RETURN ADDRESS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DCF7E2-7FAF-4A3C-86CC-8F2093BAFF0E}"/>
              </a:ext>
            </a:extLst>
          </p:cNvPr>
          <p:cNvSpPr txBox="1"/>
          <p:nvPr/>
        </p:nvSpPr>
        <p:spPr>
          <a:xfrm>
            <a:off x="3093755" y="5287162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SFP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5E921A8-E86E-43A9-8B7D-91D877C112A2}"/>
              </a:ext>
            </a:extLst>
          </p:cNvPr>
          <p:cNvCxnSpPr>
            <a:cxnSpLocks/>
          </p:cNvCxnSpPr>
          <p:nvPr/>
        </p:nvCxnSpPr>
        <p:spPr>
          <a:xfrm flipH="1">
            <a:off x="2061109" y="4544764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56028D0-02B9-44EC-B99E-7B7A6ACF458F}"/>
              </a:ext>
            </a:extLst>
          </p:cNvPr>
          <p:cNvCxnSpPr>
            <a:cxnSpLocks/>
          </p:cNvCxnSpPr>
          <p:nvPr/>
        </p:nvCxnSpPr>
        <p:spPr>
          <a:xfrm>
            <a:off x="1704270" y="3242211"/>
            <a:ext cx="3531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099466C-3516-4E59-B1DE-F4DEEB3E693B}"/>
              </a:ext>
            </a:extLst>
          </p:cNvPr>
          <p:cNvSpPr txBox="1"/>
          <p:nvPr/>
        </p:nvSpPr>
        <p:spPr>
          <a:xfrm>
            <a:off x="47626" y="3033920"/>
            <a:ext cx="1653856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EBP - 56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07702CF-21F7-41EA-9051-12CA7BB3D100}"/>
              </a:ext>
            </a:extLst>
          </p:cNvPr>
          <p:cNvCxnSpPr>
            <a:cxnSpLocks/>
          </p:cNvCxnSpPr>
          <p:nvPr/>
        </p:nvCxnSpPr>
        <p:spPr>
          <a:xfrm flipH="1">
            <a:off x="2051584" y="391045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CA0018C-1801-4BEB-B638-0FEE67A6E5CF}"/>
              </a:ext>
            </a:extLst>
          </p:cNvPr>
          <p:cNvSpPr txBox="1"/>
          <p:nvPr/>
        </p:nvSpPr>
        <p:spPr>
          <a:xfrm>
            <a:off x="2866388" y="4661284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Int crap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52BF57-9160-41F7-90FA-B42787739836}"/>
              </a:ext>
            </a:extLst>
          </p:cNvPr>
          <p:cNvSpPr txBox="1"/>
          <p:nvPr/>
        </p:nvSpPr>
        <p:spPr>
          <a:xfrm>
            <a:off x="2642904" y="3357661"/>
            <a:ext cx="1816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Char buf[20]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90F4E5-2FD3-40D7-80D3-916041803727}"/>
              </a:ext>
            </a:extLst>
          </p:cNvPr>
          <p:cNvCxnSpPr>
            <a:cxnSpLocks/>
          </p:cNvCxnSpPr>
          <p:nvPr/>
        </p:nvCxnSpPr>
        <p:spPr>
          <a:xfrm>
            <a:off x="1713795" y="3870861"/>
            <a:ext cx="3531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25998A1-9A54-4F21-AF8D-AEDDA9AF0F81}"/>
              </a:ext>
            </a:extLst>
          </p:cNvPr>
          <p:cNvSpPr txBox="1"/>
          <p:nvPr/>
        </p:nvSpPr>
        <p:spPr>
          <a:xfrm>
            <a:off x="57151" y="3662570"/>
            <a:ext cx="1653856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EBP - 16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F861399-5D5F-4D53-BF31-E6944DEE6271}"/>
              </a:ext>
            </a:extLst>
          </p:cNvPr>
          <p:cNvCxnSpPr>
            <a:cxnSpLocks/>
          </p:cNvCxnSpPr>
          <p:nvPr/>
        </p:nvCxnSpPr>
        <p:spPr>
          <a:xfrm>
            <a:off x="1713795" y="5204361"/>
            <a:ext cx="3531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03405AD-7573-43CE-BF03-88373CCEB201}"/>
              </a:ext>
            </a:extLst>
          </p:cNvPr>
          <p:cNvSpPr txBox="1"/>
          <p:nvPr/>
        </p:nvSpPr>
        <p:spPr>
          <a:xfrm>
            <a:off x="57151" y="4996070"/>
            <a:ext cx="1653856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EBP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F273DD-DDA0-4E41-8314-52DCCD8FB2B7}"/>
              </a:ext>
            </a:extLst>
          </p:cNvPr>
          <p:cNvSpPr txBox="1"/>
          <p:nvPr/>
        </p:nvSpPr>
        <p:spPr>
          <a:xfrm flipH="1">
            <a:off x="2090807" y="1086590"/>
            <a:ext cx="33341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Buf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바이트를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dummy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값으로  채우고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check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부분에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0xdeadbeef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로 채우면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buffer overflow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발생시키므로써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crack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을 성공적으로 마무리한다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F9A743-5552-4606-B14F-1E665A2DA0D0}"/>
              </a:ext>
            </a:extLst>
          </p:cNvPr>
          <p:cNvSpPr/>
          <p:nvPr/>
        </p:nvSpPr>
        <p:spPr>
          <a:xfrm>
            <a:off x="10565958" y="2593428"/>
            <a:ext cx="1312090" cy="3077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LOW address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34AFBC4-9514-4A5B-8E5C-4F5B1E2FA0A4}"/>
              </a:ext>
            </a:extLst>
          </p:cNvPr>
          <p:cNvSpPr/>
          <p:nvPr/>
        </p:nvSpPr>
        <p:spPr>
          <a:xfrm>
            <a:off x="10538611" y="6224712"/>
            <a:ext cx="1366784" cy="3077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HIGH address</a:t>
            </a:r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31D97A3E-EECD-49F6-96B4-A5073296888C}"/>
              </a:ext>
            </a:extLst>
          </p:cNvPr>
          <p:cNvSpPr/>
          <p:nvPr/>
        </p:nvSpPr>
        <p:spPr>
          <a:xfrm>
            <a:off x="5292285" y="4671961"/>
            <a:ext cx="1914525" cy="32410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E452C22-91FF-484E-B0A6-884CFC398BCD}"/>
              </a:ext>
            </a:extLst>
          </p:cNvPr>
          <p:cNvCxnSpPr>
            <a:cxnSpLocks/>
          </p:cNvCxnSpPr>
          <p:nvPr/>
        </p:nvCxnSpPr>
        <p:spPr>
          <a:xfrm flipH="1">
            <a:off x="2081221" y="3196076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451B192-404A-46E3-8A89-A7D19C2C95E2}"/>
              </a:ext>
            </a:extLst>
          </p:cNvPr>
          <p:cNvSpPr txBox="1"/>
          <p:nvPr/>
        </p:nvSpPr>
        <p:spPr>
          <a:xfrm>
            <a:off x="2820487" y="4017477"/>
            <a:ext cx="1287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Int check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5667F8C-8784-449A-9A73-3C09A66059B4}"/>
              </a:ext>
            </a:extLst>
          </p:cNvPr>
          <p:cNvCxnSpPr>
            <a:cxnSpLocks/>
          </p:cNvCxnSpPr>
          <p:nvPr/>
        </p:nvCxnSpPr>
        <p:spPr>
          <a:xfrm>
            <a:off x="7319971" y="2800350"/>
            <a:ext cx="19172" cy="35617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61BF9CC-B17C-431C-B68E-7EF852A43C5D}"/>
              </a:ext>
            </a:extLst>
          </p:cNvPr>
          <p:cNvCxnSpPr>
            <a:cxnSpLocks/>
          </p:cNvCxnSpPr>
          <p:nvPr/>
        </p:nvCxnSpPr>
        <p:spPr>
          <a:xfrm flipH="1">
            <a:off x="10118460" y="2800350"/>
            <a:ext cx="29759" cy="355218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C0C0705-4852-4704-B55D-E96FDD2434EF}"/>
              </a:ext>
            </a:extLst>
          </p:cNvPr>
          <p:cNvCxnSpPr>
            <a:cxnSpLocks/>
          </p:cNvCxnSpPr>
          <p:nvPr/>
        </p:nvCxnSpPr>
        <p:spPr>
          <a:xfrm flipH="1">
            <a:off x="7299859" y="6400800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F949B7E-C783-4C3D-B951-1313737CBDF3}"/>
              </a:ext>
            </a:extLst>
          </p:cNvPr>
          <p:cNvCxnSpPr>
            <a:cxnSpLocks/>
          </p:cNvCxnSpPr>
          <p:nvPr/>
        </p:nvCxnSpPr>
        <p:spPr>
          <a:xfrm flipH="1">
            <a:off x="7299859" y="5802003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FC61BE7-D49E-43C4-97CF-3A2BF1CC6326}"/>
              </a:ext>
            </a:extLst>
          </p:cNvPr>
          <p:cNvCxnSpPr>
            <a:cxnSpLocks/>
          </p:cNvCxnSpPr>
          <p:nvPr/>
        </p:nvCxnSpPr>
        <p:spPr>
          <a:xfrm flipH="1">
            <a:off x="7299859" y="518680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E1A00EC-F6B0-4884-A85C-D34EB4699F84}"/>
              </a:ext>
            </a:extLst>
          </p:cNvPr>
          <p:cNvSpPr txBox="1"/>
          <p:nvPr/>
        </p:nvSpPr>
        <p:spPr>
          <a:xfrm>
            <a:off x="7463566" y="5898159"/>
            <a:ext cx="2453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RETURN ADDRESS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01672A6-466E-48CD-B740-FD154764F2EA}"/>
              </a:ext>
            </a:extLst>
          </p:cNvPr>
          <p:cNvSpPr txBox="1"/>
          <p:nvPr/>
        </p:nvSpPr>
        <p:spPr>
          <a:xfrm>
            <a:off x="8332505" y="5258587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SFP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F3CED33-4675-49AF-9425-FD6EEF4AFBB9}"/>
              </a:ext>
            </a:extLst>
          </p:cNvPr>
          <p:cNvCxnSpPr>
            <a:cxnSpLocks/>
          </p:cNvCxnSpPr>
          <p:nvPr/>
        </p:nvCxnSpPr>
        <p:spPr>
          <a:xfrm flipH="1">
            <a:off x="7299859" y="4516189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0B8B2FF-9E79-470D-88B7-BD7F46E707AC}"/>
              </a:ext>
            </a:extLst>
          </p:cNvPr>
          <p:cNvCxnSpPr>
            <a:cxnSpLocks/>
          </p:cNvCxnSpPr>
          <p:nvPr/>
        </p:nvCxnSpPr>
        <p:spPr>
          <a:xfrm flipH="1">
            <a:off x="7290334" y="3881876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096C3F3-0784-4E6D-8E65-A61A93BABFBA}"/>
              </a:ext>
            </a:extLst>
          </p:cNvPr>
          <p:cNvSpPr txBox="1"/>
          <p:nvPr/>
        </p:nvSpPr>
        <p:spPr>
          <a:xfrm>
            <a:off x="8105138" y="4632709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Int crap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C93B992-9ECC-4BBE-84AD-ACC9874EBC14}"/>
              </a:ext>
            </a:extLst>
          </p:cNvPr>
          <p:cNvSpPr txBox="1"/>
          <p:nvPr/>
        </p:nvSpPr>
        <p:spPr>
          <a:xfrm>
            <a:off x="7881654" y="3329086"/>
            <a:ext cx="1816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Char buf[10]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4836516-0A65-45EB-8205-971F40BAAE61}"/>
              </a:ext>
            </a:extLst>
          </p:cNvPr>
          <p:cNvCxnSpPr>
            <a:cxnSpLocks/>
          </p:cNvCxnSpPr>
          <p:nvPr/>
        </p:nvCxnSpPr>
        <p:spPr>
          <a:xfrm flipH="1">
            <a:off x="7319971" y="316750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FAD9A6-A03A-4570-8CA1-00B7A25B5921}"/>
              </a:ext>
            </a:extLst>
          </p:cNvPr>
          <p:cNvSpPr txBox="1"/>
          <p:nvPr/>
        </p:nvSpPr>
        <p:spPr>
          <a:xfrm>
            <a:off x="8059237" y="3988902"/>
            <a:ext cx="1287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Int check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0E566D-5FEF-49B5-9BED-35F8D0C2AFB8}"/>
              </a:ext>
            </a:extLst>
          </p:cNvPr>
          <p:cNvSpPr/>
          <p:nvPr/>
        </p:nvSpPr>
        <p:spPr>
          <a:xfrm>
            <a:off x="7321954" y="3184578"/>
            <a:ext cx="2812785" cy="68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바이트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dummy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3AF8D18-BD3C-4463-B725-AFEC1BB3DE36}"/>
              </a:ext>
            </a:extLst>
          </p:cNvPr>
          <p:cNvSpPr/>
          <p:nvPr/>
        </p:nvSpPr>
        <p:spPr>
          <a:xfrm>
            <a:off x="7312883" y="3888323"/>
            <a:ext cx="2812785" cy="68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0xdeadbeef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폭발: 8pt 56">
            <a:extLst>
              <a:ext uri="{FF2B5EF4-FFF2-40B4-BE49-F238E27FC236}">
                <a16:creationId xmlns:a16="http://schemas.microsoft.com/office/drawing/2014/main" id="{9BB23D57-1A62-4B13-B106-B049F7AB5B9B}"/>
              </a:ext>
            </a:extLst>
          </p:cNvPr>
          <p:cNvSpPr/>
          <p:nvPr/>
        </p:nvSpPr>
        <p:spPr>
          <a:xfrm>
            <a:off x="9601877" y="3112344"/>
            <a:ext cx="2304373" cy="1556596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Buffer overflow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발생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!!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화살표: 아래쪽 57">
            <a:extLst>
              <a:ext uri="{FF2B5EF4-FFF2-40B4-BE49-F238E27FC236}">
                <a16:creationId xmlns:a16="http://schemas.microsoft.com/office/drawing/2014/main" id="{31328F7B-D9B0-451F-B099-E35FC4223435}"/>
              </a:ext>
            </a:extLst>
          </p:cNvPr>
          <p:cNvSpPr/>
          <p:nvPr/>
        </p:nvSpPr>
        <p:spPr>
          <a:xfrm>
            <a:off x="8107814" y="3622859"/>
            <a:ext cx="223277" cy="59032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화살표: 아래쪽 58">
            <a:extLst>
              <a:ext uri="{FF2B5EF4-FFF2-40B4-BE49-F238E27FC236}">
                <a16:creationId xmlns:a16="http://schemas.microsoft.com/office/drawing/2014/main" id="{3C480D00-191B-4DE1-9119-E5A1DCDD19E9}"/>
              </a:ext>
            </a:extLst>
          </p:cNvPr>
          <p:cNvSpPr/>
          <p:nvPr/>
        </p:nvSpPr>
        <p:spPr>
          <a:xfrm>
            <a:off x="9125071" y="3613800"/>
            <a:ext cx="223277" cy="59032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89B486BE-9573-43B5-B390-908F27F22145}"/>
              </a:ext>
            </a:extLst>
          </p:cNvPr>
          <p:cNvSpPr/>
          <p:nvPr/>
        </p:nvSpPr>
        <p:spPr>
          <a:xfrm>
            <a:off x="5232072" y="412035"/>
            <a:ext cx="6283931" cy="1803451"/>
          </a:xfrm>
          <a:prstGeom prst="wedgeRoundRectCallout">
            <a:avLst>
              <a:gd name="adj1" fmla="val 5238"/>
              <a:gd name="adj2" fmla="val 72535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여기에서 주의할 점은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check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integer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타입으로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stack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에 쌓일 때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big endian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쌓이고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buf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character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타입으로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stack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쌓일 때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little endian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쌓이게 된다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그렇다면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buf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0xdeadbeef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를 어떤식으로 입력하면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check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0xdeadbeef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가 정상적으로 들어가게 될까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</a:p>
          <a:p>
            <a:pPr algn="ctr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Hint(ppt 15,16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다시 보자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33D19A3-64DB-4424-A0E3-F666072CDC92}"/>
              </a:ext>
            </a:extLst>
          </p:cNvPr>
          <p:cNvCxnSpPr>
            <a:cxnSpLocks/>
            <a:stCxn id="70" idx="0"/>
            <a:endCxn id="71" idx="1"/>
          </p:cNvCxnSpPr>
          <p:nvPr/>
        </p:nvCxnSpPr>
        <p:spPr>
          <a:xfrm flipH="1" flipV="1">
            <a:off x="5066236" y="3510121"/>
            <a:ext cx="929793" cy="53641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4414D17-FBEE-46CB-9B3A-63C11E3F02AB}"/>
              </a:ext>
            </a:extLst>
          </p:cNvPr>
          <p:cNvSpPr txBox="1"/>
          <p:nvPr/>
        </p:nvSpPr>
        <p:spPr>
          <a:xfrm>
            <a:off x="5148624" y="4046531"/>
            <a:ext cx="1694810" cy="40011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40BYTE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차이</a:t>
            </a:r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365BF98A-2D25-4E3E-B291-98A5D0165113}"/>
              </a:ext>
            </a:extLst>
          </p:cNvPr>
          <p:cNvSpPr/>
          <p:nvPr/>
        </p:nvSpPr>
        <p:spPr>
          <a:xfrm rot="12361400">
            <a:off x="4793843" y="3265187"/>
            <a:ext cx="273328" cy="546155"/>
          </a:xfrm>
          <a:custGeom>
            <a:avLst/>
            <a:gdLst>
              <a:gd name="connsiteX0" fmla="*/ 87295 w 1363645"/>
              <a:gd name="connsiteY0" fmla="*/ 0 h 1962150"/>
              <a:gd name="connsiteX1" fmla="*/ 134920 w 1363645"/>
              <a:gd name="connsiteY1" fmla="*/ 1285875 h 1962150"/>
              <a:gd name="connsiteX2" fmla="*/ 1363645 w 1363645"/>
              <a:gd name="connsiteY2" fmla="*/ 1962150 h 1962150"/>
              <a:gd name="connsiteX3" fmla="*/ 1363645 w 1363645"/>
              <a:gd name="connsiteY3" fmla="*/ 196215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3645" h="1962150">
                <a:moveTo>
                  <a:pt x="87295" y="0"/>
                </a:moveTo>
                <a:cubicBezTo>
                  <a:pt x="4745" y="479425"/>
                  <a:pt x="-77805" y="958850"/>
                  <a:pt x="134920" y="1285875"/>
                </a:cubicBezTo>
                <a:cubicBezTo>
                  <a:pt x="347645" y="1612900"/>
                  <a:pt x="1363645" y="1962150"/>
                  <a:pt x="1363645" y="1962150"/>
                </a:cubicBezTo>
                <a:lnTo>
                  <a:pt x="1363645" y="1962150"/>
                </a:lnTo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360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A63CCC7-E167-4CEF-BB8F-53EA6A76C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8" y="2733982"/>
            <a:ext cx="12150982" cy="1270860"/>
          </a:xfrm>
          <a:prstGeom prst="rect">
            <a:avLst/>
          </a:prstGeom>
        </p:spPr>
      </p:pic>
      <p:sp>
        <p:nvSpPr>
          <p:cNvPr id="34" name="제목 2">
            <a:extLst>
              <a:ext uri="{FF2B5EF4-FFF2-40B4-BE49-F238E27FC236}">
                <a16:creationId xmlns:a16="http://schemas.microsoft.com/office/drawing/2014/main" id="{40387B2C-58EB-473B-9A02-22B323F4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438912"/>
            <a:ext cx="3699536" cy="554316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/>
              <a:t>Level14 </a:t>
            </a:r>
            <a:r>
              <a:rPr lang="ko-KR" altLang="en-US"/>
              <a:t>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383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08326" y="234665"/>
            <a:ext cx="2884953" cy="687438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b="1"/>
              <a:t>[</a:t>
            </a:r>
            <a:r>
              <a:rPr lang="ko-KR" altLang="en-US" b="1"/>
              <a:t>메모리 구조</a:t>
            </a:r>
            <a:r>
              <a:rPr lang="en-US" altLang="ko-KR" b="1"/>
              <a:t>]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2795287" y="1321706"/>
            <a:ext cx="1934086" cy="6480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Code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95287" y="2041786"/>
            <a:ext cx="1934086" cy="64807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89778" y="5634960"/>
            <a:ext cx="1934086" cy="64807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217205" y="3409938"/>
            <a:ext cx="0" cy="2824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795287" y="3561962"/>
            <a:ext cx="1934086" cy="64807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Heap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95287" y="5082138"/>
            <a:ext cx="1934086" cy="64807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Stack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4297325" y="4799646"/>
            <a:ext cx="0" cy="2824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045152" y="1321706"/>
            <a:ext cx="1635832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LOW address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133077" y="5360878"/>
            <a:ext cx="1706365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HIGH address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224381" y="1321706"/>
            <a:ext cx="4764040" cy="6480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프로그램의 실행 코드 저장</a:t>
            </a:r>
            <a:endParaRPr lang="en-US" altLang="ko-KR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95287" y="2791096"/>
            <a:ext cx="1934086" cy="648072"/>
          </a:xfrm>
          <a:prstGeom prst="rect">
            <a:avLst/>
          </a:prstGeom>
          <a:noFill/>
          <a:ln w="285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BSS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224381" y="2030508"/>
            <a:ext cx="4764040" cy="6480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전역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, const, static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초기화된 변수</a:t>
            </a:r>
            <a:endParaRPr lang="en-US" altLang="ko-KR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24381" y="2795765"/>
            <a:ext cx="4764040" cy="6480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초기화되지 않은 변수</a:t>
            </a:r>
            <a:endParaRPr lang="en-US" altLang="ko-KR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224381" y="3504567"/>
            <a:ext cx="4764040" cy="6480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동적메모리</a:t>
            </a:r>
            <a:endParaRPr lang="en-US" altLang="ko-KR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224381" y="5082138"/>
            <a:ext cx="4764040" cy="6480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지역변수</a:t>
            </a:r>
            <a:endParaRPr lang="en-US" altLang="ko-KR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6365" y="4432722"/>
            <a:ext cx="2691059" cy="366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힙과 스택의 여분 공간</a:t>
            </a:r>
          </a:p>
        </p:txBody>
      </p:sp>
      <p:cxnSp>
        <p:nvCxnSpPr>
          <p:cNvPr id="39" name="직선 화살표 연결선 38"/>
          <p:cNvCxnSpPr>
            <a:stCxn id="20" idx="3"/>
            <a:endCxn id="32" idx="1"/>
          </p:cNvCxnSpPr>
          <p:nvPr/>
        </p:nvCxnSpPr>
        <p:spPr>
          <a:xfrm>
            <a:off x="4729373" y="1645742"/>
            <a:ext cx="14950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4757573" y="2338364"/>
            <a:ext cx="14950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4729373" y="3115132"/>
            <a:ext cx="14950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4757573" y="3828603"/>
            <a:ext cx="14950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4757573" y="5396344"/>
            <a:ext cx="14950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4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38910" y="391287"/>
            <a:ext cx="9486139" cy="554316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b="1"/>
              <a:t>[</a:t>
            </a:r>
            <a:r>
              <a:rPr lang="ko-KR" altLang="en-US" b="1"/>
              <a:t>스택 프레임 구조</a:t>
            </a:r>
            <a:r>
              <a:rPr lang="en-US" altLang="ko-KR" b="1"/>
              <a:t>] – func(int a, int b)</a:t>
            </a:r>
            <a:r>
              <a:rPr lang="ko-KR" altLang="en-US" b="1"/>
              <a:t>인 경우</a:t>
            </a:r>
            <a:endParaRPr lang="ko-KR" altLang="en-US" b="1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5E0193B-F2B9-45B1-8528-9813B168386E}"/>
              </a:ext>
            </a:extLst>
          </p:cNvPr>
          <p:cNvGrpSpPr/>
          <p:nvPr/>
        </p:nvGrpSpPr>
        <p:grpSpPr>
          <a:xfrm>
            <a:off x="4062247" y="1078953"/>
            <a:ext cx="3986377" cy="5210175"/>
            <a:chOff x="4705350" y="1438275"/>
            <a:chExt cx="2771775" cy="4410075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911331C-ED3E-4AA2-BC15-D38598BC01E8}"/>
                </a:ext>
              </a:extLst>
            </p:cNvPr>
            <p:cNvCxnSpPr/>
            <p:nvPr/>
          </p:nvCxnSpPr>
          <p:spPr>
            <a:xfrm>
              <a:off x="4743450" y="1438275"/>
              <a:ext cx="0" cy="441007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98925EF-16E0-4A53-9274-6998856359E9}"/>
                </a:ext>
              </a:extLst>
            </p:cNvPr>
            <p:cNvCxnSpPr/>
            <p:nvPr/>
          </p:nvCxnSpPr>
          <p:spPr>
            <a:xfrm>
              <a:off x="7439025" y="1438275"/>
              <a:ext cx="0" cy="441007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EBCD48B-634C-40E6-807D-145191281C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5350" y="5848350"/>
              <a:ext cx="277177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50237CA-0B6C-457A-943E-19D0DFB1E8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5350" y="5153025"/>
              <a:ext cx="277177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EB4C7B1-A773-44E4-A8E1-4299776551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5350" y="4438650"/>
              <a:ext cx="277177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A93E9AF-D8A2-46FA-9B1B-8589B06E00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5350" y="3695700"/>
              <a:ext cx="277177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B84B563-AD75-40E1-81C1-92A6EFAC63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5350" y="2981325"/>
              <a:ext cx="277177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578149-3715-43C4-A435-ED446C615F54}"/>
              </a:ext>
            </a:extLst>
          </p:cNvPr>
          <p:cNvSpPr/>
          <p:nvPr/>
        </p:nvSpPr>
        <p:spPr>
          <a:xfrm>
            <a:off x="1959513" y="1078953"/>
            <a:ext cx="1677254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LOW address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CD16BA-FBE7-4912-8E49-2C7B3CB12EB5}"/>
              </a:ext>
            </a:extLst>
          </p:cNvPr>
          <p:cNvSpPr/>
          <p:nvPr/>
        </p:nvSpPr>
        <p:spPr>
          <a:xfrm>
            <a:off x="2003249" y="5851550"/>
            <a:ext cx="1714284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HIGH address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285D866-FAF6-425A-8567-66507008E947}"/>
              </a:ext>
            </a:extLst>
          </p:cNvPr>
          <p:cNvCxnSpPr>
            <a:cxnSpLocks/>
          </p:cNvCxnSpPr>
          <p:nvPr/>
        </p:nvCxnSpPr>
        <p:spPr>
          <a:xfrm flipH="1">
            <a:off x="7993828" y="2895314"/>
            <a:ext cx="11311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A5F03B4-8A1F-4D9E-BC9F-65EEC64FA416}"/>
              </a:ext>
            </a:extLst>
          </p:cNvPr>
          <p:cNvSpPr txBox="1"/>
          <p:nvPr/>
        </p:nvSpPr>
        <p:spPr>
          <a:xfrm>
            <a:off x="9124950" y="2609564"/>
            <a:ext cx="990600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EBP</a:t>
            </a:r>
            <a:endParaRPr lang="ko-KR" altLang="en-US" sz="3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1715D8-C018-4CC9-BF90-B2C8F40BF2E0}"/>
              </a:ext>
            </a:extLst>
          </p:cNvPr>
          <p:cNvSpPr txBox="1"/>
          <p:nvPr/>
        </p:nvSpPr>
        <p:spPr>
          <a:xfrm>
            <a:off x="4376322" y="3895060"/>
            <a:ext cx="3358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RETURN ADDRESS</a:t>
            </a:r>
            <a:endParaRPr lang="ko-KR" altLang="en-US" sz="2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9F306B-564E-4FAC-8DC0-11119F8D2DD2}"/>
              </a:ext>
            </a:extLst>
          </p:cNvPr>
          <p:cNvSpPr txBox="1"/>
          <p:nvPr/>
        </p:nvSpPr>
        <p:spPr>
          <a:xfrm>
            <a:off x="4290597" y="3037810"/>
            <a:ext cx="3614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Stack Frame Pointer</a:t>
            </a:r>
            <a:endParaRPr lang="ko-KR" altLang="en-US" sz="2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D502E7-D748-434B-BA07-F22C0AD57D08}"/>
              </a:ext>
            </a:extLst>
          </p:cNvPr>
          <p:cNvSpPr txBox="1"/>
          <p:nvPr/>
        </p:nvSpPr>
        <p:spPr>
          <a:xfrm>
            <a:off x="5815615" y="4739592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2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9543E9-E3DC-49A4-9170-BE8DC197DA14}"/>
              </a:ext>
            </a:extLst>
          </p:cNvPr>
          <p:cNvSpPr txBox="1"/>
          <p:nvPr/>
        </p:nvSpPr>
        <p:spPr>
          <a:xfrm>
            <a:off x="5815615" y="5587317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2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D8490A3-807B-4A47-8CDA-6E46F229BEE9}"/>
              </a:ext>
            </a:extLst>
          </p:cNvPr>
          <p:cNvCxnSpPr>
            <a:cxnSpLocks/>
          </p:cNvCxnSpPr>
          <p:nvPr/>
        </p:nvCxnSpPr>
        <p:spPr>
          <a:xfrm>
            <a:off x="2900197" y="2895314"/>
            <a:ext cx="1186028" cy="66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D1831A2-832F-4CC4-9815-A9F60D71BA20}"/>
              </a:ext>
            </a:extLst>
          </p:cNvPr>
          <p:cNvSpPr txBox="1"/>
          <p:nvPr/>
        </p:nvSpPr>
        <p:spPr>
          <a:xfrm>
            <a:off x="1905707" y="2609564"/>
            <a:ext cx="990600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ESP</a:t>
            </a:r>
            <a:endParaRPr lang="ko-KR" altLang="en-US" sz="3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26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44093" y="343662"/>
            <a:ext cx="10657332" cy="554316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3200" b="1"/>
              <a:t>[gdb</a:t>
            </a:r>
            <a:r>
              <a:rPr lang="ko-KR" altLang="en-US" sz="3200" b="1"/>
              <a:t>로 </a:t>
            </a:r>
            <a:r>
              <a:rPr lang="en-US" altLang="ko-KR" sz="3200" b="1"/>
              <a:t>stack.c </a:t>
            </a:r>
            <a:r>
              <a:rPr lang="ko-KR" altLang="en-US" sz="3200" b="1"/>
              <a:t>디버깅해보면서 스택 프레임 구조 그리기</a:t>
            </a:r>
            <a:r>
              <a:rPr lang="en-US" altLang="ko-KR" sz="3200" b="1"/>
              <a:t>]</a:t>
            </a:r>
            <a:endParaRPr lang="ko-KR" altLang="en-US" sz="32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AA524B-ECDD-4479-A3C0-018264DA6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50" y="1143000"/>
            <a:ext cx="6496051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2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05612" y="438912"/>
            <a:ext cx="10552938" cy="554316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n-US" altLang="ko-KR" b="1"/>
              <a:t>[main()</a:t>
            </a:r>
            <a:r>
              <a:rPr lang="ko-KR" altLang="en-US" b="1"/>
              <a:t>과 </a:t>
            </a:r>
            <a:r>
              <a:rPr lang="en-US" altLang="ko-KR" b="1"/>
              <a:t>test_function()</a:t>
            </a:r>
            <a:r>
              <a:rPr lang="ko-KR" altLang="en-US" b="1"/>
              <a:t>에 대한 어셈블리 코드 보기</a:t>
            </a:r>
            <a:r>
              <a:rPr lang="en-US" altLang="ko-KR" b="1"/>
              <a:t>]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A2C64C-8931-4FDA-ADD4-BBF1329D9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0650"/>
            <a:ext cx="6019800" cy="4857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AD2C2D-E115-4F39-B006-9F2C16E06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1390650"/>
            <a:ext cx="6172200" cy="29267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D4061E-5FC6-4AB4-9E1C-A32A0BA71FE4}"/>
              </a:ext>
            </a:extLst>
          </p:cNvPr>
          <p:cNvSpPr txBox="1"/>
          <p:nvPr/>
        </p:nvSpPr>
        <p:spPr>
          <a:xfrm>
            <a:off x="6019800" y="4307897"/>
            <a:ext cx="617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어셈블리 코드가 실행이 되면서 스택에 쌓인 값들과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ebp, esp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값들의 변화를 보기 위해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main+3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breakpoint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를 걸고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stepi, nexti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의 명령어를 사용해 한줄씩 코드를 실행을 하고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info registers ebp, esp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ebp, esp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의 값을 확인하고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x/x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명령어를 통해 스택에 각 주소에 담겨 있는 값들을 확인해 보자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663500-3CE0-452E-9AB2-CD36A4644E9B}"/>
              </a:ext>
            </a:extLst>
          </p:cNvPr>
          <p:cNvSpPr/>
          <p:nvPr/>
        </p:nvSpPr>
        <p:spPr>
          <a:xfrm>
            <a:off x="19050" y="4524375"/>
            <a:ext cx="5953125" cy="23812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EFF39B-5039-48A1-BBB4-2E30E217D090}"/>
              </a:ext>
            </a:extLst>
          </p:cNvPr>
          <p:cNvSpPr/>
          <p:nvPr/>
        </p:nvSpPr>
        <p:spPr>
          <a:xfrm>
            <a:off x="6043250" y="3695700"/>
            <a:ext cx="3696424" cy="23812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543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911331C-ED3E-4AA2-BC15-D38598BC01E8}"/>
              </a:ext>
            </a:extLst>
          </p:cNvPr>
          <p:cNvCxnSpPr/>
          <p:nvPr/>
        </p:nvCxnSpPr>
        <p:spPr>
          <a:xfrm>
            <a:off x="6958143" y="2221953"/>
            <a:ext cx="0" cy="37978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98925EF-16E0-4A53-9274-6998856359E9}"/>
              </a:ext>
            </a:extLst>
          </p:cNvPr>
          <p:cNvCxnSpPr/>
          <p:nvPr/>
        </p:nvCxnSpPr>
        <p:spPr>
          <a:xfrm>
            <a:off x="9737460" y="2221953"/>
            <a:ext cx="0" cy="37978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EBCD48B-634C-40E6-807D-145191281CEB}"/>
              </a:ext>
            </a:extLst>
          </p:cNvPr>
          <p:cNvCxnSpPr>
            <a:cxnSpLocks/>
          </p:cNvCxnSpPr>
          <p:nvPr/>
        </p:nvCxnSpPr>
        <p:spPr>
          <a:xfrm flipH="1">
            <a:off x="6918859" y="6019800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50237CA-0B6C-457A-943E-19D0DFB1E860}"/>
              </a:ext>
            </a:extLst>
          </p:cNvPr>
          <p:cNvCxnSpPr>
            <a:cxnSpLocks/>
          </p:cNvCxnSpPr>
          <p:nvPr/>
        </p:nvCxnSpPr>
        <p:spPr>
          <a:xfrm flipH="1">
            <a:off x="6918859" y="5421003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EB4C7B1-A773-44E4-A8E1-429977655142}"/>
              </a:ext>
            </a:extLst>
          </p:cNvPr>
          <p:cNvCxnSpPr>
            <a:cxnSpLocks/>
          </p:cNvCxnSpPr>
          <p:nvPr/>
        </p:nvCxnSpPr>
        <p:spPr>
          <a:xfrm flipH="1">
            <a:off x="6918859" y="480580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578149-3715-43C4-A435-ED446C615F54}"/>
              </a:ext>
            </a:extLst>
          </p:cNvPr>
          <p:cNvSpPr/>
          <p:nvPr/>
        </p:nvSpPr>
        <p:spPr>
          <a:xfrm>
            <a:off x="9897656" y="1545678"/>
            <a:ext cx="1312090" cy="3077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LOW address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CD16BA-FBE7-4912-8E49-2C7B3CB12EB5}"/>
              </a:ext>
            </a:extLst>
          </p:cNvPr>
          <p:cNvSpPr/>
          <p:nvPr/>
        </p:nvSpPr>
        <p:spPr>
          <a:xfrm>
            <a:off x="9929011" y="6196137"/>
            <a:ext cx="1366784" cy="3077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HIGH address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285D866-FAF6-425A-8567-66507008E947}"/>
              </a:ext>
            </a:extLst>
          </p:cNvPr>
          <p:cNvCxnSpPr>
            <a:cxnSpLocks/>
          </p:cNvCxnSpPr>
          <p:nvPr/>
        </p:nvCxnSpPr>
        <p:spPr>
          <a:xfrm flipH="1">
            <a:off x="9698177" y="4832886"/>
            <a:ext cx="3132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A5F03B4-8A1F-4D9E-BC9F-65EEC64FA416}"/>
              </a:ext>
            </a:extLst>
          </p:cNvPr>
          <p:cNvSpPr txBox="1"/>
          <p:nvPr/>
        </p:nvSpPr>
        <p:spPr>
          <a:xfrm>
            <a:off x="10011415" y="4624595"/>
            <a:ext cx="2149589" cy="830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EBP 0XBFFFDF08</a:t>
            </a:r>
            <a:endParaRPr lang="ko-KR" altLang="en-US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1715D8-C018-4CC9-BF90-B2C8F40BF2E0}"/>
              </a:ext>
            </a:extLst>
          </p:cNvPr>
          <p:cNvSpPr txBox="1"/>
          <p:nvPr/>
        </p:nvSpPr>
        <p:spPr>
          <a:xfrm>
            <a:off x="7082566" y="5517159"/>
            <a:ext cx="2453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RETURN ADDRESS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9F306B-564E-4FAC-8DC0-11119F8D2DD2}"/>
              </a:ext>
            </a:extLst>
          </p:cNvPr>
          <p:cNvSpPr txBox="1"/>
          <p:nvPr/>
        </p:nvSpPr>
        <p:spPr>
          <a:xfrm>
            <a:off x="7200491" y="4935402"/>
            <a:ext cx="2220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SFP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0XBFFFDF28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D8490A3-807B-4A47-8CDA-6E46F229BEE9}"/>
              </a:ext>
            </a:extLst>
          </p:cNvPr>
          <p:cNvCxnSpPr>
            <a:cxnSpLocks/>
          </p:cNvCxnSpPr>
          <p:nvPr/>
        </p:nvCxnSpPr>
        <p:spPr>
          <a:xfrm>
            <a:off x="6533445" y="4832886"/>
            <a:ext cx="3531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D1831A2-832F-4CC4-9815-A9F60D71BA20}"/>
              </a:ext>
            </a:extLst>
          </p:cNvPr>
          <p:cNvSpPr txBox="1"/>
          <p:nvPr/>
        </p:nvSpPr>
        <p:spPr>
          <a:xfrm>
            <a:off x="5820482" y="4624595"/>
            <a:ext cx="710174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ESP</a:t>
            </a:r>
            <a:endParaRPr lang="ko-KR" altLang="en-US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87F1107-8FF2-45C8-9574-6D323A61C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31" y="2003851"/>
            <a:ext cx="5528017" cy="44609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387800-14C5-4DDC-9283-B4EB23233A2D}"/>
              </a:ext>
            </a:extLst>
          </p:cNvPr>
          <p:cNvSpPr/>
          <p:nvPr/>
        </p:nvSpPr>
        <p:spPr>
          <a:xfrm>
            <a:off x="208211" y="3156376"/>
            <a:ext cx="4066065" cy="23812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56F74A-3117-4E75-BCA1-07A62629C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31" y="308916"/>
            <a:ext cx="3752850" cy="13906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72BE63E-FA33-40F4-92CD-E2CD809C9D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8030" y="353335"/>
            <a:ext cx="5523960" cy="129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7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911331C-ED3E-4AA2-BC15-D38598BC01E8}"/>
              </a:ext>
            </a:extLst>
          </p:cNvPr>
          <p:cNvCxnSpPr/>
          <p:nvPr/>
        </p:nvCxnSpPr>
        <p:spPr>
          <a:xfrm>
            <a:off x="7320093" y="2221953"/>
            <a:ext cx="0" cy="37978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98925EF-16E0-4A53-9274-6998856359E9}"/>
              </a:ext>
            </a:extLst>
          </p:cNvPr>
          <p:cNvCxnSpPr/>
          <p:nvPr/>
        </p:nvCxnSpPr>
        <p:spPr>
          <a:xfrm>
            <a:off x="10099410" y="2221953"/>
            <a:ext cx="0" cy="37978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EBCD48B-634C-40E6-807D-145191281CEB}"/>
              </a:ext>
            </a:extLst>
          </p:cNvPr>
          <p:cNvCxnSpPr>
            <a:cxnSpLocks/>
          </p:cNvCxnSpPr>
          <p:nvPr/>
        </p:nvCxnSpPr>
        <p:spPr>
          <a:xfrm flipH="1">
            <a:off x="7280809" y="6019800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50237CA-0B6C-457A-943E-19D0DFB1E860}"/>
              </a:ext>
            </a:extLst>
          </p:cNvPr>
          <p:cNvCxnSpPr>
            <a:cxnSpLocks/>
          </p:cNvCxnSpPr>
          <p:nvPr/>
        </p:nvCxnSpPr>
        <p:spPr>
          <a:xfrm flipH="1">
            <a:off x="7280809" y="5421003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EB4C7B1-A773-44E4-A8E1-429977655142}"/>
              </a:ext>
            </a:extLst>
          </p:cNvPr>
          <p:cNvCxnSpPr>
            <a:cxnSpLocks/>
          </p:cNvCxnSpPr>
          <p:nvPr/>
        </p:nvCxnSpPr>
        <p:spPr>
          <a:xfrm flipH="1">
            <a:off x="7280809" y="480580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578149-3715-43C4-A435-ED446C615F54}"/>
              </a:ext>
            </a:extLst>
          </p:cNvPr>
          <p:cNvSpPr/>
          <p:nvPr/>
        </p:nvSpPr>
        <p:spPr>
          <a:xfrm>
            <a:off x="10259606" y="1545678"/>
            <a:ext cx="1312090" cy="3077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LOW address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CD16BA-FBE7-4912-8E49-2C7B3CB12EB5}"/>
              </a:ext>
            </a:extLst>
          </p:cNvPr>
          <p:cNvSpPr/>
          <p:nvPr/>
        </p:nvSpPr>
        <p:spPr>
          <a:xfrm>
            <a:off x="10290961" y="6196137"/>
            <a:ext cx="1366784" cy="3077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HIGH address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285D866-FAF6-425A-8567-66507008E947}"/>
              </a:ext>
            </a:extLst>
          </p:cNvPr>
          <p:cNvCxnSpPr>
            <a:cxnSpLocks/>
          </p:cNvCxnSpPr>
          <p:nvPr/>
        </p:nvCxnSpPr>
        <p:spPr>
          <a:xfrm flipH="1">
            <a:off x="10060127" y="4832886"/>
            <a:ext cx="3132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A5F03B4-8A1F-4D9E-BC9F-65EEC64FA416}"/>
              </a:ext>
            </a:extLst>
          </p:cNvPr>
          <p:cNvSpPr txBox="1"/>
          <p:nvPr/>
        </p:nvSpPr>
        <p:spPr>
          <a:xfrm>
            <a:off x="10373366" y="4624595"/>
            <a:ext cx="1694810" cy="707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EBP</a:t>
            </a:r>
          </a:p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0XBFFFDF08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1715D8-C018-4CC9-BF90-B2C8F40BF2E0}"/>
              </a:ext>
            </a:extLst>
          </p:cNvPr>
          <p:cNvSpPr txBox="1"/>
          <p:nvPr/>
        </p:nvSpPr>
        <p:spPr>
          <a:xfrm>
            <a:off x="7444516" y="5517159"/>
            <a:ext cx="2453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RETURN ADDRESS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9F306B-564E-4FAC-8DC0-11119F8D2DD2}"/>
              </a:ext>
            </a:extLst>
          </p:cNvPr>
          <p:cNvSpPr txBox="1"/>
          <p:nvPr/>
        </p:nvSpPr>
        <p:spPr>
          <a:xfrm>
            <a:off x="7562441" y="4935402"/>
            <a:ext cx="2220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SFP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0XBFFFDF28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D8490A3-807B-4A47-8CDA-6E46F229BEE9}"/>
              </a:ext>
            </a:extLst>
          </p:cNvPr>
          <p:cNvCxnSpPr>
            <a:cxnSpLocks/>
          </p:cNvCxnSpPr>
          <p:nvPr/>
        </p:nvCxnSpPr>
        <p:spPr>
          <a:xfrm>
            <a:off x="6923970" y="4147086"/>
            <a:ext cx="3531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287F1107-8FF2-45C8-9574-6D323A61C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31" y="2003851"/>
            <a:ext cx="5528017" cy="44609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387800-14C5-4DDC-9283-B4EB23233A2D}"/>
              </a:ext>
            </a:extLst>
          </p:cNvPr>
          <p:cNvSpPr/>
          <p:nvPr/>
        </p:nvSpPr>
        <p:spPr>
          <a:xfrm>
            <a:off x="208211" y="3346876"/>
            <a:ext cx="4066065" cy="23812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8AA1132-8661-4887-A5BE-DF314A4CDAAC}"/>
              </a:ext>
            </a:extLst>
          </p:cNvPr>
          <p:cNvCxnSpPr>
            <a:cxnSpLocks/>
          </p:cNvCxnSpPr>
          <p:nvPr/>
        </p:nvCxnSpPr>
        <p:spPr>
          <a:xfrm flipH="1">
            <a:off x="7280809" y="413905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EA7963C-AEE7-40DA-A6BF-FE008D100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31" y="309243"/>
            <a:ext cx="6351411" cy="154421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D1831A2-832F-4CC4-9815-A9F60D71BA20}"/>
              </a:ext>
            </a:extLst>
          </p:cNvPr>
          <p:cNvSpPr txBox="1"/>
          <p:nvPr/>
        </p:nvSpPr>
        <p:spPr>
          <a:xfrm>
            <a:off x="5314950" y="3938795"/>
            <a:ext cx="1606231" cy="707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ESP</a:t>
            </a:r>
          </a:p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0XBFFFDF00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254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911331C-ED3E-4AA2-BC15-D38598BC01E8}"/>
              </a:ext>
            </a:extLst>
          </p:cNvPr>
          <p:cNvCxnSpPr/>
          <p:nvPr/>
        </p:nvCxnSpPr>
        <p:spPr>
          <a:xfrm>
            <a:off x="7320093" y="2221953"/>
            <a:ext cx="0" cy="37978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287F1107-8FF2-45C8-9574-6D323A61C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31" y="2003851"/>
            <a:ext cx="5528017" cy="44609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540926E-6CE2-4448-9593-FCDC429A1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31" y="95878"/>
            <a:ext cx="7839075" cy="320040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98925EF-16E0-4A53-9274-6998856359E9}"/>
              </a:ext>
            </a:extLst>
          </p:cNvPr>
          <p:cNvCxnSpPr/>
          <p:nvPr/>
        </p:nvCxnSpPr>
        <p:spPr>
          <a:xfrm>
            <a:off x="10099410" y="2221953"/>
            <a:ext cx="0" cy="37978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EBCD48B-634C-40E6-807D-145191281CEB}"/>
              </a:ext>
            </a:extLst>
          </p:cNvPr>
          <p:cNvCxnSpPr>
            <a:cxnSpLocks/>
          </p:cNvCxnSpPr>
          <p:nvPr/>
        </p:nvCxnSpPr>
        <p:spPr>
          <a:xfrm flipH="1">
            <a:off x="7280809" y="6019800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50237CA-0B6C-457A-943E-19D0DFB1E860}"/>
              </a:ext>
            </a:extLst>
          </p:cNvPr>
          <p:cNvCxnSpPr>
            <a:cxnSpLocks/>
          </p:cNvCxnSpPr>
          <p:nvPr/>
        </p:nvCxnSpPr>
        <p:spPr>
          <a:xfrm flipH="1">
            <a:off x="7280809" y="5421003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EB4C7B1-A773-44E4-A8E1-429977655142}"/>
              </a:ext>
            </a:extLst>
          </p:cNvPr>
          <p:cNvCxnSpPr>
            <a:cxnSpLocks/>
          </p:cNvCxnSpPr>
          <p:nvPr/>
        </p:nvCxnSpPr>
        <p:spPr>
          <a:xfrm flipH="1">
            <a:off x="7280809" y="480580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578149-3715-43C4-A435-ED446C615F54}"/>
              </a:ext>
            </a:extLst>
          </p:cNvPr>
          <p:cNvSpPr/>
          <p:nvPr/>
        </p:nvSpPr>
        <p:spPr>
          <a:xfrm>
            <a:off x="10259606" y="1545678"/>
            <a:ext cx="1312090" cy="3077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LOW address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CD16BA-FBE7-4912-8E49-2C7B3CB12EB5}"/>
              </a:ext>
            </a:extLst>
          </p:cNvPr>
          <p:cNvSpPr/>
          <p:nvPr/>
        </p:nvSpPr>
        <p:spPr>
          <a:xfrm>
            <a:off x="10290961" y="6196137"/>
            <a:ext cx="1366784" cy="3077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HIGH address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285D866-FAF6-425A-8567-66507008E947}"/>
              </a:ext>
            </a:extLst>
          </p:cNvPr>
          <p:cNvCxnSpPr>
            <a:cxnSpLocks/>
          </p:cNvCxnSpPr>
          <p:nvPr/>
        </p:nvCxnSpPr>
        <p:spPr>
          <a:xfrm flipH="1">
            <a:off x="10060127" y="4832886"/>
            <a:ext cx="3132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A5F03B4-8A1F-4D9E-BC9F-65EEC64FA416}"/>
              </a:ext>
            </a:extLst>
          </p:cNvPr>
          <p:cNvSpPr txBox="1"/>
          <p:nvPr/>
        </p:nvSpPr>
        <p:spPr>
          <a:xfrm>
            <a:off x="10373366" y="4624595"/>
            <a:ext cx="1694810" cy="707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EBP</a:t>
            </a:r>
          </a:p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0XBFFFDF08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1715D8-C018-4CC9-BF90-B2C8F40BF2E0}"/>
              </a:ext>
            </a:extLst>
          </p:cNvPr>
          <p:cNvSpPr txBox="1"/>
          <p:nvPr/>
        </p:nvSpPr>
        <p:spPr>
          <a:xfrm>
            <a:off x="7444516" y="5517159"/>
            <a:ext cx="2453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RETURN ADDRESS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9F306B-564E-4FAC-8DC0-11119F8D2DD2}"/>
              </a:ext>
            </a:extLst>
          </p:cNvPr>
          <p:cNvSpPr txBox="1"/>
          <p:nvPr/>
        </p:nvSpPr>
        <p:spPr>
          <a:xfrm>
            <a:off x="7562441" y="4935402"/>
            <a:ext cx="2220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SFP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0XBFFFDF28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D8490A3-807B-4A47-8CDA-6E46F229BEE9}"/>
              </a:ext>
            </a:extLst>
          </p:cNvPr>
          <p:cNvCxnSpPr>
            <a:cxnSpLocks/>
          </p:cNvCxnSpPr>
          <p:nvPr/>
        </p:nvCxnSpPr>
        <p:spPr>
          <a:xfrm>
            <a:off x="6923970" y="3527961"/>
            <a:ext cx="3531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387800-14C5-4DDC-9283-B4EB23233A2D}"/>
              </a:ext>
            </a:extLst>
          </p:cNvPr>
          <p:cNvSpPr/>
          <p:nvPr/>
        </p:nvSpPr>
        <p:spPr>
          <a:xfrm>
            <a:off x="199101" y="4118401"/>
            <a:ext cx="3360385" cy="23812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8AA1132-8661-4887-A5BE-DF314A4CDAAC}"/>
              </a:ext>
            </a:extLst>
          </p:cNvPr>
          <p:cNvCxnSpPr>
            <a:cxnSpLocks/>
          </p:cNvCxnSpPr>
          <p:nvPr/>
        </p:nvCxnSpPr>
        <p:spPr>
          <a:xfrm flipH="1">
            <a:off x="7280809" y="413905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D1831A2-832F-4CC4-9815-A9F60D71BA20}"/>
              </a:ext>
            </a:extLst>
          </p:cNvPr>
          <p:cNvSpPr txBox="1"/>
          <p:nvPr/>
        </p:nvSpPr>
        <p:spPr>
          <a:xfrm>
            <a:off x="5286376" y="3319670"/>
            <a:ext cx="1634806" cy="707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ESP</a:t>
            </a:r>
          </a:p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0XBFFFDEFC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483A483-56AD-4429-927E-7A0F392D9BBF}"/>
              </a:ext>
            </a:extLst>
          </p:cNvPr>
          <p:cNvCxnSpPr>
            <a:cxnSpLocks/>
          </p:cNvCxnSpPr>
          <p:nvPr/>
        </p:nvCxnSpPr>
        <p:spPr>
          <a:xfrm flipH="1">
            <a:off x="7280809" y="349135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3E80010-070C-48FF-9E4E-5B73E061FF7F}"/>
              </a:ext>
            </a:extLst>
          </p:cNvPr>
          <p:cNvSpPr txBox="1"/>
          <p:nvPr/>
        </p:nvSpPr>
        <p:spPr>
          <a:xfrm>
            <a:off x="7867241" y="3630477"/>
            <a:ext cx="1664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0x00000004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379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줄무늬 디자인 청록색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08서울남산체 B"/>
        <a:ea typeface="08서울남산체 B"/>
        <a:cs typeface=""/>
      </a:majorFont>
      <a:minorFont>
        <a:latin typeface="08서울남산체 B"/>
        <a:ea typeface="08서울남산체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6543_TF02895254.potx" id="{4902C67F-FE4C-447A-8664-3151B45BB710}" vid="{5186D8DB-AF25-4F95-9054-B1B0AFEE48DA}"/>
    </a:ext>
  </a:extLst>
</a:theme>
</file>

<file path=ppt/theme/theme2.xml><?xml version="1.0" encoding="utf-8"?>
<a:theme xmlns:a="http://schemas.openxmlformats.org/drawingml/2006/main" name="Office 테마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B0D886-CB8D-4564-A797-C05BC7D513A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청록색 줄무늬 프레젠테이션(와이드스크린)</Template>
  <TotalTime>1018</TotalTime>
  <Words>842</Words>
  <Application>Microsoft Office PowerPoint</Application>
  <PresentationFormat>와이드스크린</PresentationFormat>
  <Paragraphs>289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Wingdings</vt:lpstr>
      <vt:lpstr>줄무늬 디자인 청록색 16x9</vt:lpstr>
      <vt:lpstr>SYSTEM HACKING</vt:lpstr>
      <vt:lpstr>GDB를 이용하여 STACK 분석</vt:lpstr>
      <vt:lpstr>[메모리 구조]</vt:lpstr>
      <vt:lpstr>[스택 프레임 구조] – func(int a, int b)인 경우</vt:lpstr>
      <vt:lpstr>[gdb로 stack.c 디버깅해보면서 스택 프레임 구조 그리기]</vt:lpstr>
      <vt:lpstr>[main()과 test_function()에 대한 어셈블리 코드 보기]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STRCPY()함수를 호출하는 부분이므로 우리가 주목하고자 하는 것이 아니기 때문에 과감히 생략함 STRCPY()함수 호출 전 후의ESP의 위치 변화와 스택만 주목!</vt:lpstr>
      <vt:lpstr>PowerPoint 프레젠테이션</vt:lpstr>
      <vt:lpstr>PowerPoint 프레젠테이션</vt:lpstr>
      <vt:lpstr>PowerPoint 프레젠테이션</vt:lpstr>
      <vt:lpstr>PowerPoint 프레젠테이션</vt:lpstr>
      <vt:lpstr>Level9 문제풀이</vt:lpstr>
      <vt:lpstr>Level9 풀기</vt:lpstr>
      <vt:lpstr>Level9 풀기</vt:lpstr>
      <vt:lpstr>Level9 풀기</vt:lpstr>
      <vt:lpstr>Level9 풀기 – 파이썬 스크립트 이용하기</vt:lpstr>
      <vt:lpstr>Level14 문제풀이 what that nigga want?</vt:lpstr>
      <vt:lpstr>Level14 풀기</vt:lpstr>
      <vt:lpstr>Level14 풀기</vt:lpstr>
      <vt:lpstr>Level14 풀기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HACKING</dc:title>
  <dc:creator>원경록</dc:creator>
  <cp:lastModifiedBy>원경록</cp:lastModifiedBy>
  <cp:revision>79</cp:revision>
  <dcterms:created xsi:type="dcterms:W3CDTF">2017-09-10T10:01:49Z</dcterms:created>
  <dcterms:modified xsi:type="dcterms:W3CDTF">2017-09-29T00:44:39Z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