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42" r:id="rId6"/>
    <p:sldId id="320" r:id="rId7"/>
    <p:sldId id="340" r:id="rId8"/>
    <p:sldId id="341" r:id="rId9"/>
    <p:sldId id="321" r:id="rId10"/>
    <p:sldId id="330" r:id="rId11"/>
    <p:sldId id="343" r:id="rId12"/>
    <p:sldId id="322" r:id="rId13"/>
    <p:sldId id="331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2" autoAdjust="0"/>
    <p:restoredTop sz="95294" autoAdjust="0"/>
  </p:normalViewPr>
  <p:slideViewPr>
    <p:cSldViewPr snapToGrid="0">
      <p:cViewPr varScale="1">
        <p:scale>
          <a:sx n="112" d="100"/>
          <a:sy n="112" d="100"/>
        </p:scale>
        <p:origin x="208" y="11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7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2017. 11. 23.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2017. 11. 23.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74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79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37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60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4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4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58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7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253" y="6030214"/>
            <a:ext cx="1655572" cy="8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2017. 11. 23.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스타일을 편집합니다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2017. 11. 23.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pPr/>
              <a:t>2017. 11. 23.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/>
              <a:t>SYSTEM HACKING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4. </a:t>
            </a:r>
            <a:r>
              <a:rPr lang="en-US" altLang="ko-KR" dirty="0" smtClean="0"/>
              <a:t>LEVEL16&amp;17 </a:t>
            </a:r>
            <a:r>
              <a:rPr lang="ko-KR" altLang="en-US" dirty="0"/>
              <a:t>문제풀이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995" y="170600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환경 변수 이용하기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5" y="812800"/>
            <a:ext cx="8827855" cy="3183473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xmlns="" id="{E18B71EF-296D-924B-BA36-036F3E7EB865}"/>
              </a:ext>
            </a:extLst>
          </p:cNvPr>
          <p:cNvSpPr txBox="1"/>
          <p:nvPr/>
        </p:nvSpPr>
        <p:spPr>
          <a:xfrm>
            <a:off x="5871211" y="3519621"/>
            <a:ext cx="6015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 smtClean="0"/>
              <a:t>쉘 코드를 환경변수로 설정을 한 후</a:t>
            </a:r>
            <a:r>
              <a:rPr lang="en-US" altLang="ko-KR" sz="2400" dirty="0" smtClean="0"/>
              <a:t>,</a:t>
            </a:r>
          </a:p>
          <a:p>
            <a:pPr algn="l"/>
            <a:endParaRPr lang="en-US" altLang="ko-KR" sz="2400" dirty="0"/>
          </a:p>
          <a:p>
            <a:pPr algn="l"/>
            <a:r>
              <a:rPr lang="ko-KR" altLang="en-US" sz="2400" dirty="0" smtClean="0"/>
              <a:t>환경변수의 주소를 알아낸 다음 </a:t>
            </a:r>
            <a:endParaRPr lang="en-US" altLang="ko-KR" sz="2400" dirty="0" smtClean="0"/>
          </a:p>
          <a:p>
            <a:pPr algn="l"/>
            <a:endParaRPr lang="en-US" altLang="ko-KR" sz="2400" dirty="0"/>
          </a:p>
          <a:p>
            <a:pPr algn="l"/>
            <a:r>
              <a:rPr lang="ko-KR" altLang="en-US" sz="2400" dirty="0" smtClean="0"/>
              <a:t>버퍼 오버플로를 취약점을 이용하여 </a:t>
            </a:r>
            <a:r>
              <a:rPr lang="en-US" altLang="ko-KR" sz="2400" dirty="0" err="1" smtClean="0"/>
              <a:t>printit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의 주소 자리에 쉘코드가 들어있는 환경변수의 주소를 넣어준다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F719305-F7A7-7949-B0D8-6DA732291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8" y="3996273"/>
            <a:ext cx="5753833" cy="28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LEVEL16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0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smtClean="0"/>
              <a:t>Level16 </a:t>
            </a:r>
            <a:r>
              <a:rPr lang="ko-KR" altLang="en-US" dirty="0"/>
              <a:t>풀기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156A7DD-BDE9-4AC1-B26A-B6EDA67135CC}"/>
              </a:ext>
            </a:extLst>
          </p:cNvPr>
          <p:cNvCxnSpPr>
            <a:cxnSpLocks/>
          </p:cNvCxnSpPr>
          <p:nvPr/>
        </p:nvCxnSpPr>
        <p:spPr>
          <a:xfrm flipV="1">
            <a:off x="6280263" y="2677586"/>
            <a:ext cx="3107154" cy="6132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0" y="1202778"/>
            <a:ext cx="4292600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993228"/>
            <a:ext cx="8229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6350" y="2647950"/>
            <a:ext cx="9601200" cy="151790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smtClean="0"/>
              <a:t>Stack</a:t>
            </a:r>
            <a:r>
              <a:rPr lang="ko-KR" altLang="en-US" dirty="0" smtClean="0"/>
              <a:t>을 그려보고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코드랑 비교해보세요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7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499" y="82828"/>
            <a:ext cx="2659878" cy="2283368"/>
            <a:chOff x="333846" y="1679032"/>
            <a:chExt cx="6958241" cy="38923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432FC29-49A3-9F46-93E2-768AF3BA359E}"/>
                </a:ext>
              </a:extLst>
            </p:cNvPr>
            <p:cNvGrpSpPr/>
            <p:nvPr/>
          </p:nvGrpSpPr>
          <p:grpSpPr>
            <a:xfrm>
              <a:off x="333846" y="1679032"/>
              <a:ext cx="5251866" cy="3892331"/>
              <a:chOff x="47626" y="2352675"/>
              <a:chExt cx="5251866" cy="3600450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E25B0069-21B0-48D2-8775-5C703D965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221" y="2352675"/>
                <a:ext cx="19172" cy="35617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D2EE6C7D-6BFB-4956-98A1-7D8204308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9710" y="2352675"/>
                <a:ext cx="29759" cy="355218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xmlns="" id="{DD11A246-163A-4DC5-AA74-6F67F5B79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5953125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xmlns="" id="{A47EC0CB-7C3B-4250-B90E-DC31157BB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5536185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2E7BBD2B-9245-42EF-9C3C-8C9C1F10B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5141805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CF956AE-BD9A-441E-89BA-7D9F05E00BDB}"/>
                  </a:ext>
                </a:extLst>
              </p:cNvPr>
              <p:cNvSpPr txBox="1"/>
              <p:nvPr/>
            </p:nvSpPr>
            <p:spPr>
              <a:xfrm>
                <a:off x="2145174" y="5567392"/>
                <a:ext cx="3154318" cy="363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RETURN ADDRESS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9ADCF7E2-7FAF-4A3C-86CC-8F2093BAFF0E}"/>
                  </a:ext>
                </a:extLst>
              </p:cNvPr>
              <p:cNvSpPr txBox="1"/>
              <p:nvPr/>
            </p:nvSpPr>
            <p:spPr>
              <a:xfrm>
                <a:off x="2988811" y="5166736"/>
                <a:ext cx="1173922" cy="3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SFP</a:t>
                </a:r>
                <a:r>
                  <a: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xmlns="" id="{256028D0-02B9-44EC-B99E-7B7A6ACF4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270" y="4036293"/>
                <a:ext cx="35313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D099466C-3516-4E59-B1DE-F4DEEB3E693B}"/>
                  </a:ext>
                </a:extLst>
              </p:cNvPr>
              <p:cNvSpPr txBox="1"/>
              <p:nvPr/>
            </p:nvSpPr>
            <p:spPr>
              <a:xfrm>
                <a:off x="47626" y="3828002"/>
                <a:ext cx="1653856" cy="5823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EBP </a:t>
                </a:r>
                <a:endPara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56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507702CF-21F7-41EA-9051-12CA7BB3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1585" y="4018734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D252BF57-9160-41F7-90FA-B42787739836}"/>
                  </a:ext>
                </a:extLst>
              </p:cNvPr>
              <p:cNvSpPr txBox="1"/>
              <p:nvPr/>
            </p:nvSpPr>
            <p:spPr>
              <a:xfrm>
                <a:off x="3184440" y="3569060"/>
                <a:ext cx="686404" cy="3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xmlns="" id="{7F861399-5D5F-4D53-BF31-E6944DEE6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796" y="5130792"/>
                <a:ext cx="35313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803405AD-7573-43CE-BF03-88373CCEB201}"/>
                  </a:ext>
                </a:extLst>
              </p:cNvPr>
              <p:cNvSpPr txBox="1"/>
              <p:nvPr/>
            </p:nvSpPr>
            <p:spPr>
              <a:xfrm>
                <a:off x="57151" y="4922501"/>
                <a:ext cx="1653856" cy="3639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EBP</a:t>
                </a:r>
                <a:endPara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297916" y="3263885"/>
              <a:ext cx="1994171" cy="393486"/>
              <a:chOff x="6071286" y="3150612"/>
              <a:chExt cx="1994171" cy="393486"/>
            </a:xfrm>
          </p:grpSpPr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xmlns="" id="{256028D0-02B9-44EC-B99E-7B7A6ACF4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71286" y="3366885"/>
                <a:ext cx="340315" cy="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24">
                <a:extLst>
                  <a:ext uri="{FF2B5EF4-FFF2-40B4-BE49-F238E27FC236}">
                    <a16:creationId xmlns:a16="http://schemas.microsoft.com/office/drawing/2014/main" xmlns="" id="{D099466C-3516-4E59-B1DE-F4DEEB3E693B}"/>
                  </a:ext>
                </a:extLst>
              </p:cNvPr>
              <p:cNvSpPr txBox="1"/>
              <p:nvPr/>
            </p:nvSpPr>
            <p:spPr>
              <a:xfrm>
                <a:off x="6411601" y="3150612"/>
                <a:ext cx="1653856" cy="3934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ESP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2857460" y="133525"/>
            <a:ext cx="2734755" cy="2283368"/>
            <a:chOff x="333846" y="1679032"/>
            <a:chExt cx="6958241" cy="389233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xmlns="" id="{8432FC29-49A3-9F46-93E2-768AF3BA359E}"/>
                </a:ext>
              </a:extLst>
            </p:cNvPr>
            <p:cNvGrpSpPr/>
            <p:nvPr/>
          </p:nvGrpSpPr>
          <p:grpSpPr>
            <a:xfrm>
              <a:off x="333846" y="1679032"/>
              <a:ext cx="5245145" cy="3892331"/>
              <a:chOff x="47626" y="2352675"/>
              <a:chExt cx="5245145" cy="3600450"/>
            </a:xfrm>
          </p:grpSpPr>
          <p:cxnSp>
            <p:nvCxnSpPr>
              <p:cNvPr id="41" name="직선 연결선 10">
                <a:extLst>
                  <a:ext uri="{FF2B5EF4-FFF2-40B4-BE49-F238E27FC236}">
                    <a16:creationId xmlns:a16="http://schemas.microsoft.com/office/drawing/2014/main" xmlns="" id="{E25B0069-21B0-48D2-8775-5C703D965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221" y="2352675"/>
                <a:ext cx="19172" cy="356170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11">
                <a:extLst>
                  <a:ext uri="{FF2B5EF4-FFF2-40B4-BE49-F238E27FC236}">
                    <a16:creationId xmlns:a16="http://schemas.microsoft.com/office/drawing/2014/main" xmlns="" id="{D2EE6C7D-6BFB-4956-98A1-7D8204308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9710" y="2352675"/>
                <a:ext cx="29759" cy="3552184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12">
                <a:extLst>
                  <a:ext uri="{FF2B5EF4-FFF2-40B4-BE49-F238E27FC236}">
                    <a16:creationId xmlns:a16="http://schemas.microsoft.com/office/drawing/2014/main" xmlns="" id="{DD11A246-163A-4DC5-AA74-6F67F5B79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5953125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13">
                <a:extLst>
                  <a:ext uri="{FF2B5EF4-FFF2-40B4-BE49-F238E27FC236}">
                    <a16:creationId xmlns:a16="http://schemas.microsoft.com/office/drawing/2014/main" xmlns="" id="{A47EC0CB-7C3B-4250-B90E-DC31157BB7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5536185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15">
                <a:extLst>
                  <a:ext uri="{FF2B5EF4-FFF2-40B4-BE49-F238E27FC236}">
                    <a16:creationId xmlns:a16="http://schemas.microsoft.com/office/drawing/2014/main" xmlns="" id="{2E7BBD2B-9245-42EF-9C3C-8C9C1F10B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5141805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20">
                <a:extLst>
                  <a:ext uri="{FF2B5EF4-FFF2-40B4-BE49-F238E27FC236}">
                    <a16:creationId xmlns:a16="http://schemas.microsoft.com/office/drawing/2014/main" xmlns="" id="{2CF956AE-BD9A-441E-89BA-7D9F05E00BDB}"/>
                  </a:ext>
                </a:extLst>
              </p:cNvPr>
              <p:cNvSpPr txBox="1"/>
              <p:nvPr/>
            </p:nvSpPr>
            <p:spPr>
              <a:xfrm>
                <a:off x="2224817" y="5554402"/>
                <a:ext cx="3067954" cy="363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RETURN ADDRESS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TextBox 21">
                <a:extLst>
                  <a:ext uri="{FF2B5EF4-FFF2-40B4-BE49-F238E27FC236}">
                    <a16:creationId xmlns:a16="http://schemas.microsoft.com/office/drawing/2014/main" xmlns="" id="{9ADCF7E2-7FAF-4A3C-86CC-8F2093BAFF0E}"/>
                  </a:ext>
                </a:extLst>
              </p:cNvPr>
              <p:cNvSpPr txBox="1"/>
              <p:nvPr/>
            </p:nvSpPr>
            <p:spPr>
              <a:xfrm>
                <a:off x="3093752" y="5127766"/>
                <a:ext cx="1083881" cy="3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SFP</a:t>
                </a:r>
                <a:r>
                  <a:rPr lang="ko-KR" altLang="en-US" sz="9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  <p:cxnSp>
            <p:nvCxnSpPr>
              <p:cNvPr id="48" name="직선 연결선 22">
                <a:extLst>
                  <a:ext uri="{FF2B5EF4-FFF2-40B4-BE49-F238E27FC236}">
                    <a16:creationId xmlns:a16="http://schemas.microsoft.com/office/drawing/2014/main" xmlns="" id="{25E921A8-E86E-43A9-8B7D-91D877C112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1109" y="4717998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xmlns="" id="{256028D0-02B9-44EC-B99E-7B7A6ACF4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270" y="4036293"/>
                <a:ext cx="35313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24">
                <a:extLst>
                  <a:ext uri="{FF2B5EF4-FFF2-40B4-BE49-F238E27FC236}">
                    <a16:creationId xmlns:a16="http://schemas.microsoft.com/office/drawing/2014/main" xmlns="" id="{D099466C-3516-4E59-B1DE-F4DEEB3E693B}"/>
                  </a:ext>
                </a:extLst>
              </p:cNvPr>
              <p:cNvSpPr txBox="1"/>
              <p:nvPr/>
            </p:nvSpPr>
            <p:spPr>
              <a:xfrm>
                <a:off x="47626" y="3828002"/>
                <a:ext cx="1653856" cy="3639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EBP - 56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1" name="직선 연결선 25">
                <a:extLst>
                  <a:ext uri="{FF2B5EF4-FFF2-40B4-BE49-F238E27FC236}">
                    <a16:creationId xmlns:a16="http://schemas.microsoft.com/office/drawing/2014/main" xmlns="" id="{507702CF-21F7-41EA-9051-12CA7BB3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1585" y="4018734"/>
                <a:ext cx="2857885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26">
                <a:extLst>
                  <a:ext uri="{FF2B5EF4-FFF2-40B4-BE49-F238E27FC236}">
                    <a16:creationId xmlns:a16="http://schemas.microsoft.com/office/drawing/2014/main" xmlns="" id="{BCA0018C-1801-4BEB-B638-0FEE67A6E5CF}"/>
                  </a:ext>
                </a:extLst>
              </p:cNvPr>
              <p:cNvSpPr txBox="1"/>
              <p:nvPr/>
            </p:nvSpPr>
            <p:spPr>
              <a:xfrm>
                <a:off x="2692565" y="4759094"/>
                <a:ext cx="1984864" cy="3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0x8048500</a:t>
                </a:r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TextBox 27">
                <a:extLst>
                  <a:ext uri="{FF2B5EF4-FFF2-40B4-BE49-F238E27FC236}">
                    <a16:creationId xmlns:a16="http://schemas.microsoft.com/office/drawing/2014/main" xmlns="" id="{D252BF57-9160-41F7-90FA-B42787739836}"/>
                  </a:ext>
                </a:extLst>
              </p:cNvPr>
              <p:cNvSpPr txBox="1"/>
              <p:nvPr/>
            </p:nvSpPr>
            <p:spPr>
              <a:xfrm>
                <a:off x="3184443" y="3569060"/>
                <a:ext cx="686404" cy="36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xmlns="" id="{C090F4E5-2FD3-40D7-80D3-916041803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796" y="4716905"/>
                <a:ext cx="35313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29">
                <a:extLst>
                  <a:ext uri="{FF2B5EF4-FFF2-40B4-BE49-F238E27FC236}">
                    <a16:creationId xmlns:a16="http://schemas.microsoft.com/office/drawing/2014/main" xmlns="" id="{525998A1-9A54-4F21-AF8D-AEDDA9AF0F81}"/>
                  </a:ext>
                </a:extLst>
              </p:cNvPr>
              <p:cNvSpPr txBox="1"/>
              <p:nvPr/>
            </p:nvSpPr>
            <p:spPr>
              <a:xfrm>
                <a:off x="57152" y="4508614"/>
                <a:ext cx="1653856" cy="3639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EBP - 16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xmlns="" id="{7F861399-5D5F-4D53-BF31-E6944DEE6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796" y="5130792"/>
                <a:ext cx="35313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31">
                <a:extLst>
                  <a:ext uri="{FF2B5EF4-FFF2-40B4-BE49-F238E27FC236}">
                    <a16:creationId xmlns:a16="http://schemas.microsoft.com/office/drawing/2014/main" xmlns="" id="{803405AD-7573-43CE-BF03-88373CCEB201}"/>
                  </a:ext>
                </a:extLst>
              </p:cNvPr>
              <p:cNvSpPr txBox="1"/>
              <p:nvPr/>
            </p:nvSpPr>
            <p:spPr>
              <a:xfrm>
                <a:off x="57152" y="4922501"/>
                <a:ext cx="1653856" cy="36397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EBP</a:t>
                </a:r>
                <a:endParaRPr lang="ko-KR" altLang="en-US" sz="9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297916" y="3263885"/>
              <a:ext cx="1994171" cy="393486"/>
              <a:chOff x="6071286" y="3150612"/>
              <a:chExt cx="1994171" cy="393486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xmlns="" id="{256028D0-02B9-44EC-B99E-7B7A6ACF4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71286" y="3366885"/>
                <a:ext cx="340315" cy="13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24">
                <a:extLst>
                  <a:ext uri="{FF2B5EF4-FFF2-40B4-BE49-F238E27FC236}">
                    <a16:creationId xmlns:a16="http://schemas.microsoft.com/office/drawing/2014/main" xmlns="" id="{D099466C-3516-4E59-B1DE-F4DEEB3E693B}"/>
                  </a:ext>
                </a:extLst>
              </p:cNvPr>
              <p:cNvSpPr txBox="1"/>
              <p:nvPr/>
            </p:nvSpPr>
            <p:spPr>
              <a:xfrm>
                <a:off x="6411601" y="3150612"/>
                <a:ext cx="1653856" cy="3934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ESP</a:t>
                </a:r>
                <a:endPara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>
            <a:off x="5836934" y="109678"/>
            <a:ext cx="2693539" cy="2283368"/>
            <a:chOff x="7525786" y="108010"/>
            <a:chExt cx="3587740" cy="2283368"/>
          </a:xfrm>
        </p:grpSpPr>
        <p:grpSp>
          <p:nvGrpSpPr>
            <p:cNvPr id="58" name="그룹 57"/>
            <p:cNvGrpSpPr/>
            <p:nvPr/>
          </p:nvGrpSpPr>
          <p:grpSpPr>
            <a:xfrm>
              <a:off x="7525786" y="108010"/>
              <a:ext cx="3587740" cy="2283368"/>
              <a:chOff x="333846" y="1679032"/>
              <a:chExt cx="6911359" cy="3892331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8432FC29-49A3-9F46-93E2-768AF3BA359E}"/>
                  </a:ext>
                </a:extLst>
              </p:cNvPr>
              <p:cNvGrpSpPr/>
              <p:nvPr/>
            </p:nvGrpSpPr>
            <p:grpSpPr>
              <a:xfrm>
                <a:off x="333846" y="1679032"/>
                <a:ext cx="5271100" cy="3892331"/>
                <a:chOff x="47626" y="2352675"/>
                <a:chExt cx="5271100" cy="3600450"/>
              </a:xfrm>
            </p:grpSpPr>
            <p:cxnSp>
              <p:nvCxnSpPr>
                <p:cNvPr id="63" name="직선 연결선 10">
                  <a:extLst>
                    <a:ext uri="{FF2B5EF4-FFF2-40B4-BE49-F238E27FC236}">
                      <a16:creationId xmlns:a16="http://schemas.microsoft.com/office/drawing/2014/main" xmlns="" id="{E25B0069-21B0-48D2-8775-5C703D96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221" y="2352675"/>
                  <a:ext cx="19172" cy="356170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11">
                  <a:extLst>
                    <a:ext uri="{FF2B5EF4-FFF2-40B4-BE49-F238E27FC236}">
                      <a16:creationId xmlns:a16="http://schemas.microsoft.com/office/drawing/2014/main" xmlns="" id="{D2EE6C7D-6BFB-4956-98A1-7D8204308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9710" y="2352675"/>
                  <a:ext cx="29759" cy="35521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12">
                  <a:extLst>
                    <a:ext uri="{FF2B5EF4-FFF2-40B4-BE49-F238E27FC236}">
                      <a16:creationId xmlns:a16="http://schemas.microsoft.com/office/drawing/2014/main" xmlns="" id="{DD11A246-163A-4DC5-AA74-6F67F5B79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95312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13">
                  <a:extLst>
                    <a:ext uri="{FF2B5EF4-FFF2-40B4-BE49-F238E27FC236}">
                      <a16:creationId xmlns:a16="http://schemas.microsoft.com/office/drawing/2014/main" xmlns="" id="{A47EC0CB-7C3B-4250-B90E-DC31157B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53618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15">
                  <a:extLst>
                    <a:ext uri="{FF2B5EF4-FFF2-40B4-BE49-F238E27FC236}">
                      <a16:creationId xmlns:a16="http://schemas.microsoft.com/office/drawing/2014/main" xmlns="" id="{2E7BBD2B-9245-42EF-9C3C-8C9C1F10B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14180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20">
                  <a:extLst>
                    <a:ext uri="{FF2B5EF4-FFF2-40B4-BE49-F238E27FC236}">
                      <a16:creationId xmlns:a16="http://schemas.microsoft.com/office/drawing/2014/main" xmlns="" id="{2CF956AE-BD9A-441E-89BA-7D9F05E00BDB}"/>
                    </a:ext>
                  </a:extLst>
                </p:cNvPr>
                <p:cNvSpPr txBox="1"/>
                <p:nvPr/>
              </p:nvSpPr>
              <p:spPr>
                <a:xfrm>
                  <a:off x="2224815" y="5554402"/>
                  <a:ext cx="3093911" cy="363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RETURN ADDRESS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9" name="TextBox 21">
                  <a:extLst>
                    <a:ext uri="{FF2B5EF4-FFF2-40B4-BE49-F238E27FC236}">
                      <a16:creationId xmlns:a16="http://schemas.microsoft.com/office/drawing/2014/main" xmlns="" id="{9ADCF7E2-7FAF-4A3C-86CC-8F2093BAFF0E}"/>
                    </a:ext>
                  </a:extLst>
                </p:cNvPr>
                <p:cNvSpPr txBox="1"/>
                <p:nvPr/>
              </p:nvSpPr>
              <p:spPr>
                <a:xfrm>
                  <a:off x="3093750" y="5127766"/>
                  <a:ext cx="945245" cy="5823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SFP</a:t>
                  </a:r>
                  <a:r>
                    <a:rPr lang="ko-KR" altLang="en-US" sz="900" b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</p:txBody>
            </p:sp>
            <p:cxnSp>
              <p:nvCxnSpPr>
                <p:cNvPr id="70" name="직선 연결선 22">
                  <a:extLst>
                    <a:ext uri="{FF2B5EF4-FFF2-40B4-BE49-F238E27FC236}">
                      <a16:creationId xmlns:a16="http://schemas.microsoft.com/office/drawing/2014/main" xmlns="" id="{25E921A8-E86E-43A9-8B7D-91D877C11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4717998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270" y="4036293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47626" y="3828002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- 56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3" name="직선 연결선 25">
                  <a:extLst>
                    <a:ext uri="{FF2B5EF4-FFF2-40B4-BE49-F238E27FC236}">
                      <a16:creationId xmlns:a16="http://schemas.microsoft.com/office/drawing/2014/main" xmlns="" id="{507702CF-21F7-41EA-9051-12CA7BB3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1585" y="4018734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26">
                  <a:extLst>
                    <a:ext uri="{FF2B5EF4-FFF2-40B4-BE49-F238E27FC236}">
                      <a16:creationId xmlns:a16="http://schemas.microsoft.com/office/drawing/2014/main" xmlns="" id="{BCA0018C-1801-4BEB-B638-0FEE67A6E5CF}"/>
                    </a:ext>
                  </a:extLst>
                </p:cNvPr>
                <p:cNvSpPr txBox="1"/>
                <p:nvPr/>
              </p:nvSpPr>
              <p:spPr>
                <a:xfrm>
                  <a:off x="2692566" y="4759094"/>
                  <a:ext cx="2348155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0x8048500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5" name="TextBox 27">
                  <a:extLst>
                    <a:ext uri="{FF2B5EF4-FFF2-40B4-BE49-F238E27FC236}">
                      <a16:creationId xmlns:a16="http://schemas.microsoft.com/office/drawing/2014/main" xmlns="" id="{D252BF57-9160-41F7-90FA-B42787739836}"/>
                    </a:ext>
                  </a:extLst>
                </p:cNvPr>
                <p:cNvSpPr txBox="1"/>
                <p:nvPr/>
              </p:nvSpPr>
              <p:spPr>
                <a:xfrm>
                  <a:off x="3184442" y="3569060"/>
                  <a:ext cx="686405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xmlns="" id="{C090F4E5-2FD3-40D7-80D3-916041803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4716905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29">
                  <a:extLst>
                    <a:ext uri="{FF2B5EF4-FFF2-40B4-BE49-F238E27FC236}">
                      <a16:creationId xmlns:a16="http://schemas.microsoft.com/office/drawing/2014/main" xmlns="" id="{525998A1-9A54-4F21-AF8D-AEDDA9AF0F81}"/>
                    </a:ext>
                  </a:extLst>
                </p:cNvPr>
                <p:cNvSpPr txBox="1"/>
                <p:nvPr/>
              </p:nvSpPr>
              <p:spPr>
                <a:xfrm>
                  <a:off x="57153" y="4508614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- 16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8" name="직선 화살표 연결선 77">
                  <a:extLst>
                    <a:ext uri="{FF2B5EF4-FFF2-40B4-BE49-F238E27FC236}">
                      <a16:creationId xmlns:a16="http://schemas.microsoft.com/office/drawing/2014/main" xmlns="" id="{7F861399-5D5F-4D53-BF31-E6944DEE6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5130792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31">
                  <a:extLst>
                    <a:ext uri="{FF2B5EF4-FFF2-40B4-BE49-F238E27FC236}">
                      <a16:creationId xmlns:a16="http://schemas.microsoft.com/office/drawing/2014/main" xmlns="" id="{803405AD-7573-43CE-BF03-88373CCEB201}"/>
                    </a:ext>
                  </a:extLst>
                </p:cNvPr>
                <p:cNvSpPr txBox="1"/>
                <p:nvPr/>
              </p:nvSpPr>
              <p:spPr>
                <a:xfrm>
                  <a:off x="57153" y="4922501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</a:t>
                  </a:r>
                  <a:endParaRPr lang="ko-KR" altLang="en-US" sz="9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5128812" y="2786429"/>
                <a:ext cx="2116393" cy="629580"/>
                <a:chOff x="5902182" y="2673156"/>
                <a:chExt cx="2116393" cy="629580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902182" y="2889431"/>
                  <a:ext cx="340316" cy="13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6242498" y="2673156"/>
                  <a:ext cx="1776077" cy="62958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ESP = ESP-4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80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8411" y="896874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/>
          <p:cNvGrpSpPr/>
          <p:nvPr/>
        </p:nvGrpSpPr>
        <p:grpSpPr>
          <a:xfrm>
            <a:off x="8962167" y="328229"/>
            <a:ext cx="2517764" cy="2283368"/>
            <a:chOff x="22821" y="2565381"/>
            <a:chExt cx="3427429" cy="2283368"/>
          </a:xfrm>
        </p:grpSpPr>
        <p:grpSp>
          <p:nvGrpSpPr>
            <p:cNvPr id="81" name="그룹 80"/>
            <p:cNvGrpSpPr/>
            <p:nvPr/>
          </p:nvGrpSpPr>
          <p:grpSpPr>
            <a:xfrm>
              <a:off x="22821" y="2565381"/>
              <a:ext cx="3427429" cy="2283368"/>
              <a:chOff x="333846" y="1679032"/>
              <a:chExt cx="6602537" cy="389233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xmlns="" id="{8432FC29-49A3-9F46-93E2-768AF3BA359E}"/>
                  </a:ext>
                </a:extLst>
              </p:cNvPr>
              <p:cNvGrpSpPr/>
              <p:nvPr/>
            </p:nvGrpSpPr>
            <p:grpSpPr>
              <a:xfrm>
                <a:off x="333846" y="1679032"/>
                <a:ext cx="5339202" cy="3892331"/>
                <a:chOff x="47626" y="2352675"/>
                <a:chExt cx="5339202" cy="3600450"/>
              </a:xfrm>
            </p:grpSpPr>
            <p:cxnSp>
              <p:nvCxnSpPr>
                <p:cNvPr id="86" name="직선 연결선 10">
                  <a:extLst>
                    <a:ext uri="{FF2B5EF4-FFF2-40B4-BE49-F238E27FC236}">
                      <a16:creationId xmlns:a16="http://schemas.microsoft.com/office/drawing/2014/main" xmlns="" id="{E25B0069-21B0-48D2-8775-5C703D96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221" y="2352675"/>
                  <a:ext cx="19172" cy="356170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11">
                  <a:extLst>
                    <a:ext uri="{FF2B5EF4-FFF2-40B4-BE49-F238E27FC236}">
                      <a16:creationId xmlns:a16="http://schemas.microsoft.com/office/drawing/2014/main" xmlns="" id="{D2EE6C7D-6BFB-4956-98A1-7D8204308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9710" y="2352675"/>
                  <a:ext cx="29759" cy="35521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12">
                  <a:extLst>
                    <a:ext uri="{FF2B5EF4-FFF2-40B4-BE49-F238E27FC236}">
                      <a16:creationId xmlns:a16="http://schemas.microsoft.com/office/drawing/2014/main" xmlns="" id="{DD11A246-163A-4DC5-AA74-6F67F5B79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95312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13">
                  <a:extLst>
                    <a:ext uri="{FF2B5EF4-FFF2-40B4-BE49-F238E27FC236}">
                      <a16:creationId xmlns:a16="http://schemas.microsoft.com/office/drawing/2014/main" xmlns="" id="{A47EC0CB-7C3B-4250-B90E-DC31157B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53618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15">
                  <a:extLst>
                    <a:ext uri="{FF2B5EF4-FFF2-40B4-BE49-F238E27FC236}">
                      <a16:creationId xmlns:a16="http://schemas.microsoft.com/office/drawing/2014/main" xmlns="" id="{2E7BBD2B-9245-42EF-9C3C-8C9C1F10B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14180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20">
                  <a:extLst>
                    <a:ext uri="{FF2B5EF4-FFF2-40B4-BE49-F238E27FC236}">
                      <a16:creationId xmlns:a16="http://schemas.microsoft.com/office/drawing/2014/main" xmlns="" id="{2CF956AE-BD9A-441E-89BA-7D9F05E00BDB}"/>
                    </a:ext>
                  </a:extLst>
                </p:cNvPr>
                <p:cNvSpPr txBox="1"/>
                <p:nvPr/>
              </p:nvSpPr>
              <p:spPr>
                <a:xfrm>
                  <a:off x="2224816" y="5554402"/>
                  <a:ext cx="3162012" cy="363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RETURN ADDRESS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2" name="TextBox 21">
                  <a:extLst>
                    <a:ext uri="{FF2B5EF4-FFF2-40B4-BE49-F238E27FC236}">
                      <a16:creationId xmlns:a16="http://schemas.microsoft.com/office/drawing/2014/main" xmlns="" id="{9ADCF7E2-7FAF-4A3C-86CC-8F2093BAFF0E}"/>
                    </a:ext>
                  </a:extLst>
                </p:cNvPr>
                <p:cNvSpPr txBox="1"/>
                <p:nvPr/>
              </p:nvSpPr>
              <p:spPr>
                <a:xfrm>
                  <a:off x="3093752" y="5127766"/>
                  <a:ext cx="1128395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SFP</a:t>
                  </a:r>
                  <a:r>
                    <a:rPr lang="ko-KR" altLang="en-US" sz="900" b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</p:txBody>
            </p:sp>
            <p:cxnSp>
              <p:nvCxnSpPr>
                <p:cNvPr id="93" name="직선 연결선 22">
                  <a:extLst>
                    <a:ext uri="{FF2B5EF4-FFF2-40B4-BE49-F238E27FC236}">
                      <a16:creationId xmlns:a16="http://schemas.microsoft.com/office/drawing/2014/main" xmlns="" id="{25E921A8-E86E-43A9-8B7D-91D877C11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4717998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270" y="4036293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47626" y="3828002"/>
                  <a:ext cx="1653857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- 56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6" name="직선 연결선 25">
                  <a:extLst>
                    <a:ext uri="{FF2B5EF4-FFF2-40B4-BE49-F238E27FC236}">
                      <a16:creationId xmlns:a16="http://schemas.microsoft.com/office/drawing/2014/main" xmlns="" id="{507702CF-21F7-41EA-9051-12CA7BB3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1585" y="4018734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26">
                  <a:extLst>
                    <a:ext uri="{FF2B5EF4-FFF2-40B4-BE49-F238E27FC236}">
                      <a16:creationId xmlns:a16="http://schemas.microsoft.com/office/drawing/2014/main" xmlns="" id="{BCA0018C-1801-4BEB-B638-0FEE67A6E5CF}"/>
                    </a:ext>
                  </a:extLst>
                </p:cNvPr>
                <p:cNvSpPr txBox="1"/>
                <p:nvPr/>
              </p:nvSpPr>
              <p:spPr>
                <a:xfrm>
                  <a:off x="2692565" y="4759094"/>
                  <a:ext cx="2269298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0x8048500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8" name="TextBox 27">
                  <a:extLst>
                    <a:ext uri="{FF2B5EF4-FFF2-40B4-BE49-F238E27FC236}">
                      <a16:creationId xmlns:a16="http://schemas.microsoft.com/office/drawing/2014/main" xmlns="" id="{D252BF57-9160-41F7-90FA-B42787739836}"/>
                    </a:ext>
                  </a:extLst>
                </p:cNvPr>
                <p:cNvSpPr txBox="1"/>
                <p:nvPr/>
              </p:nvSpPr>
              <p:spPr>
                <a:xfrm>
                  <a:off x="3184442" y="3569060"/>
                  <a:ext cx="686403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9" name="직선 화살표 연결선 98">
                  <a:extLst>
                    <a:ext uri="{FF2B5EF4-FFF2-40B4-BE49-F238E27FC236}">
                      <a16:creationId xmlns:a16="http://schemas.microsoft.com/office/drawing/2014/main" xmlns="" id="{C090F4E5-2FD3-40D7-80D3-916041803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4716905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29">
                  <a:extLst>
                    <a:ext uri="{FF2B5EF4-FFF2-40B4-BE49-F238E27FC236}">
                      <a16:creationId xmlns:a16="http://schemas.microsoft.com/office/drawing/2014/main" xmlns="" id="{525998A1-9A54-4F21-AF8D-AEDDA9AF0F81}"/>
                    </a:ext>
                  </a:extLst>
                </p:cNvPr>
                <p:cNvSpPr txBox="1"/>
                <p:nvPr/>
              </p:nvSpPr>
              <p:spPr>
                <a:xfrm>
                  <a:off x="57153" y="4508614"/>
                  <a:ext cx="1653857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- 16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1" name="직선 화살표 연결선 100">
                  <a:extLst>
                    <a:ext uri="{FF2B5EF4-FFF2-40B4-BE49-F238E27FC236}">
                      <a16:creationId xmlns:a16="http://schemas.microsoft.com/office/drawing/2014/main" xmlns="" id="{7F861399-5D5F-4D53-BF31-E6944DEE6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5130792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31">
                  <a:extLst>
                    <a:ext uri="{FF2B5EF4-FFF2-40B4-BE49-F238E27FC236}">
                      <a16:creationId xmlns:a16="http://schemas.microsoft.com/office/drawing/2014/main" xmlns="" id="{803405AD-7573-43CE-BF03-88373CCEB201}"/>
                    </a:ext>
                  </a:extLst>
                </p:cNvPr>
                <p:cNvSpPr txBox="1"/>
                <p:nvPr/>
              </p:nvSpPr>
              <p:spPr>
                <a:xfrm>
                  <a:off x="57153" y="4922501"/>
                  <a:ext cx="1653857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</a:t>
                  </a:r>
                  <a:endParaRPr lang="ko-KR" altLang="en-US" sz="9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297916" y="2323014"/>
                <a:ext cx="1638467" cy="393486"/>
                <a:chOff x="6071286" y="2209741"/>
                <a:chExt cx="1638467" cy="393486"/>
              </a:xfrm>
            </p:grpSpPr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71286" y="2426016"/>
                  <a:ext cx="340315" cy="13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6411600" y="2209741"/>
                  <a:ext cx="1298153" cy="39348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ESP 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103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446" y="3354245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563" y="3078276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1395353" y="3077785"/>
              <a:ext cx="1156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0x80496E8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-41190" y="3399532"/>
            <a:ext cx="2645338" cy="2283368"/>
            <a:chOff x="3774638" y="2499027"/>
            <a:chExt cx="3427429" cy="2283368"/>
          </a:xfrm>
        </p:grpSpPr>
        <p:grpSp>
          <p:nvGrpSpPr>
            <p:cNvPr id="129" name="그룹 128"/>
            <p:cNvGrpSpPr/>
            <p:nvPr/>
          </p:nvGrpSpPr>
          <p:grpSpPr>
            <a:xfrm>
              <a:off x="3774638" y="2499027"/>
              <a:ext cx="3427429" cy="2283368"/>
              <a:chOff x="333846" y="1679032"/>
              <a:chExt cx="6602537" cy="3892331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xmlns="" id="{8432FC29-49A3-9F46-93E2-768AF3BA359E}"/>
                  </a:ext>
                </a:extLst>
              </p:cNvPr>
              <p:cNvGrpSpPr/>
              <p:nvPr/>
            </p:nvGrpSpPr>
            <p:grpSpPr>
              <a:xfrm>
                <a:off x="333846" y="1679032"/>
                <a:ext cx="5186712" cy="3892331"/>
                <a:chOff x="47626" y="2352675"/>
                <a:chExt cx="5186712" cy="3600450"/>
              </a:xfrm>
            </p:grpSpPr>
            <p:cxnSp>
              <p:nvCxnSpPr>
                <p:cNvPr id="134" name="직선 연결선 10">
                  <a:extLst>
                    <a:ext uri="{FF2B5EF4-FFF2-40B4-BE49-F238E27FC236}">
                      <a16:creationId xmlns:a16="http://schemas.microsoft.com/office/drawing/2014/main" xmlns="" id="{E25B0069-21B0-48D2-8775-5C703D96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1221" y="2352675"/>
                  <a:ext cx="19172" cy="356170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1">
                  <a:extLst>
                    <a:ext uri="{FF2B5EF4-FFF2-40B4-BE49-F238E27FC236}">
                      <a16:creationId xmlns:a16="http://schemas.microsoft.com/office/drawing/2014/main" xmlns="" id="{D2EE6C7D-6BFB-4956-98A1-7D8204308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9710" y="2352675"/>
                  <a:ext cx="29759" cy="3552184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2">
                  <a:extLst>
                    <a:ext uri="{FF2B5EF4-FFF2-40B4-BE49-F238E27FC236}">
                      <a16:creationId xmlns:a16="http://schemas.microsoft.com/office/drawing/2014/main" xmlns="" id="{DD11A246-163A-4DC5-AA74-6F67F5B79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95312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">
                  <a:extLst>
                    <a:ext uri="{FF2B5EF4-FFF2-40B4-BE49-F238E27FC236}">
                      <a16:creationId xmlns:a16="http://schemas.microsoft.com/office/drawing/2014/main" xmlns="" id="{A47EC0CB-7C3B-4250-B90E-DC31157B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53618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5">
                  <a:extLst>
                    <a:ext uri="{FF2B5EF4-FFF2-40B4-BE49-F238E27FC236}">
                      <a16:creationId xmlns:a16="http://schemas.microsoft.com/office/drawing/2014/main" xmlns="" id="{2E7BBD2B-9245-42EF-9C3C-8C9C1F10B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14180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20">
                  <a:extLst>
                    <a:ext uri="{FF2B5EF4-FFF2-40B4-BE49-F238E27FC236}">
                      <a16:creationId xmlns:a16="http://schemas.microsoft.com/office/drawing/2014/main" xmlns="" id="{2CF956AE-BD9A-441E-89BA-7D9F05E00BDB}"/>
                    </a:ext>
                  </a:extLst>
                </p:cNvPr>
                <p:cNvSpPr txBox="1"/>
                <p:nvPr/>
              </p:nvSpPr>
              <p:spPr>
                <a:xfrm>
                  <a:off x="2224817" y="5554402"/>
                  <a:ext cx="3009521" cy="363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RETURN ADDRESS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0" name="TextBox 21">
                  <a:extLst>
                    <a:ext uri="{FF2B5EF4-FFF2-40B4-BE49-F238E27FC236}">
                      <a16:creationId xmlns:a16="http://schemas.microsoft.com/office/drawing/2014/main" xmlns="" id="{9ADCF7E2-7FAF-4A3C-86CC-8F2093BAFF0E}"/>
                    </a:ext>
                  </a:extLst>
                </p:cNvPr>
                <p:cNvSpPr txBox="1"/>
                <p:nvPr/>
              </p:nvSpPr>
              <p:spPr>
                <a:xfrm>
                  <a:off x="3093752" y="5127766"/>
                  <a:ext cx="1054953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SFP</a:t>
                  </a:r>
                  <a:r>
                    <a:rPr lang="ko-KR" altLang="en-US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</p:txBody>
            </p:sp>
            <p:cxnSp>
              <p:nvCxnSpPr>
                <p:cNvPr id="141" name="직선 연결선 22">
                  <a:extLst>
                    <a:ext uri="{FF2B5EF4-FFF2-40B4-BE49-F238E27FC236}">
                      <a16:creationId xmlns:a16="http://schemas.microsoft.com/office/drawing/2014/main" xmlns="" id="{25E921A8-E86E-43A9-8B7D-91D877C11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4717998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270" y="4036293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47626" y="3828002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- 56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4" name="직선 연결선 25">
                  <a:extLst>
                    <a:ext uri="{FF2B5EF4-FFF2-40B4-BE49-F238E27FC236}">
                      <a16:creationId xmlns:a16="http://schemas.microsoft.com/office/drawing/2014/main" xmlns="" id="{507702CF-21F7-41EA-9051-12CA7BB3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1585" y="4018734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TextBox 26">
                  <a:extLst>
                    <a:ext uri="{FF2B5EF4-FFF2-40B4-BE49-F238E27FC236}">
                      <a16:creationId xmlns:a16="http://schemas.microsoft.com/office/drawing/2014/main" xmlns="" id="{BCA0018C-1801-4BEB-B638-0FEE67A6E5CF}"/>
                    </a:ext>
                  </a:extLst>
                </p:cNvPr>
                <p:cNvSpPr txBox="1"/>
                <p:nvPr/>
              </p:nvSpPr>
              <p:spPr>
                <a:xfrm>
                  <a:off x="2692566" y="4759094"/>
                  <a:ext cx="1985145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0x8048500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46" name="TextBox 27">
                  <a:extLst>
                    <a:ext uri="{FF2B5EF4-FFF2-40B4-BE49-F238E27FC236}">
                      <a16:creationId xmlns:a16="http://schemas.microsoft.com/office/drawing/2014/main" xmlns="" id="{D252BF57-9160-41F7-90FA-B42787739836}"/>
                    </a:ext>
                  </a:extLst>
                </p:cNvPr>
                <p:cNvSpPr txBox="1"/>
                <p:nvPr/>
              </p:nvSpPr>
              <p:spPr>
                <a:xfrm>
                  <a:off x="3184441" y="3569060"/>
                  <a:ext cx="686404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7" name="직선 화살표 연결선 146">
                  <a:extLst>
                    <a:ext uri="{FF2B5EF4-FFF2-40B4-BE49-F238E27FC236}">
                      <a16:creationId xmlns:a16="http://schemas.microsoft.com/office/drawing/2014/main" xmlns="" id="{C090F4E5-2FD3-40D7-80D3-916041803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4716905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29">
                  <a:extLst>
                    <a:ext uri="{FF2B5EF4-FFF2-40B4-BE49-F238E27FC236}">
                      <a16:creationId xmlns:a16="http://schemas.microsoft.com/office/drawing/2014/main" xmlns="" id="{525998A1-9A54-4F21-AF8D-AEDDA9AF0F81}"/>
                    </a:ext>
                  </a:extLst>
                </p:cNvPr>
                <p:cNvSpPr txBox="1"/>
                <p:nvPr/>
              </p:nvSpPr>
              <p:spPr>
                <a:xfrm>
                  <a:off x="57153" y="4508614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- 16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9" name="직선 화살표 연결선 148">
                  <a:extLst>
                    <a:ext uri="{FF2B5EF4-FFF2-40B4-BE49-F238E27FC236}">
                      <a16:creationId xmlns:a16="http://schemas.microsoft.com/office/drawing/2014/main" xmlns="" id="{7F861399-5D5F-4D53-BF31-E6944DEE6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5130792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extBox 31">
                  <a:extLst>
                    <a:ext uri="{FF2B5EF4-FFF2-40B4-BE49-F238E27FC236}">
                      <a16:creationId xmlns:a16="http://schemas.microsoft.com/office/drawing/2014/main" xmlns="" id="{803405AD-7573-43CE-BF03-88373CCEB201}"/>
                    </a:ext>
                  </a:extLst>
                </p:cNvPr>
                <p:cNvSpPr txBox="1"/>
                <p:nvPr/>
              </p:nvSpPr>
              <p:spPr>
                <a:xfrm>
                  <a:off x="57153" y="4922501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</a:t>
                  </a:r>
                  <a:endParaRPr lang="ko-KR" altLang="en-US" sz="9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31" name="그룹 130"/>
              <p:cNvGrpSpPr/>
              <p:nvPr/>
            </p:nvGrpSpPr>
            <p:grpSpPr>
              <a:xfrm>
                <a:off x="5297916" y="1873644"/>
                <a:ext cx="1638467" cy="393486"/>
                <a:chOff x="6071286" y="1760371"/>
                <a:chExt cx="1638467" cy="393486"/>
              </a:xfrm>
            </p:grpSpPr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71286" y="1976646"/>
                  <a:ext cx="340315" cy="13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6411601" y="1760371"/>
                  <a:ext cx="1298152" cy="39348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ESP 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151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7263" y="3287891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1380" y="3011922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5147171" y="3011431"/>
              <a:ext cx="10309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0x80496E8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4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9022" y="2744189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5324286" y="2743698"/>
              <a:ext cx="6722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0x30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2736647" y="3358853"/>
            <a:ext cx="2554129" cy="2508928"/>
            <a:chOff x="7531681" y="2343533"/>
            <a:chExt cx="3427429" cy="2508928"/>
          </a:xfrm>
        </p:grpSpPr>
        <p:grpSp>
          <p:nvGrpSpPr>
            <p:cNvPr id="191" name="그룹 190"/>
            <p:cNvGrpSpPr/>
            <p:nvPr/>
          </p:nvGrpSpPr>
          <p:grpSpPr>
            <a:xfrm>
              <a:off x="7531681" y="2343533"/>
              <a:ext cx="3427429" cy="2508928"/>
              <a:chOff x="333846" y="1379037"/>
              <a:chExt cx="6602537" cy="4276830"/>
            </a:xfrm>
          </p:grpSpPr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xmlns="" id="{8432FC29-49A3-9F46-93E2-768AF3BA359E}"/>
                  </a:ext>
                </a:extLst>
              </p:cNvPr>
              <p:cNvGrpSpPr/>
              <p:nvPr/>
            </p:nvGrpSpPr>
            <p:grpSpPr>
              <a:xfrm>
                <a:off x="333846" y="1379037"/>
                <a:ext cx="5294183" cy="4276830"/>
                <a:chOff x="47626" y="2075176"/>
                <a:chExt cx="5294183" cy="3956116"/>
              </a:xfrm>
            </p:grpSpPr>
            <p:cxnSp>
              <p:nvCxnSpPr>
                <p:cNvPr id="201" name="직선 연결선 10">
                  <a:extLst>
                    <a:ext uri="{FF2B5EF4-FFF2-40B4-BE49-F238E27FC236}">
                      <a16:creationId xmlns:a16="http://schemas.microsoft.com/office/drawing/2014/main" xmlns="" id="{E25B0069-21B0-48D2-8775-5C703D96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00394" y="2075176"/>
                  <a:ext cx="35710" cy="395611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11">
                  <a:extLst>
                    <a:ext uri="{FF2B5EF4-FFF2-40B4-BE49-F238E27FC236}">
                      <a16:creationId xmlns:a16="http://schemas.microsoft.com/office/drawing/2014/main" xmlns="" id="{D2EE6C7D-6BFB-4956-98A1-7D8204308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9712" y="2075176"/>
                  <a:ext cx="17878" cy="39336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12">
                  <a:extLst>
                    <a:ext uri="{FF2B5EF4-FFF2-40B4-BE49-F238E27FC236}">
                      <a16:creationId xmlns:a16="http://schemas.microsoft.com/office/drawing/2014/main" xmlns="" id="{DD11A246-163A-4DC5-AA74-6F67F5B79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95312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13">
                  <a:extLst>
                    <a:ext uri="{FF2B5EF4-FFF2-40B4-BE49-F238E27FC236}">
                      <a16:creationId xmlns:a16="http://schemas.microsoft.com/office/drawing/2014/main" xmlns="" id="{A47EC0CB-7C3B-4250-B90E-DC31157B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53618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15">
                  <a:extLst>
                    <a:ext uri="{FF2B5EF4-FFF2-40B4-BE49-F238E27FC236}">
                      <a16:creationId xmlns:a16="http://schemas.microsoft.com/office/drawing/2014/main" xmlns="" id="{2E7BBD2B-9245-42EF-9C3C-8C9C1F10B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14180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TextBox 20">
                  <a:extLst>
                    <a:ext uri="{FF2B5EF4-FFF2-40B4-BE49-F238E27FC236}">
                      <a16:creationId xmlns:a16="http://schemas.microsoft.com/office/drawing/2014/main" xmlns="" id="{2CF956AE-BD9A-441E-89BA-7D9F05E00BDB}"/>
                    </a:ext>
                  </a:extLst>
                </p:cNvPr>
                <p:cNvSpPr txBox="1"/>
                <p:nvPr/>
              </p:nvSpPr>
              <p:spPr>
                <a:xfrm>
                  <a:off x="2224817" y="5554402"/>
                  <a:ext cx="3116992" cy="363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RETURN ADDRESS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07" name="TextBox 21">
                  <a:extLst>
                    <a:ext uri="{FF2B5EF4-FFF2-40B4-BE49-F238E27FC236}">
                      <a16:creationId xmlns:a16="http://schemas.microsoft.com/office/drawing/2014/main" xmlns="" id="{9ADCF7E2-7FAF-4A3C-86CC-8F2093BAFF0E}"/>
                    </a:ext>
                  </a:extLst>
                </p:cNvPr>
                <p:cNvSpPr txBox="1"/>
                <p:nvPr/>
              </p:nvSpPr>
              <p:spPr>
                <a:xfrm>
                  <a:off x="3093754" y="5127766"/>
                  <a:ext cx="984788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SFP</a:t>
                  </a:r>
                  <a:r>
                    <a:rPr lang="ko-KR" altLang="en-US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</p:txBody>
            </p:sp>
            <p:cxnSp>
              <p:nvCxnSpPr>
                <p:cNvPr id="208" name="직선 연결선 22">
                  <a:extLst>
                    <a:ext uri="{FF2B5EF4-FFF2-40B4-BE49-F238E27FC236}">
                      <a16:creationId xmlns:a16="http://schemas.microsoft.com/office/drawing/2014/main" xmlns="" id="{25E921A8-E86E-43A9-8B7D-91D877C11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4717998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화살표 연결선 208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270" y="4036293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47626" y="3828002"/>
                  <a:ext cx="1653857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- 56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11" name="직선 연결선 25">
                  <a:extLst>
                    <a:ext uri="{FF2B5EF4-FFF2-40B4-BE49-F238E27FC236}">
                      <a16:creationId xmlns:a16="http://schemas.microsoft.com/office/drawing/2014/main" xmlns="" id="{507702CF-21F7-41EA-9051-12CA7BB3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1585" y="4018734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Box 26">
                  <a:extLst>
                    <a:ext uri="{FF2B5EF4-FFF2-40B4-BE49-F238E27FC236}">
                      <a16:creationId xmlns:a16="http://schemas.microsoft.com/office/drawing/2014/main" xmlns="" id="{BCA0018C-1801-4BEB-B638-0FEE67A6E5CF}"/>
                    </a:ext>
                  </a:extLst>
                </p:cNvPr>
                <p:cNvSpPr txBox="1"/>
                <p:nvPr/>
              </p:nvSpPr>
              <p:spPr>
                <a:xfrm>
                  <a:off x="2692565" y="4759094"/>
                  <a:ext cx="2058010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0x8048500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13" name="TextBox 27">
                  <a:extLst>
                    <a:ext uri="{FF2B5EF4-FFF2-40B4-BE49-F238E27FC236}">
                      <a16:creationId xmlns:a16="http://schemas.microsoft.com/office/drawing/2014/main" xmlns="" id="{D252BF57-9160-41F7-90FA-B42787739836}"/>
                    </a:ext>
                  </a:extLst>
                </p:cNvPr>
                <p:cNvSpPr txBox="1"/>
                <p:nvPr/>
              </p:nvSpPr>
              <p:spPr>
                <a:xfrm>
                  <a:off x="3184442" y="3569060"/>
                  <a:ext cx="686404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14" name="직선 화살표 연결선 213">
                  <a:extLst>
                    <a:ext uri="{FF2B5EF4-FFF2-40B4-BE49-F238E27FC236}">
                      <a16:creationId xmlns:a16="http://schemas.microsoft.com/office/drawing/2014/main" xmlns="" id="{C090F4E5-2FD3-40D7-80D3-916041803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4716905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9">
                  <a:extLst>
                    <a:ext uri="{FF2B5EF4-FFF2-40B4-BE49-F238E27FC236}">
                      <a16:creationId xmlns:a16="http://schemas.microsoft.com/office/drawing/2014/main" xmlns="" id="{525998A1-9A54-4F21-AF8D-AEDDA9AF0F81}"/>
                    </a:ext>
                  </a:extLst>
                </p:cNvPr>
                <p:cNvSpPr txBox="1"/>
                <p:nvPr/>
              </p:nvSpPr>
              <p:spPr>
                <a:xfrm>
                  <a:off x="57152" y="4508614"/>
                  <a:ext cx="1653857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- 16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16" name="직선 화살표 연결선 215">
                  <a:extLst>
                    <a:ext uri="{FF2B5EF4-FFF2-40B4-BE49-F238E27FC236}">
                      <a16:creationId xmlns:a16="http://schemas.microsoft.com/office/drawing/2014/main" xmlns="" id="{7F861399-5D5F-4D53-BF31-E6944DEE6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5130792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31">
                  <a:extLst>
                    <a:ext uri="{FF2B5EF4-FFF2-40B4-BE49-F238E27FC236}">
                      <a16:creationId xmlns:a16="http://schemas.microsoft.com/office/drawing/2014/main" xmlns="" id="{803405AD-7573-43CE-BF03-88373CCEB201}"/>
                    </a:ext>
                  </a:extLst>
                </p:cNvPr>
                <p:cNvSpPr txBox="1"/>
                <p:nvPr/>
              </p:nvSpPr>
              <p:spPr>
                <a:xfrm>
                  <a:off x="57152" y="4922501"/>
                  <a:ext cx="1653857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</a:t>
                  </a:r>
                  <a:endParaRPr lang="ko-KR" altLang="en-US" sz="9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198" name="그룹 197"/>
              <p:cNvGrpSpPr/>
              <p:nvPr/>
            </p:nvGrpSpPr>
            <p:grpSpPr>
              <a:xfrm>
                <a:off x="5297916" y="1873644"/>
                <a:ext cx="1638467" cy="393486"/>
                <a:chOff x="6071286" y="1760371"/>
                <a:chExt cx="1638467" cy="393486"/>
              </a:xfrm>
            </p:grpSpPr>
            <p:cxnSp>
              <p:nvCxnSpPr>
                <p:cNvPr id="199" name="직선 화살표 연결선 198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71286" y="1976646"/>
                  <a:ext cx="340315" cy="13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6411602" y="1760371"/>
                  <a:ext cx="1298151" cy="39348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ESP 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192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4306" y="3308385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8423" y="3032416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8904212" y="3031925"/>
              <a:ext cx="12033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0x80496E8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5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065" y="2764683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9081328" y="2764192"/>
              <a:ext cx="6709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0x30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xmlns="" id="{256028D0-02B9-44EC-B99E-7B7A6ACF458F}"/>
              </a:ext>
            </a:extLst>
          </p:cNvPr>
          <p:cNvCxnSpPr>
            <a:cxnSpLocks/>
          </p:cNvCxnSpPr>
          <p:nvPr/>
        </p:nvCxnSpPr>
        <p:spPr>
          <a:xfrm flipH="1" flipV="1">
            <a:off x="4628125" y="4610589"/>
            <a:ext cx="131648" cy="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4">
            <a:extLst>
              <a:ext uri="{FF2B5EF4-FFF2-40B4-BE49-F238E27FC236}">
                <a16:creationId xmlns:a16="http://schemas.microsoft.com/office/drawing/2014/main" xmlns="" id="{D099466C-3516-4E59-B1DE-F4DEEB3E693B}"/>
              </a:ext>
            </a:extLst>
          </p:cNvPr>
          <p:cNvSpPr txBox="1"/>
          <p:nvPr/>
        </p:nvSpPr>
        <p:spPr>
          <a:xfrm>
            <a:off x="4759773" y="4483715"/>
            <a:ext cx="502177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EAX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5779344" y="3336340"/>
            <a:ext cx="2566840" cy="2508928"/>
            <a:chOff x="7531681" y="2343533"/>
            <a:chExt cx="3444486" cy="2508928"/>
          </a:xfrm>
        </p:grpSpPr>
        <p:grpSp>
          <p:nvGrpSpPr>
            <p:cNvPr id="226" name="그룹 225"/>
            <p:cNvGrpSpPr/>
            <p:nvPr/>
          </p:nvGrpSpPr>
          <p:grpSpPr>
            <a:xfrm>
              <a:off x="7531681" y="2343533"/>
              <a:ext cx="3444486" cy="2508928"/>
              <a:chOff x="333846" y="1379037"/>
              <a:chExt cx="6635396" cy="4276830"/>
            </a:xfrm>
          </p:grpSpPr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xmlns="" id="{8432FC29-49A3-9F46-93E2-768AF3BA359E}"/>
                  </a:ext>
                </a:extLst>
              </p:cNvPr>
              <p:cNvGrpSpPr/>
              <p:nvPr/>
            </p:nvGrpSpPr>
            <p:grpSpPr>
              <a:xfrm>
                <a:off x="333846" y="1379037"/>
                <a:ext cx="5294183" cy="4276830"/>
                <a:chOff x="47626" y="2075176"/>
                <a:chExt cx="5294183" cy="3956116"/>
              </a:xfrm>
            </p:grpSpPr>
            <p:cxnSp>
              <p:nvCxnSpPr>
                <p:cNvPr id="236" name="직선 연결선 10">
                  <a:extLst>
                    <a:ext uri="{FF2B5EF4-FFF2-40B4-BE49-F238E27FC236}">
                      <a16:creationId xmlns:a16="http://schemas.microsoft.com/office/drawing/2014/main" xmlns="" id="{E25B0069-21B0-48D2-8775-5C703D965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00394" y="2075176"/>
                  <a:ext cx="35710" cy="395611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11">
                  <a:extLst>
                    <a:ext uri="{FF2B5EF4-FFF2-40B4-BE49-F238E27FC236}">
                      <a16:creationId xmlns:a16="http://schemas.microsoft.com/office/drawing/2014/main" xmlns="" id="{D2EE6C7D-6BFB-4956-98A1-7D8204308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9712" y="2075176"/>
                  <a:ext cx="17878" cy="3933602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12">
                  <a:extLst>
                    <a:ext uri="{FF2B5EF4-FFF2-40B4-BE49-F238E27FC236}">
                      <a16:creationId xmlns:a16="http://schemas.microsoft.com/office/drawing/2014/main" xmlns="" id="{DD11A246-163A-4DC5-AA74-6F67F5B79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95312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13">
                  <a:extLst>
                    <a:ext uri="{FF2B5EF4-FFF2-40B4-BE49-F238E27FC236}">
                      <a16:creationId xmlns:a16="http://schemas.microsoft.com/office/drawing/2014/main" xmlns="" id="{A47EC0CB-7C3B-4250-B90E-DC31157BB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53618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15">
                  <a:extLst>
                    <a:ext uri="{FF2B5EF4-FFF2-40B4-BE49-F238E27FC236}">
                      <a16:creationId xmlns:a16="http://schemas.microsoft.com/office/drawing/2014/main" xmlns="" id="{2E7BBD2B-9245-42EF-9C3C-8C9C1F10B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5141805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TextBox 20">
                  <a:extLst>
                    <a:ext uri="{FF2B5EF4-FFF2-40B4-BE49-F238E27FC236}">
                      <a16:creationId xmlns:a16="http://schemas.microsoft.com/office/drawing/2014/main" xmlns="" id="{2CF956AE-BD9A-441E-89BA-7D9F05E00BDB}"/>
                    </a:ext>
                  </a:extLst>
                </p:cNvPr>
                <p:cNvSpPr txBox="1"/>
                <p:nvPr/>
              </p:nvSpPr>
              <p:spPr>
                <a:xfrm>
                  <a:off x="2224817" y="5554402"/>
                  <a:ext cx="3116992" cy="363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RETURN ADDRESS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2" name="TextBox 21">
                  <a:extLst>
                    <a:ext uri="{FF2B5EF4-FFF2-40B4-BE49-F238E27FC236}">
                      <a16:creationId xmlns:a16="http://schemas.microsoft.com/office/drawing/2014/main" xmlns="" id="{9ADCF7E2-7FAF-4A3C-86CC-8F2093BAFF0E}"/>
                    </a:ext>
                  </a:extLst>
                </p:cNvPr>
                <p:cNvSpPr txBox="1"/>
                <p:nvPr/>
              </p:nvSpPr>
              <p:spPr>
                <a:xfrm>
                  <a:off x="3093753" y="5127766"/>
                  <a:ext cx="984788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SFP</a:t>
                  </a:r>
                  <a:r>
                    <a:rPr lang="ko-KR" altLang="en-US" sz="9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</p:txBody>
            </p:sp>
            <p:cxnSp>
              <p:nvCxnSpPr>
                <p:cNvPr id="243" name="직선 연결선 22">
                  <a:extLst>
                    <a:ext uri="{FF2B5EF4-FFF2-40B4-BE49-F238E27FC236}">
                      <a16:creationId xmlns:a16="http://schemas.microsoft.com/office/drawing/2014/main" xmlns="" id="{25E921A8-E86E-43A9-8B7D-91D877C11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1109" y="4717998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화살표 연결선 243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270" y="4036293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47626" y="3828002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- 56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46" name="직선 연결선 25">
                  <a:extLst>
                    <a:ext uri="{FF2B5EF4-FFF2-40B4-BE49-F238E27FC236}">
                      <a16:creationId xmlns:a16="http://schemas.microsoft.com/office/drawing/2014/main" xmlns="" id="{507702CF-21F7-41EA-9051-12CA7BB3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51585" y="4018734"/>
                  <a:ext cx="2857885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TextBox 26">
                  <a:extLst>
                    <a:ext uri="{FF2B5EF4-FFF2-40B4-BE49-F238E27FC236}">
                      <a16:creationId xmlns:a16="http://schemas.microsoft.com/office/drawing/2014/main" xmlns="" id="{BCA0018C-1801-4BEB-B638-0FEE67A6E5CF}"/>
                    </a:ext>
                  </a:extLst>
                </p:cNvPr>
                <p:cNvSpPr txBox="1"/>
                <p:nvPr/>
              </p:nvSpPr>
              <p:spPr>
                <a:xfrm>
                  <a:off x="2692564" y="4759094"/>
                  <a:ext cx="2058009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0x8048500</a:t>
                  </a:r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8" name="TextBox 27">
                  <a:extLst>
                    <a:ext uri="{FF2B5EF4-FFF2-40B4-BE49-F238E27FC236}">
                      <a16:creationId xmlns:a16="http://schemas.microsoft.com/office/drawing/2014/main" xmlns="" id="{D252BF57-9160-41F7-90FA-B42787739836}"/>
                    </a:ext>
                  </a:extLst>
                </p:cNvPr>
                <p:cNvSpPr txBox="1"/>
                <p:nvPr/>
              </p:nvSpPr>
              <p:spPr>
                <a:xfrm>
                  <a:off x="3184441" y="3569060"/>
                  <a:ext cx="686404" cy="363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9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49" name="직선 화살표 연결선 248">
                  <a:extLst>
                    <a:ext uri="{FF2B5EF4-FFF2-40B4-BE49-F238E27FC236}">
                      <a16:creationId xmlns:a16="http://schemas.microsoft.com/office/drawing/2014/main" xmlns="" id="{C090F4E5-2FD3-40D7-80D3-916041803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4716905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TextBox 29">
                  <a:extLst>
                    <a:ext uri="{FF2B5EF4-FFF2-40B4-BE49-F238E27FC236}">
                      <a16:creationId xmlns:a16="http://schemas.microsoft.com/office/drawing/2014/main" xmlns="" id="{525998A1-9A54-4F21-AF8D-AEDDA9AF0F81}"/>
                    </a:ext>
                  </a:extLst>
                </p:cNvPr>
                <p:cNvSpPr txBox="1"/>
                <p:nvPr/>
              </p:nvSpPr>
              <p:spPr>
                <a:xfrm>
                  <a:off x="57152" y="4508614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 - 16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51" name="직선 화살표 연결선 250">
                  <a:extLst>
                    <a:ext uri="{FF2B5EF4-FFF2-40B4-BE49-F238E27FC236}">
                      <a16:creationId xmlns:a16="http://schemas.microsoft.com/office/drawing/2014/main" xmlns="" id="{7F861399-5D5F-4D53-BF31-E6944DEE6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3796" y="5130792"/>
                  <a:ext cx="35313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TextBox 31">
                  <a:extLst>
                    <a:ext uri="{FF2B5EF4-FFF2-40B4-BE49-F238E27FC236}">
                      <a16:creationId xmlns:a16="http://schemas.microsoft.com/office/drawing/2014/main" xmlns="" id="{803405AD-7573-43CE-BF03-88373CCEB201}"/>
                    </a:ext>
                  </a:extLst>
                </p:cNvPr>
                <p:cNvSpPr txBox="1"/>
                <p:nvPr/>
              </p:nvSpPr>
              <p:spPr>
                <a:xfrm>
                  <a:off x="57152" y="4922501"/>
                  <a:ext cx="1653855" cy="36397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EBP</a:t>
                  </a:r>
                  <a:endParaRPr lang="ko-KR" altLang="en-US" sz="9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33" name="그룹 232"/>
              <p:cNvGrpSpPr/>
              <p:nvPr/>
            </p:nvGrpSpPr>
            <p:grpSpPr>
              <a:xfrm>
                <a:off x="5330774" y="1453193"/>
                <a:ext cx="1638468" cy="393486"/>
                <a:chOff x="6104144" y="1339920"/>
                <a:chExt cx="1638468" cy="393486"/>
              </a:xfrm>
            </p:grpSpPr>
            <p:cxnSp>
              <p:nvCxnSpPr>
                <p:cNvPr id="234" name="직선 화살표 연결선 233">
                  <a:extLst>
                    <a:ext uri="{FF2B5EF4-FFF2-40B4-BE49-F238E27FC236}">
                      <a16:creationId xmlns:a16="http://schemas.microsoft.com/office/drawing/2014/main" xmlns="" id="{256028D0-02B9-44EC-B99E-7B7A6ACF45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04144" y="1556195"/>
                  <a:ext cx="340316" cy="13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4">
                  <a:extLst>
                    <a:ext uri="{FF2B5EF4-FFF2-40B4-BE49-F238E27FC236}">
                      <a16:creationId xmlns:a16="http://schemas.microsoft.com/office/drawing/2014/main" xmlns="" id="{D099466C-3516-4E59-B1DE-F4DEEB3E693B}"/>
                    </a:ext>
                  </a:extLst>
                </p:cNvPr>
                <p:cNvSpPr txBox="1"/>
                <p:nvPr/>
              </p:nvSpPr>
              <p:spPr>
                <a:xfrm>
                  <a:off x="6444460" y="1339920"/>
                  <a:ext cx="1298152" cy="39348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ESP </a:t>
                  </a:r>
                  <a:endParaRPr lang="ko-KR" altLang="en-US" sz="9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227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4306" y="3308385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8423" y="3032416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8904211" y="3031925"/>
              <a:ext cx="1212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0x80496E8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30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065" y="2764683"/>
              <a:ext cx="148355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9081328" y="2764192"/>
              <a:ext cx="6709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0x30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256028D0-02B9-44EC-B99E-7B7A6ACF458F}"/>
              </a:ext>
            </a:extLst>
          </p:cNvPr>
          <p:cNvCxnSpPr>
            <a:cxnSpLocks/>
          </p:cNvCxnSpPr>
          <p:nvPr/>
        </p:nvCxnSpPr>
        <p:spPr>
          <a:xfrm flipH="1" flipV="1">
            <a:off x="7651227" y="4550795"/>
            <a:ext cx="131648" cy="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4">
            <a:extLst>
              <a:ext uri="{FF2B5EF4-FFF2-40B4-BE49-F238E27FC236}">
                <a16:creationId xmlns:a16="http://schemas.microsoft.com/office/drawing/2014/main" xmlns="" id="{D099466C-3516-4E59-B1DE-F4DEEB3E693B}"/>
              </a:ext>
            </a:extLst>
          </p:cNvPr>
          <p:cNvSpPr txBox="1"/>
          <p:nvPr/>
        </p:nvSpPr>
        <p:spPr>
          <a:xfrm>
            <a:off x="7812004" y="4439423"/>
            <a:ext cx="502177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EAX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5" name="직선 연결선 25">
            <a:extLst>
              <a:ext uri="{FF2B5EF4-FFF2-40B4-BE49-F238E27FC236}">
                <a16:creationId xmlns:a16="http://schemas.microsoft.com/office/drawing/2014/main" xmlns="" id="{507702CF-21F7-41EA-9051-12CA7BB3D100}"/>
              </a:ext>
            </a:extLst>
          </p:cNvPr>
          <p:cNvCxnSpPr>
            <a:cxnSpLocks/>
          </p:cNvCxnSpPr>
          <p:nvPr/>
        </p:nvCxnSpPr>
        <p:spPr>
          <a:xfrm flipH="1">
            <a:off x="6586502" y="3476042"/>
            <a:ext cx="11055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6">
            <a:extLst>
              <a:ext uri="{FF2B5EF4-FFF2-40B4-BE49-F238E27FC236}">
                <a16:creationId xmlns:a16="http://schemas.microsoft.com/office/drawing/2014/main" xmlns="" id="{BCA0018C-1801-4BEB-B638-0FEE67A6E5CF}"/>
              </a:ext>
            </a:extLst>
          </p:cNvPr>
          <p:cNvSpPr txBox="1"/>
          <p:nvPr/>
        </p:nvSpPr>
        <p:spPr>
          <a:xfrm>
            <a:off x="6960126" y="3491325"/>
            <a:ext cx="49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EAX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4" name="그룹 263">
            <a:extLst>
              <a:ext uri="{FF2B5EF4-FFF2-40B4-BE49-F238E27FC236}">
                <a16:creationId xmlns:a16="http://schemas.microsoft.com/office/drawing/2014/main" xmlns="" id="{8432FC29-49A3-9F46-93E2-768AF3BA359E}"/>
              </a:ext>
            </a:extLst>
          </p:cNvPr>
          <p:cNvGrpSpPr/>
          <p:nvPr/>
        </p:nvGrpSpPr>
        <p:grpSpPr>
          <a:xfrm>
            <a:off x="8942681" y="3791539"/>
            <a:ext cx="2048005" cy="1652995"/>
            <a:chOff x="47626" y="3424824"/>
            <a:chExt cx="5294183" cy="2606468"/>
          </a:xfrm>
        </p:grpSpPr>
        <p:cxnSp>
          <p:nvCxnSpPr>
            <p:cNvPr id="268" name="직선 연결선 10">
              <a:extLst>
                <a:ext uri="{FF2B5EF4-FFF2-40B4-BE49-F238E27FC236}">
                  <a16:creationId xmlns:a16="http://schemas.microsoft.com/office/drawing/2014/main" xmlns="" id="{E25B0069-21B0-48D2-8775-5C703D965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394" y="3424824"/>
              <a:ext cx="23224" cy="260646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11">
              <a:extLst>
                <a:ext uri="{FF2B5EF4-FFF2-40B4-BE49-F238E27FC236}">
                  <a16:creationId xmlns:a16="http://schemas.microsoft.com/office/drawing/2014/main" xmlns="" id="{D2EE6C7D-6BFB-4956-98A1-7D82043084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5590" y="3450802"/>
              <a:ext cx="14122" cy="255797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12">
              <a:extLst>
                <a:ext uri="{FF2B5EF4-FFF2-40B4-BE49-F238E27FC236}">
                  <a16:creationId xmlns:a16="http://schemas.microsoft.com/office/drawing/2014/main" xmlns="" id="{DD11A246-163A-4DC5-AA74-6F67F5B79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953125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13">
              <a:extLst>
                <a:ext uri="{FF2B5EF4-FFF2-40B4-BE49-F238E27FC236}">
                  <a16:creationId xmlns:a16="http://schemas.microsoft.com/office/drawing/2014/main" xmlns="" id="{A47EC0CB-7C3B-4250-B90E-DC31157BB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536185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15">
              <a:extLst>
                <a:ext uri="{FF2B5EF4-FFF2-40B4-BE49-F238E27FC236}">
                  <a16:creationId xmlns:a16="http://schemas.microsoft.com/office/drawing/2014/main" xmlns="" id="{2E7BBD2B-9245-42EF-9C3C-8C9C1F10B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5141805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0">
              <a:extLst>
                <a:ext uri="{FF2B5EF4-FFF2-40B4-BE49-F238E27FC236}">
                  <a16:creationId xmlns:a16="http://schemas.microsoft.com/office/drawing/2014/main" xmlns="" id="{2CF956AE-BD9A-441E-89BA-7D9F05E00BDB}"/>
                </a:ext>
              </a:extLst>
            </p:cNvPr>
            <p:cNvSpPr txBox="1"/>
            <p:nvPr/>
          </p:nvSpPr>
          <p:spPr>
            <a:xfrm>
              <a:off x="2224817" y="5554402"/>
              <a:ext cx="3116992" cy="363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ADDRESS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4" name="TextBox 21">
              <a:extLst>
                <a:ext uri="{FF2B5EF4-FFF2-40B4-BE49-F238E27FC236}">
                  <a16:creationId xmlns:a16="http://schemas.microsoft.com/office/drawing/2014/main" xmlns="" id="{9ADCF7E2-7FAF-4A3C-86CC-8F2093BAFF0E}"/>
                </a:ext>
              </a:extLst>
            </p:cNvPr>
            <p:cNvSpPr txBox="1"/>
            <p:nvPr/>
          </p:nvSpPr>
          <p:spPr>
            <a:xfrm>
              <a:off x="3093754" y="5127766"/>
              <a:ext cx="984788" cy="36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SFP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275" name="직선 연결선 22">
              <a:extLst>
                <a:ext uri="{FF2B5EF4-FFF2-40B4-BE49-F238E27FC236}">
                  <a16:creationId xmlns:a16="http://schemas.microsoft.com/office/drawing/2014/main" xmlns="" id="{25E921A8-E86E-43A9-8B7D-91D877C11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109" y="4717998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xmlns="" id="{256028D0-02B9-44EC-B99E-7B7A6ACF458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270" y="4036293"/>
              <a:ext cx="3531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4">
              <a:extLst>
                <a:ext uri="{FF2B5EF4-FFF2-40B4-BE49-F238E27FC236}">
                  <a16:creationId xmlns:a16="http://schemas.microsoft.com/office/drawing/2014/main" xmlns="" id="{D099466C-3516-4E59-B1DE-F4DEEB3E693B}"/>
                </a:ext>
              </a:extLst>
            </p:cNvPr>
            <p:cNvSpPr txBox="1"/>
            <p:nvPr/>
          </p:nvSpPr>
          <p:spPr>
            <a:xfrm>
              <a:off x="47626" y="3828002"/>
              <a:ext cx="1653857" cy="3639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 - 56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8" name="직선 연결선 25">
              <a:extLst>
                <a:ext uri="{FF2B5EF4-FFF2-40B4-BE49-F238E27FC236}">
                  <a16:creationId xmlns:a16="http://schemas.microsoft.com/office/drawing/2014/main" xmlns="" id="{507702CF-21F7-41EA-9051-12CA7BB3D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1585" y="4018734"/>
              <a:ext cx="285788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6">
              <a:extLst>
                <a:ext uri="{FF2B5EF4-FFF2-40B4-BE49-F238E27FC236}">
                  <a16:creationId xmlns:a16="http://schemas.microsoft.com/office/drawing/2014/main" xmlns="" id="{BCA0018C-1801-4BEB-B638-0FEE67A6E5CF}"/>
                </a:ext>
              </a:extLst>
            </p:cNvPr>
            <p:cNvSpPr txBox="1"/>
            <p:nvPr/>
          </p:nvSpPr>
          <p:spPr>
            <a:xfrm>
              <a:off x="2692565" y="4759094"/>
              <a:ext cx="2058010" cy="36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0x8048500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TextBox 27">
              <a:extLst>
                <a:ext uri="{FF2B5EF4-FFF2-40B4-BE49-F238E27FC236}">
                  <a16:creationId xmlns:a16="http://schemas.microsoft.com/office/drawing/2014/main" xmlns="" id="{D252BF57-9160-41F7-90FA-B42787739836}"/>
                </a:ext>
              </a:extLst>
            </p:cNvPr>
            <p:cNvSpPr txBox="1"/>
            <p:nvPr/>
          </p:nvSpPr>
          <p:spPr>
            <a:xfrm>
              <a:off x="3184442" y="3569060"/>
              <a:ext cx="686404" cy="36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1" name="직선 화살표 연결선 280">
              <a:extLst>
                <a:ext uri="{FF2B5EF4-FFF2-40B4-BE49-F238E27FC236}">
                  <a16:creationId xmlns:a16="http://schemas.microsoft.com/office/drawing/2014/main" xmlns="" id="{C090F4E5-2FD3-40D7-80D3-916041803727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96" y="4716905"/>
              <a:ext cx="3531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9">
              <a:extLst>
                <a:ext uri="{FF2B5EF4-FFF2-40B4-BE49-F238E27FC236}">
                  <a16:creationId xmlns:a16="http://schemas.microsoft.com/office/drawing/2014/main" xmlns="" id="{525998A1-9A54-4F21-AF8D-AEDDA9AF0F81}"/>
                </a:ext>
              </a:extLst>
            </p:cNvPr>
            <p:cNvSpPr txBox="1"/>
            <p:nvPr/>
          </p:nvSpPr>
          <p:spPr>
            <a:xfrm>
              <a:off x="57152" y="4508613"/>
              <a:ext cx="1653857" cy="3639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 - 16</a:t>
              </a:r>
              <a:endPara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xmlns="" id="{7F861399-5D5F-4D53-BF31-E6944DEE6271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96" y="5130792"/>
              <a:ext cx="35313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31">
              <a:extLst>
                <a:ext uri="{FF2B5EF4-FFF2-40B4-BE49-F238E27FC236}">
                  <a16:creationId xmlns:a16="http://schemas.microsoft.com/office/drawing/2014/main" xmlns="" id="{803405AD-7573-43CE-BF03-88373CCEB201}"/>
                </a:ext>
              </a:extLst>
            </p:cNvPr>
            <p:cNvSpPr txBox="1"/>
            <p:nvPr/>
          </p:nvSpPr>
          <p:spPr>
            <a:xfrm>
              <a:off x="57152" y="4922501"/>
              <a:ext cx="1653857" cy="3639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EBP</a:t>
              </a:r>
              <a:endPara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xmlns="" id="{256028D0-02B9-44EC-B99E-7B7A6ACF458F}"/>
              </a:ext>
            </a:extLst>
          </p:cNvPr>
          <p:cNvCxnSpPr>
            <a:cxnSpLocks/>
          </p:cNvCxnSpPr>
          <p:nvPr/>
        </p:nvCxnSpPr>
        <p:spPr>
          <a:xfrm flipH="1" flipV="1">
            <a:off x="10816977" y="4606212"/>
            <a:ext cx="131648" cy="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4">
            <a:extLst>
              <a:ext uri="{FF2B5EF4-FFF2-40B4-BE49-F238E27FC236}">
                <a16:creationId xmlns:a16="http://schemas.microsoft.com/office/drawing/2014/main" xmlns="" id="{D099466C-3516-4E59-B1DE-F4DEEB3E693B}"/>
              </a:ext>
            </a:extLst>
          </p:cNvPr>
          <p:cNvSpPr txBox="1"/>
          <p:nvPr/>
        </p:nvSpPr>
        <p:spPr>
          <a:xfrm>
            <a:off x="10977754" y="4494840"/>
            <a:ext cx="502177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EAX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3" name="텍스트 상자 292"/>
          <p:cNvSpPr txBox="1"/>
          <p:nvPr/>
        </p:nvSpPr>
        <p:spPr>
          <a:xfrm>
            <a:off x="768397" y="258929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MAIN+3</a:t>
            </a:r>
            <a:endParaRPr kumimoji="1" lang="ko-KR" altLang="en-US" dirty="0"/>
          </a:p>
        </p:txBody>
      </p:sp>
      <p:sp>
        <p:nvSpPr>
          <p:cNvPr id="326" name="텍스트 상자 325"/>
          <p:cNvSpPr txBox="1"/>
          <p:nvPr/>
        </p:nvSpPr>
        <p:spPr>
          <a:xfrm>
            <a:off x="3621400" y="25649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MAIN+6</a:t>
            </a:r>
            <a:endParaRPr kumimoji="1" lang="ko-KR" altLang="en-US" dirty="0"/>
          </a:p>
        </p:txBody>
      </p:sp>
      <p:sp>
        <p:nvSpPr>
          <p:cNvPr id="327" name="텍스트 상자 326"/>
          <p:cNvSpPr txBox="1"/>
          <p:nvPr/>
        </p:nvSpPr>
        <p:spPr>
          <a:xfrm>
            <a:off x="6613087" y="251295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MAIN+13</a:t>
            </a:r>
            <a:endParaRPr kumimoji="1" lang="ko-KR" altLang="en-US" dirty="0"/>
          </a:p>
        </p:txBody>
      </p:sp>
      <p:sp>
        <p:nvSpPr>
          <p:cNvPr id="328" name="텍스트 상자 327"/>
          <p:cNvSpPr txBox="1"/>
          <p:nvPr/>
        </p:nvSpPr>
        <p:spPr>
          <a:xfrm>
            <a:off x="9728560" y="26884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MAIN+16</a:t>
            </a:r>
            <a:endParaRPr kumimoji="1" lang="ko-KR" altLang="en-US" dirty="0"/>
          </a:p>
        </p:txBody>
      </p:sp>
      <p:sp>
        <p:nvSpPr>
          <p:cNvPr id="329" name="텍스트 상자 328"/>
          <p:cNvSpPr txBox="1"/>
          <p:nvPr/>
        </p:nvSpPr>
        <p:spPr>
          <a:xfrm>
            <a:off x="825013" y="581486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MAIN+22</a:t>
            </a:r>
            <a:endParaRPr kumimoji="1" lang="ko-KR" altLang="en-US" dirty="0"/>
          </a:p>
        </p:txBody>
      </p:sp>
      <p:sp>
        <p:nvSpPr>
          <p:cNvPr id="331" name="텍스트 상자 330"/>
          <p:cNvSpPr txBox="1"/>
          <p:nvPr/>
        </p:nvSpPr>
        <p:spPr>
          <a:xfrm>
            <a:off x="3537648" y="589384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MAIN+24</a:t>
            </a:r>
            <a:endParaRPr kumimoji="1" lang="ko-KR" altLang="en-US" dirty="0"/>
          </a:p>
        </p:txBody>
      </p:sp>
      <p:sp>
        <p:nvSpPr>
          <p:cNvPr id="332" name="텍스트 상자 331"/>
          <p:cNvSpPr txBox="1"/>
          <p:nvPr/>
        </p:nvSpPr>
        <p:spPr>
          <a:xfrm>
            <a:off x="6575554" y="581119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MAIN+27</a:t>
            </a:r>
            <a:endParaRPr kumimoji="1" lang="ko-KR" altLang="en-US" dirty="0"/>
          </a:p>
        </p:txBody>
      </p:sp>
      <p:sp>
        <p:nvSpPr>
          <p:cNvPr id="333" name="텍스트 상자 332"/>
          <p:cNvSpPr txBox="1"/>
          <p:nvPr/>
        </p:nvSpPr>
        <p:spPr>
          <a:xfrm>
            <a:off x="8975139" y="555713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MAIN+33 &amp; MAIN+36</a:t>
            </a:r>
            <a:endParaRPr kumimoji="1" lang="ko-KR" altLang="en-US" dirty="0"/>
          </a:p>
        </p:txBody>
      </p: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xmlns="" id="{256028D0-02B9-44EC-B99E-7B7A6ACF458F}"/>
              </a:ext>
            </a:extLst>
          </p:cNvPr>
          <p:cNvCxnSpPr>
            <a:cxnSpLocks/>
          </p:cNvCxnSpPr>
          <p:nvPr/>
        </p:nvCxnSpPr>
        <p:spPr>
          <a:xfrm flipH="1" flipV="1">
            <a:off x="10825510" y="4168425"/>
            <a:ext cx="131648" cy="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24">
            <a:extLst>
              <a:ext uri="{FF2B5EF4-FFF2-40B4-BE49-F238E27FC236}">
                <a16:creationId xmlns:a16="http://schemas.microsoft.com/office/drawing/2014/main" xmlns="" id="{D099466C-3516-4E59-B1DE-F4DEEB3E693B}"/>
              </a:ext>
            </a:extLst>
          </p:cNvPr>
          <p:cNvSpPr txBox="1"/>
          <p:nvPr/>
        </p:nvSpPr>
        <p:spPr>
          <a:xfrm>
            <a:off x="10957158" y="4041551"/>
            <a:ext cx="502178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ESP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9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853944"/>
            <a:ext cx="7277101" cy="30491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1330036"/>
            <a:ext cx="1508760" cy="29302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xmlns="" id="{E18B71EF-296D-924B-BA36-036F3E7EB865}"/>
              </a:ext>
            </a:extLst>
          </p:cNvPr>
          <p:cNvSpPr txBox="1"/>
          <p:nvPr/>
        </p:nvSpPr>
        <p:spPr>
          <a:xfrm>
            <a:off x="7391401" y="273501"/>
            <a:ext cx="4800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Call()</a:t>
            </a:r>
            <a:r>
              <a:rPr lang="ko-KR" altLang="en-US" dirty="0" smtClean="0"/>
              <a:t>함수를 통해서</a:t>
            </a:r>
            <a:r>
              <a:rPr lang="en-US" altLang="ko-KR" dirty="0"/>
              <a:t> </a:t>
            </a:r>
            <a:r>
              <a:rPr lang="en-US" altLang="ko-KR" dirty="0" err="1" smtClean="0"/>
              <a:t>printit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호출되는데 이때 </a:t>
            </a:r>
            <a:r>
              <a:rPr lang="en-US" altLang="ko-KR" dirty="0" err="1" smtClean="0"/>
              <a:t>printit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함수의 주소 대신에 </a:t>
            </a:r>
            <a:r>
              <a:rPr lang="en-US" altLang="ko-KR" dirty="0" smtClean="0"/>
              <a:t>shell()</a:t>
            </a:r>
            <a:r>
              <a:rPr lang="ko-KR" altLang="en-US" dirty="0" smtClean="0"/>
              <a:t>함수의 주소를 넣으면 되지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50" y="2990258"/>
            <a:ext cx="5568640" cy="3749687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176010" y="3448396"/>
            <a:ext cx="1508760" cy="29302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8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4330" y="299242"/>
            <a:ext cx="8017169" cy="65221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공격시도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2594610"/>
            <a:ext cx="10058400" cy="14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LEVEL17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06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8912" y="438912"/>
            <a:ext cx="3699536" cy="55431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smtClean="0"/>
              <a:t>Hint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53" y="1291590"/>
            <a:ext cx="4474301" cy="4583430"/>
          </a:xfrm>
          <a:prstGeom prst="rect">
            <a:avLst/>
          </a:prstGeom>
        </p:spPr>
      </p:pic>
      <p:sp>
        <p:nvSpPr>
          <p:cNvPr id="77" name="TextBox 5">
            <a:extLst>
              <a:ext uri="{FF2B5EF4-FFF2-40B4-BE49-F238E27FC236}">
                <a16:creationId xmlns:a16="http://schemas.microsoft.com/office/drawing/2014/main" xmlns="" id="{E18B71EF-296D-924B-BA36-036F3E7EB865}"/>
              </a:ext>
            </a:extLst>
          </p:cNvPr>
          <p:cNvSpPr txBox="1"/>
          <p:nvPr/>
        </p:nvSpPr>
        <p:spPr>
          <a:xfrm>
            <a:off x="6305551" y="2628081"/>
            <a:ext cx="480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앞서서 </a:t>
            </a:r>
            <a:r>
              <a:rPr lang="en-US" altLang="ko-KR" dirty="0" smtClean="0"/>
              <a:t>level16</a:t>
            </a:r>
            <a:r>
              <a:rPr lang="ko-KR" altLang="en-US" dirty="0" smtClean="0"/>
              <a:t>과 똑같은 형태를 가지고 있다</a:t>
            </a:r>
            <a:r>
              <a:rPr lang="en-US" altLang="ko-KR" dirty="0" smtClean="0"/>
              <a:t>!</a:t>
            </a:r>
          </a:p>
          <a:p>
            <a:pPr algn="l"/>
            <a:r>
              <a:rPr lang="ko-KR" altLang="en-US" dirty="0" smtClean="0"/>
              <a:t>다만 다른 점이 있다면 </a:t>
            </a:r>
            <a:r>
              <a:rPr lang="en-US" altLang="ko-KR" dirty="0" smtClean="0"/>
              <a:t>shell()</a:t>
            </a:r>
            <a:r>
              <a:rPr lang="ko-KR" altLang="en-US" dirty="0" smtClean="0"/>
              <a:t>함수가 없다는 것</a:t>
            </a:r>
            <a:r>
              <a:rPr lang="en-US" altLang="ko-KR" dirty="0" smtClean="0"/>
              <a:t>!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그렇다면 </a:t>
            </a:r>
            <a:r>
              <a:rPr lang="en-US" altLang="ko-KR" dirty="0" smtClean="0"/>
              <a:t>shell()</a:t>
            </a:r>
            <a:r>
              <a:rPr lang="ko-KR" altLang="en-US" dirty="0" smtClean="0"/>
              <a:t>함수의 주소 넣는 것 대신에 어떤 것을 해주어야 이번 문제를 풀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2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08서울남산체 B"/>
        <a:ea typeface="08서울남산체 B"/>
        <a:cs typeface=""/>
      </a:majorFont>
      <a:minorFont>
        <a:latin typeface="08서울남산체 B"/>
        <a:ea typeface="08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543_TF02895254.potx" id="{4902C67F-FE4C-447A-8664-3151B45BB710}" vid="{5186D8DB-AF25-4F95-9054-B1B0AFEE48DA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metadata/properties"/>
    <ds:schemaRef ds:uri="http://www.w3.org/2000/xmlns/"/>
    <ds:schemaRef ds:uri="40262f94-9f35-4ac3-9a90-690165a166b7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4f35948-e619-41b3-aa29-22878b09cfd2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227</Words>
  <Application>Microsoft Macintosh PowerPoint</Application>
  <PresentationFormat>와이드스크린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08서울남산체 B</vt:lpstr>
      <vt:lpstr>맑은 고딕</vt:lpstr>
      <vt:lpstr>Arial</vt:lpstr>
      <vt:lpstr>줄무늬 디자인 청록색 16x9</vt:lpstr>
      <vt:lpstr>SYSTEM HACKING</vt:lpstr>
      <vt:lpstr>LEVEL16</vt:lpstr>
      <vt:lpstr>Level16 풀기</vt:lpstr>
      <vt:lpstr>Stack을 그려보고  코드랑 비교해보세요.</vt:lpstr>
      <vt:lpstr>PowerPoint 프레젠테이션</vt:lpstr>
      <vt:lpstr>PowerPoint 프레젠테이션</vt:lpstr>
      <vt:lpstr>공격시도</vt:lpstr>
      <vt:lpstr>LEVEL17</vt:lpstr>
      <vt:lpstr>Hint 보기</vt:lpstr>
      <vt:lpstr>환경 변수 이용하기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HACKING</dc:title>
  <dc:creator>원경록</dc:creator>
  <cp:lastModifiedBy>원경록</cp:lastModifiedBy>
  <cp:revision>89</cp:revision>
  <dcterms:created xsi:type="dcterms:W3CDTF">2017-09-10T10:01:49Z</dcterms:created>
  <dcterms:modified xsi:type="dcterms:W3CDTF">2017-11-23T09:13:05Z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