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69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Computação móvel na aprendizagem de música: aplicação </a:t>
            </a:r>
            <a:r>
              <a:rPr lang="pt-PT" dirty="0" err="1"/>
              <a:t>m-learning</a:t>
            </a:r>
            <a:r>
              <a:rPr lang="pt-PT" dirty="0"/>
              <a:t> para a prática assistida de violino e viola d’arco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colaborativo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móvel</a:t>
            </a:r>
            <a:r>
              <a:rPr lang="en-GB" dirty="0"/>
              <a:t> de </a:t>
            </a:r>
            <a:r>
              <a:rPr lang="en-GB" dirty="0" err="1"/>
              <a:t>apoio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ensino-aprendizagem</a:t>
            </a:r>
            <a:r>
              <a:rPr lang="en-GB" dirty="0"/>
              <a:t> de </a:t>
            </a:r>
            <a:r>
              <a:rPr lang="en-GB" dirty="0" err="1"/>
              <a:t>violino</a:t>
            </a:r>
            <a:r>
              <a:rPr lang="en-GB" dirty="0"/>
              <a:t> e viola </a:t>
            </a:r>
            <a:r>
              <a:rPr lang="en-GB" dirty="0" err="1"/>
              <a:t>d’arco</a:t>
            </a:r>
            <a:r>
              <a:rPr lang="en-GB" dirty="0"/>
              <a:t> sob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princípios</a:t>
            </a:r>
            <a:r>
              <a:rPr lang="en-GB" dirty="0"/>
              <a:t> da </a:t>
            </a:r>
            <a:r>
              <a:rPr lang="en-GB" dirty="0" err="1"/>
              <a:t>Educação</a:t>
            </a:r>
            <a:r>
              <a:rPr lang="en-GB" dirty="0"/>
              <a:t> </a:t>
            </a:r>
            <a:r>
              <a:rPr lang="en-GB" dirty="0" err="1"/>
              <a:t>Somática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será</a:t>
            </a:r>
            <a:r>
              <a:rPr lang="en-GB" dirty="0"/>
              <a:t> </a:t>
            </a:r>
            <a:r>
              <a:rPr lang="en-GB" dirty="0" err="1"/>
              <a:t>utilizada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estudo</a:t>
            </a:r>
            <a:r>
              <a:rPr lang="en-GB" dirty="0"/>
              <a:t> de </a:t>
            </a:r>
            <a:r>
              <a:rPr lang="en-GB" dirty="0" err="1"/>
              <a:t>doutoramento</a:t>
            </a:r>
            <a:r>
              <a:rPr lang="en-GB" dirty="0"/>
              <a:t> do DeCA com </a:t>
            </a:r>
            <a:r>
              <a:rPr lang="en-GB" dirty="0" err="1"/>
              <a:t>utilizadores</a:t>
            </a:r>
            <a:r>
              <a:rPr lang="en-GB" dirty="0"/>
              <a:t> da </a:t>
            </a:r>
            <a:r>
              <a:rPr lang="en-GB" dirty="0" err="1"/>
              <a:t>faixa</a:t>
            </a:r>
            <a:r>
              <a:rPr lang="en-GB" dirty="0"/>
              <a:t> </a:t>
            </a:r>
            <a:r>
              <a:rPr lang="en-GB" dirty="0" err="1"/>
              <a:t>infanto-juvenil</a:t>
            </a:r>
            <a:r>
              <a:rPr lang="en-GB" dirty="0"/>
              <a:t> para </a:t>
            </a:r>
            <a:r>
              <a:rPr lang="en-GB" dirty="0" err="1"/>
              <a:t>validar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aplicar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princípios</a:t>
            </a:r>
            <a:r>
              <a:rPr lang="en-GB" dirty="0"/>
              <a:t> da </a:t>
            </a:r>
            <a:r>
              <a:rPr lang="en-GB" dirty="0" err="1"/>
              <a:t>Educação</a:t>
            </a:r>
            <a:r>
              <a:rPr lang="en-GB" dirty="0"/>
              <a:t> </a:t>
            </a:r>
            <a:r>
              <a:rPr lang="en-GB" dirty="0" err="1"/>
              <a:t>Somática</a:t>
            </a:r>
            <a:r>
              <a:rPr lang="en-GB" dirty="0"/>
              <a:t> de forma </a:t>
            </a:r>
            <a:r>
              <a:rPr lang="en-GB" dirty="0" err="1"/>
              <a:t>remota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Rafael Ferreira Baptista – rafaelbaptista@ua.pt</a:t>
            </a:r>
          </a:p>
          <a:p>
            <a:r>
              <a:rPr lang="en-GB" dirty="0"/>
              <a:t>Guilherme Campos – guilherme.campos@ua.pt</a:t>
            </a:r>
          </a:p>
          <a:p>
            <a:r>
              <a:rPr lang="en-GB" dirty="0" err="1"/>
              <a:t>Ilídio</a:t>
            </a:r>
            <a:r>
              <a:rPr lang="en-GB" dirty="0"/>
              <a:t> Oliveira – ico@ua.pt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Estado da </a:t>
            </a:r>
            <a:r>
              <a:rPr lang="en-GB" dirty="0" err="1"/>
              <a:t>arte</a:t>
            </a:r>
            <a:endParaRPr lang="en-GB" dirty="0"/>
          </a:p>
          <a:p>
            <a:pPr lvl="1"/>
            <a:r>
              <a:rPr lang="en-GB" dirty="0"/>
              <a:t>Procura de </a:t>
            </a:r>
            <a:r>
              <a:rPr lang="en-GB" dirty="0" err="1"/>
              <a:t>artigos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o </a:t>
            </a:r>
            <a:r>
              <a:rPr lang="en-GB" dirty="0" err="1"/>
              <a:t>conceito</a:t>
            </a:r>
            <a:r>
              <a:rPr lang="en-GB" dirty="0"/>
              <a:t> de m-learning</a:t>
            </a:r>
          </a:p>
          <a:p>
            <a:pPr lvl="1"/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artigos</a:t>
            </a:r>
            <a:r>
              <a:rPr lang="en-GB" dirty="0"/>
              <a:t> </a:t>
            </a:r>
            <a:r>
              <a:rPr lang="en-GB" dirty="0" err="1"/>
              <a:t>selecionados</a:t>
            </a:r>
            <a:endParaRPr lang="en-GB" dirty="0"/>
          </a:p>
          <a:p>
            <a:pPr lvl="1"/>
            <a:r>
              <a:rPr lang="en-GB" dirty="0" err="1"/>
              <a:t>Importação</a:t>
            </a:r>
            <a:r>
              <a:rPr lang="en-GB" dirty="0"/>
              <a:t> de </a:t>
            </a:r>
            <a:r>
              <a:rPr lang="en-GB" dirty="0" err="1"/>
              <a:t>todo</a:t>
            </a:r>
            <a:r>
              <a:rPr lang="en-GB" dirty="0"/>
              <a:t> o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realizado</a:t>
            </a:r>
            <a:r>
              <a:rPr lang="en-GB" dirty="0"/>
              <a:t> para o Mendeley Reference Manager</a:t>
            </a:r>
          </a:p>
          <a:p>
            <a:r>
              <a:rPr lang="en-GB" dirty="0" err="1"/>
              <a:t>Aperfeiçoamento</a:t>
            </a:r>
            <a:r>
              <a:rPr lang="en-GB" dirty="0"/>
              <a:t> do </a:t>
            </a:r>
            <a:r>
              <a:rPr lang="en-GB" dirty="0" err="1"/>
              <a:t>protótipo</a:t>
            </a:r>
            <a:r>
              <a:rPr lang="en-GB" dirty="0"/>
              <a:t> </a:t>
            </a:r>
            <a:r>
              <a:rPr lang="en-GB" dirty="0" err="1"/>
              <a:t>baseado</a:t>
            </a:r>
            <a:r>
              <a:rPr lang="en-GB" dirty="0"/>
              <a:t> no feedback </a:t>
            </a:r>
            <a:r>
              <a:rPr lang="en-GB" dirty="0" err="1"/>
              <a:t>recebido</a:t>
            </a:r>
            <a:r>
              <a:rPr lang="en-GB" dirty="0"/>
              <a:t> pela </a:t>
            </a:r>
            <a:r>
              <a:rPr lang="en-GB" dirty="0" err="1"/>
              <a:t>colaboradora</a:t>
            </a:r>
            <a:r>
              <a:rPr lang="en-GB" dirty="0"/>
              <a:t> e </a:t>
            </a:r>
            <a:r>
              <a:rPr lang="en-GB" dirty="0" err="1"/>
              <a:t>construção</a:t>
            </a:r>
            <a:r>
              <a:rPr lang="en-GB" dirty="0"/>
              <a:t> de interfaces de </a:t>
            </a: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endParaRPr lang="en-GB" dirty="0"/>
          </a:p>
          <a:p>
            <a:r>
              <a:rPr lang="en-GB" dirty="0" err="1"/>
              <a:t>Exploração</a:t>
            </a:r>
            <a:r>
              <a:rPr lang="en-GB" dirty="0"/>
              <a:t> do </a:t>
            </a:r>
            <a:r>
              <a:rPr lang="en-GB" dirty="0" err="1"/>
              <a:t>protocolo</a:t>
            </a:r>
            <a:r>
              <a:rPr lang="en-GB" dirty="0"/>
              <a:t> MIDI, e </a:t>
            </a:r>
            <a:r>
              <a:rPr lang="en-GB" dirty="0" err="1"/>
              <a:t>desenvolvimento</a:t>
            </a:r>
            <a:r>
              <a:rPr lang="en-GB" dirty="0"/>
              <a:t> de um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exemplo</a:t>
            </a:r>
            <a:r>
              <a:rPr lang="en-GB" dirty="0"/>
              <a:t> para </a:t>
            </a:r>
            <a:r>
              <a:rPr lang="en-GB" dirty="0" err="1"/>
              <a:t>produzir</a:t>
            </a:r>
            <a:r>
              <a:rPr lang="en-GB" dirty="0"/>
              <a:t> </a:t>
            </a:r>
            <a:r>
              <a:rPr lang="en-GB" dirty="0" err="1"/>
              <a:t>notas</a:t>
            </a:r>
            <a:r>
              <a:rPr lang="en-GB" dirty="0"/>
              <a:t> </a:t>
            </a:r>
            <a:r>
              <a:rPr lang="en-GB" dirty="0" err="1"/>
              <a:t>musicais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</a:t>
            </a:r>
          </a:p>
          <a:p>
            <a:r>
              <a:rPr lang="en-GB" dirty="0" err="1"/>
              <a:t>Construção</a:t>
            </a:r>
            <a:r>
              <a:rPr lang="en-GB" dirty="0"/>
              <a:t> dos </a:t>
            </a:r>
            <a:r>
              <a:rPr lang="en-GB" dirty="0" err="1"/>
              <a:t>diagramas</a:t>
            </a:r>
            <a:r>
              <a:rPr lang="en-GB" dirty="0"/>
              <a:t> de </a:t>
            </a:r>
            <a:r>
              <a:rPr lang="en-GB" dirty="0" err="1"/>
              <a:t>arquitetura</a:t>
            </a:r>
            <a:r>
              <a:rPr lang="en-GB" dirty="0"/>
              <a:t> e deployment</a:t>
            </a:r>
          </a:p>
          <a:p>
            <a:r>
              <a:rPr lang="en-GB" dirty="0" err="1"/>
              <a:t>Definição</a:t>
            </a:r>
            <a:r>
              <a:rPr lang="en-GB" dirty="0"/>
              <a:t> de </a:t>
            </a:r>
            <a:r>
              <a:rPr lang="en-GB" dirty="0" err="1"/>
              <a:t>medidas</a:t>
            </a:r>
            <a:r>
              <a:rPr lang="en-GB" dirty="0"/>
              <a:t> para </a:t>
            </a:r>
            <a:r>
              <a:rPr lang="en-GB" dirty="0" err="1"/>
              <a:t>proteger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da </a:t>
            </a:r>
            <a:r>
              <a:rPr lang="en-GB" dirty="0" err="1"/>
              <a:t>aplicação</a:t>
            </a:r>
            <a:endParaRPr lang="en-GB" dirty="0"/>
          </a:p>
          <a:p>
            <a:pPr marL="30162" indent="0">
              <a:buNone/>
            </a:pPr>
            <a:r>
              <a:rPr lang="en-GB" dirty="0"/>
              <a:t> </a:t>
            </a:r>
          </a:p>
          <a:p>
            <a:pPr marL="30162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Estado da </a:t>
            </a:r>
            <a:r>
              <a:rPr lang="en-GB" dirty="0" err="1"/>
              <a:t>arte</a:t>
            </a:r>
            <a:endParaRPr lang="en-GB" dirty="0"/>
          </a:p>
          <a:p>
            <a:pPr lvl="1"/>
            <a:r>
              <a:rPr lang="en-GB" dirty="0" err="1"/>
              <a:t>Continuação</a:t>
            </a:r>
            <a:r>
              <a:rPr lang="en-GB" dirty="0"/>
              <a:t> da </a:t>
            </a:r>
            <a:r>
              <a:rPr lang="en-GB" dirty="0" err="1"/>
              <a:t>procura</a:t>
            </a:r>
            <a:r>
              <a:rPr lang="en-GB" dirty="0"/>
              <a:t> de </a:t>
            </a:r>
            <a:r>
              <a:rPr lang="en-GB" dirty="0" err="1"/>
              <a:t>artigos</a:t>
            </a:r>
            <a:r>
              <a:rPr lang="en-GB" dirty="0"/>
              <a:t> e </a:t>
            </a:r>
            <a:r>
              <a:rPr lang="en-GB" dirty="0" err="1"/>
              <a:t>análise</a:t>
            </a:r>
            <a:r>
              <a:rPr lang="en-GB" dirty="0"/>
              <a:t> dos </a:t>
            </a:r>
            <a:r>
              <a:rPr lang="en-GB" dirty="0" err="1"/>
              <a:t>mesmos</a:t>
            </a:r>
            <a:endParaRPr lang="en-GB" dirty="0"/>
          </a:p>
          <a:p>
            <a:pPr lvl="1"/>
            <a:r>
              <a:rPr lang="en-GB" dirty="0" err="1"/>
              <a:t>Início</a:t>
            </a:r>
            <a:r>
              <a:rPr lang="en-GB" dirty="0"/>
              <a:t> da </a:t>
            </a:r>
            <a:r>
              <a:rPr lang="en-GB" dirty="0" err="1"/>
              <a:t>escrita</a:t>
            </a:r>
            <a:r>
              <a:rPr lang="en-GB" dirty="0"/>
              <a:t> da </a:t>
            </a:r>
            <a:r>
              <a:rPr lang="en-GB" dirty="0" err="1"/>
              <a:t>dissertação</a:t>
            </a:r>
            <a:endParaRPr lang="en-GB" dirty="0"/>
          </a:p>
          <a:p>
            <a:r>
              <a:rPr lang="en-GB" dirty="0" err="1"/>
              <a:t>Aperfeiçoamento</a:t>
            </a:r>
            <a:r>
              <a:rPr lang="en-GB" dirty="0"/>
              <a:t> do </a:t>
            </a:r>
            <a:r>
              <a:rPr lang="en-GB" dirty="0" err="1"/>
              <a:t>protótipo</a:t>
            </a:r>
            <a:r>
              <a:rPr lang="en-GB" dirty="0"/>
              <a:t> com o feedback da </a:t>
            </a:r>
            <a:r>
              <a:rPr lang="en-GB" dirty="0" err="1"/>
              <a:t>colaboradora</a:t>
            </a:r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da </a:t>
            </a:r>
            <a:r>
              <a:rPr lang="en-GB" dirty="0" err="1"/>
              <a:t>arquitetura</a:t>
            </a:r>
            <a:r>
              <a:rPr lang="en-GB" dirty="0"/>
              <a:t> do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consoante</a:t>
            </a:r>
            <a:r>
              <a:rPr lang="en-GB" dirty="0"/>
              <a:t> o feedback dos </a:t>
            </a:r>
            <a:r>
              <a:rPr lang="en-GB" dirty="0" err="1"/>
              <a:t>orientadores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33268</TotalTime>
  <Words>242</Words>
  <Application>Microsoft Office PowerPoint</Application>
  <PresentationFormat>Ecrã Panorâmico</PresentationFormat>
  <Paragraphs>29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Computação móvel na aprendizagem de música: aplicação m-learning para a prática assistida de violino e viola d’arco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Rafael Baptista</cp:lastModifiedBy>
  <cp:revision>343</cp:revision>
  <cp:lastPrinted>2019-09-13T14:12:05Z</cp:lastPrinted>
  <dcterms:created xsi:type="dcterms:W3CDTF">2013-09-12T12:41:43Z</dcterms:created>
  <dcterms:modified xsi:type="dcterms:W3CDTF">2022-11-27T23:53:57Z</dcterms:modified>
  <cp:category/>
</cp:coreProperties>
</file>