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90AD0-5931-4301-B059-1805055BE4AC}" v="4" dt="2023-03-11T14:48:5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ZOLLI DOS SANTOS" userId="3bd99671-7f7f-4065-9d8e-7ecd289b72be" providerId="ADAL" clId="{E3F90AD0-5931-4301-B059-1805055BE4AC}"/>
    <pc:docChg chg="custSel addSld modSld sldOrd">
      <pc:chgData name="RAFAEL BAZOLLI DOS SANTOS" userId="3bd99671-7f7f-4065-9d8e-7ecd289b72be" providerId="ADAL" clId="{E3F90AD0-5931-4301-B059-1805055BE4AC}" dt="2023-03-11T16:30:52.984" v="591" actId="14100"/>
      <pc:docMkLst>
        <pc:docMk/>
      </pc:docMkLst>
      <pc:sldChg chg="modSp mod">
        <pc:chgData name="RAFAEL BAZOLLI DOS SANTOS" userId="3bd99671-7f7f-4065-9d8e-7ecd289b72be" providerId="ADAL" clId="{E3F90AD0-5931-4301-B059-1805055BE4AC}" dt="2023-03-11T14:44:23.798" v="24" actId="404"/>
        <pc:sldMkLst>
          <pc:docMk/>
          <pc:sldMk cId="1988126576" sldId="259"/>
        </pc:sldMkLst>
        <pc:spChg chg="mod">
          <ac:chgData name="RAFAEL BAZOLLI DOS SANTOS" userId="3bd99671-7f7f-4065-9d8e-7ecd289b72be" providerId="ADAL" clId="{E3F90AD0-5931-4301-B059-1805055BE4AC}" dt="2023-03-11T14:44:23.798" v="24" actId="404"/>
          <ac:spMkLst>
            <pc:docMk/>
            <pc:sldMk cId="1988126576" sldId="259"/>
            <ac:spMk id="3" creationId="{E64D6D75-C1E5-3FFC-BD7C-AE5D84F73826}"/>
          </ac:spMkLst>
        </pc:spChg>
      </pc:sldChg>
      <pc:sldChg chg="addSp delSp modSp new mod">
        <pc:chgData name="RAFAEL BAZOLLI DOS SANTOS" userId="3bd99671-7f7f-4065-9d8e-7ecd289b72be" providerId="ADAL" clId="{E3F90AD0-5931-4301-B059-1805055BE4AC}" dt="2023-03-11T14:45:27.430" v="57" actId="14100"/>
        <pc:sldMkLst>
          <pc:docMk/>
          <pc:sldMk cId="1190717189" sldId="260"/>
        </pc:sldMkLst>
        <pc:spChg chg="mod">
          <ac:chgData name="RAFAEL BAZOLLI DOS SANTOS" userId="3bd99671-7f7f-4065-9d8e-7ecd289b72be" providerId="ADAL" clId="{E3F90AD0-5931-4301-B059-1805055BE4AC}" dt="2023-03-11T14:45:07.820" v="53" actId="1076"/>
          <ac:spMkLst>
            <pc:docMk/>
            <pc:sldMk cId="1190717189" sldId="260"/>
            <ac:spMk id="2" creationId="{C2CA624D-D69A-B525-1627-6207B418C297}"/>
          </ac:spMkLst>
        </pc:spChg>
        <pc:spChg chg="del">
          <ac:chgData name="RAFAEL BAZOLLI DOS SANTOS" userId="3bd99671-7f7f-4065-9d8e-7ecd289b72be" providerId="ADAL" clId="{E3F90AD0-5931-4301-B059-1805055BE4AC}" dt="2023-03-11T14:44:40.177" v="26" actId="478"/>
          <ac:spMkLst>
            <pc:docMk/>
            <pc:sldMk cId="1190717189" sldId="260"/>
            <ac:spMk id="3" creationId="{E6304431-F3D8-FEE7-612E-31C7FC6983AA}"/>
          </ac:spMkLst>
        </pc:spChg>
        <pc:picChg chg="add mod">
          <ac:chgData name="RAFAEL BAZOLLI DOS SANTOS" userId="3bd99671-7f7f-4065-9d8e-7ecd289b72be" providerId="ADAL" clId="{E3F90AD0-5931-4301-B059-1805055BE4AC}" dt="2023-03-11T14:45:27.430" v="57" actId="14100"/>
          <ac:picMkLst>
            <pc:docMk/>
            <pc:sldMk cId="1190717189" sldId="260"/>
            <ac:picMk id="4" creationId="{CCBB0B34-9A9F-ECE8-F171-E2E3289D78E6}"/>
          </ac:picMkLst>
        </pc:picChg>
      </pc:sldChg>
      <pc:sldChg chg="addSp modSp add mod ord">
        <pc:chgData name="RAFAEL BAZOLLI DOS SANTOS" userId="3bd99671-7f7f-4065-9d8e-7ecd289b72be" providerId="ADAL" clId="{E3F90AD0-5931-4301-B059-1805055BE4AC}" dt="2023-03-11T14:48:50.883" v="91" actId="403"/>
        <pc:sldMkLst>
          <pc:docMk/>
          <pc:sldMk cId="3604554718" sldId="261"/>
        </pc:sldMkLst>
        <pc:spChg chg="mod">
          <ac:chgData name="RAFAEL BAZOLLI DOS SANTOS" userId="3bd99671-7f7f-4065-9d8e-7ecd289b72be" providerId="ADAL" clId="{E3F90AD0-5931-4301-B059-1805055BE4AC}" dt="2023-03-11T14:48:50.883" v="91" actId="403"/>
          <ac:spMkLst>
            <pc:docMk/>
            <pc:sldMk cId="3604554718" sldId="261"/>
            <ac:spMk id="3" creationId="{E64D6D75-C1E5-3FFC-BD7C-AE5D84F73826}"/>
          </ac:spMkLst>
        </pc:spChg>
        <pc:picChg chg="add mod">
          <ac:chgData name="RAFAEL BAZOLLI DOS SANTOS" userId="3bd99671-7f7f-4065-9d8e-7ecd289b72be" providerId="ADAL" clId="{E3F90AD0-5931-4301-B059-1805055BE4AC}" dt="2023-03-11T14:47:11.636" v="67"/>
          <ac:picMkLst>
            <pc:docMk/>
            <pc:sldMk cId="3604554718" sldId="261"/>
            <ac:picMk id="2" creationId="{92B141C6-4578-072D-00C9-4B6E9F397DE4}"/>
          </ac:picMkLst>
        </pc:picChg>
      </pc:sldChg>
      <pc:sldChg chg="addSp delSp modSp add mod ord">
        <pc:chgData name="RAFAEL BAZOLLI DOS SANTOS" userId="3bd99671-7f7f-4065-9d8e-7ecd289b72be" providerId="ADAL" clId="{E3F90AD0-5931-4301-B059-1805055BE4AC}" dt="2023-03-11T14:50:28.106" v="99" actId="14100"/>
        <pc:sldMkLst>
          <pc:docMk/>
          <pc:sldMk cId="746087977" sldId="262"/>
        </pc:sldMkLst>
        <pc:spChg chg="mod">
          <ac:chgData name="RAFAEL BAZOLLI DOS SANTOS" userId="3bd99671-7f7f-4065-9d8e-7ecd289b72be" providerId="ADAL" clId="{E3F90AD0-5931-4301-B059-1805055BE4AC}" dt="2023-03-11T14:49:05.236" v="94" actId="20577"/>
          <ac:spMkLst>
            <pc:docMk/>
            <pc:sldMk cId="746087977" sldId="262"/>
            <ac:spMk id="2" creationId="{C2CA624D-D69A-B525-1627-6207B418C297}"/>
          </ac:spMkLst>
        </pc:spChg>
        <pc:picChg chg="del">
          <ac:chgData name="RAFAEL BAZOLLI DOS SANTOS" userId="3bd99671-7f7f-4065-9d8e-7ecd289b72be" providerId="ADAL" clId="{E3F90AD0-5931-4301-B059-1805055BE4AC}" dt="2023-03-11T14:49:02.852" v="92" actId="478"/>
          <ac:picMkLst>
            <pc:docMk/>
            <pc:sldMk cId="746087977" sldId="262"/>
            <ac:picMk id="4" creationId="{CCBB0B34-9A9F-ECE8-F171-E2E3289D78E6}"/>
          </ac:picMkLst>
        </pc:picChg>
        <pc:picChg chg="add mod">
          <ac:chgData name="RAFAEL BAZOLLI DOS SANTOS" userId="3bd99671-7f7f-4065-9d8e-7ecd289b72be" providerId="ADAL" clId="{E3F90AD0-5931-4301-B059-1805055BE4AC}" dt="2023-03-11T14:50:28.106" v="99" actId="14100"/>
          <ac:picMkLst>
            <pc:docMk/>
            <pc:sldMk cId="746087977" sldId="262"/>
            <ac:picMk id="5" creationId="{5E86C582-11BA-FA8B-BB01-D2A56D8DE668}"/>
          </ac:picMkLst>
        </pc:picChg>
      </pc:sldChg>
      <pc:sldChg chg="modSp add mod ord">
        <pc:chgData name="RAFAEL BAZOLLI DOS SANTOS" userId="3bd99671-7f7f-4065-9d8e-7ecd289b72be" providerId="ADAL" clId="{E3F90AD0-5931-4301-B059-1805055BE4AC}" dt="2023-03-11T15:01:18.952" v="138" actId="404"/>
        <pc:sldMkLst>
          <pc:docMk/>
          <pc:sldMk cId="1913242007" sldId="263"/>
        </pc:sldMkLst>
        <pc:spChg chg="mod">
          <ac:chgData name="RAFAEL BAZOLLI DOS SANTOS" userId="3bd99671-7f7f-4065-9d8e-7ecd289b72be" providerId="ADAL" clId="{E3F90AD0-5931-4301-B059-1805055BE4AC}" dt="2023-03-11T15:01:18.952" v="138" actId="404"/>
          <ac:spMkLst>
            <pc:docMk/>
            <pc:sldMk cId="1913242007" sldId="263"/>
            <ac:spMk id="3" creationId="{E64D6D75-C1E5-3FFC-BD7C-AE5D84F73826}"/>
          </ac:spMkLst>
        </pc:spChg>
      </pc:sldChg>
      <pc:sldChg chg="addSp delSp modSp add mod ord">
        <pc:chgData name="RAFAEL BAZOLLI DOS SANTOS" userId="3bd99671-7f7f-4065-9d8e-7ecd289b72be" providerId="ADAL" clId="{E3F90AD0-5931-4301-B059-1805055BE4AC}" dt="2023-03-11T15:00:34.789" v="119" actId="14100"/>
        <pc:sldMkLst>
          <pc:docMk/>
          <pc:sldMk cId="3395984400" sldId="264"/>
        </pc:sldMkLst>
        <pc:spChg chg="mod">
          <ac:chgData name="RAFAEL BAZOLLI DOS SANTOS" userId="3bd99671-7f7f-4065-9d8e-7ecd289b72be" providerId="ADAL" clId="{E3F90AD0-5931-4301-B059-1805055BE4AC}" dt="2023-03-11T15:00:15.563" v="111" actId="20577"/>
          <ac:spMkLst>
            <pc:docMk/>
            <pc:sldMk cId="3395984400" sldId="264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00:34.789" v="119" actId="14100"/>
          <ac:picMkLst>
            <pc:docMk/>
            <pc:sldMk cId="3395984400" sldId="264"/>
            <ac:picMk id="4" creationId="{0613056E-E76C-80D8-4E18-3510CEDFD8E8}"/>
          </ac:picMkLst>
        </pc:picChg>
        <pc:picChg chg="del">
          <ac:chgData name="RAFAEL BAZOLLI DOS SANTOS" userId="3bd99671-7f7f-4065-9d8e-7ecd289b72be" providerId="ADAL" clId="{E3F90AD0-5931-4301-B059-1805055BE4AC}" dt="2023-03-11T14:50:59" v="109" actId="478"/>
          <ac:picMkLst>
            <pc:docMk/>
            <pc:sldMk cId="3395984400" sldId="264"/>
            <ac:picMk id="5" creationId="{5E86C582-11BA-FA8B-BB01-D2A56D8DE668}"/>
          </ac:picMkLst>
        </pc:picChg>
      </pc:sldChg>
      <pc:sldChg chg="modSp add mod ord">
        <pc:chgData name="RAFAEL BAZOLLI DOS SANTOS" userId="3bd99671-7f7f-4065-9d8e-7ecd289b72be" providerId="ADAL" clId="{E3F90AD0-5931-4301-B059-1805055BE4AC}" dt="2023-03-11T15:05:35.352" v="161" actId="403"/>
        <pc:sldMkLst>
          <pc:docMk/>
          <pc:sldMk cId="3478054745" sldId="265"/>
        </pc:sldMkLst>
        <pc:spChg chg="mod">
          <ac:chgData name="RAFAEL BAZOLLI DOS SANTOS" userId="3bd99671-7f7f-4065-9d8e-7ecd289b72be" providerId="ADAL" clId="{E3F90AD0-5931-4301-B059-1805055BE4AC}" dt="2023-03-11T15:05:35.352" v="161" actId="403"/>
          <ac:spMkLst>
            <pc:docMk/>
            <pc:sldMk cId="3478054745" sldId="265"/>
            <ac:spMk id="3" creationId="{E64D6D75-C1E5-3FFC-BD7C-AE5D84F73826}"/>
          </ac:spMkLst>
        </pc:spChg>
      </pc:sldChg>
      <pc:sldChg chg="addSp delSp modSp add mod ord">
        <pc:chgData name="RAFAEL BAZOLLI DOS SANTOS" userId="3bd99671-7f7f-4065-9d8e-7ecd289b72be" providerId="ADAL" clId="{E3F90AD0-5931-4301-B059-1805055BE4AC}" dt="2023-03-11T15:07:15.406" v="165" actId="14100"/>
        <pc:sldMkLst>
          <pc:docMk/>
          <pc:sldMk cId="2912312132" sldId="266"/>
        </pc:sldMkLst>
        <pc:spChg chg="mod">
          <ac:chgData name="RAFAEL BAZOLLI DOS SANTOS" userId="3bd99671-7f7f-4065-9d8e-7ecd289b72be" providerId="ADAL" clId="{E3F90AD0-5931-4301-B059-1805055BE4AC}" dt="2023-03-11T15:01:46.428" v="151" actId="20577"/>
          <ac:spMkLst>
            <pc:docMk/>
            <pc:sldMk cId="2912312132" sldId="266"/>
            <ac:spMk id="2" creationId="{C2CA624D-D69A-B525-1627-6207B418C297}"/>
          </ac:spMkLst>
        </pc:spChg>
        <pc:picChg chg="del">
          <ac:chgData name="RAFAEL BAZOLLI DOS SANTOS" userId="3bd99671-7f7f-4065-9d8e-7ecd289b72be" providerId="ADAL" clId="{E3F90AD0-5931-4301-B059-1805055BE4AC}" dt="2023-03-11T15:01:49.068" v="152" actId="478"/>
          <ac:picMkLst>
            <pc:docMk/>
            <pc:sldMk cId="2912312132" sldId="266"/>
            <ac:picMk id="4" creationId="{0613056E-E76C-80D8-4E18-3510CEDFD8E8}"/>
          </ac:picMkLst>
        </pc:picChg>
        <pc:picChg chg="add mod">
          <ac:chgData name="RAFAEL BAZOLLI DOS SANTOS" userId="3bd99671-7f7f-4065-9d8e-7ecd289b72be" providerId="ADAL" clId="{E3F90AD0-5931-4301-B059-1805055BE4AC}" dt="2023-03-11T15:07:15.406" v="165" actId="14100"/>
          <ac:picMkLst>
            <pc:docMk/>
            <pc:sldMk cId="2912312132" sldId="266"/>
            <ac:picMk id="5" creationId="{9900166B-FFC1-B4C3-1337-FE65AB45E2E9}"/>
          </ac:picMkLst>
        </pc:picChg>
      </pc:sldChg>
      <pc:sldChg chg="modSp add mod ord">
        <pc:chgData name="RAFAEL BAZOLLI DOS SANTOS" userId="3bd99671-7f7f-4065-9d8e-7ecd289b72be" providerId="ADAL" clId="{E3F90AD0-5931-4301-B059-1805055BE4AC}" dt="2023-03-11T15:09:52.490" v="188" actId="403"/>
        <pc:sldMkLst>
          <pc:docMk/>
          <pc:sldMk cId="2027597660" sldId="267"/>
        </pc:sldMkLst>
        <pc:spChg chg="mod">
          <ac:chgData name="RAFAEL BAZOLLI DOS SANTOS" userId="3bd99671-7f7f-4065-9d8e-7ecd289b72be" providerId="ADAL" clId="{E3F90AD0-5931-4301-B059-1805055BE4AC}" dt="2023-03-11T15:09:52.490" v="188" actId="403"/>
          <ac:spMkLst>
            <pc:docMk/>
            <pc:sldMk cId="2027597660" sldId="267"/>
            <ac:spMk id="3" creationId="{E64D6D75-C1E5-3FFC-BD7C-AE5D84F73826}"/>
          </ac:spMkLst>
        </pc:spChg>
      </pc:sldChg>
      <pc:sldChg chg="addSp delSp modSp add mod ord">
        <pc:chgData name="RAFAEL BAZOLLI DOS SANTOS" userId="3bd99671-7f7f-4065-9d8e-7ecd289b72be" providerId="ADAL" clId="{E3F90AD0-5931-4301-B059-1805055BE4AC}" dt="2023-03-11T15:14:11.094" v="192" actId="14100"/>
        <pc:sldMkLst>
          <pc:docMk/>
          <pc:sldMk cId="1585946084" sldId="268"/>
        </pc:sldMkLst>
        <pc:spChg chg="mod">
          <ac:chgData name="RAFAEL BAZOLLI DOS SANTOS" userId="3bd99671-7f7f-4065-9d8e-7ecd289b72be" providerId="ADAL" clId="{E3F90AD0-5931-4301-B059-1805055BE4AC}" dt="2023-03-11T15:07:46.082" v="179" actId="20577"/>
          <ac:spMkLst>
            <pc:docMk/>
            <pc:sldMk cId="1585946084" sldId="268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14:11.094" v="192" actId="14100"/>
          <ac:picMkLst>
            <pc:docMk/>
            <pc:sldMk cId="1585946084" sldId="268"/>
            <ac:picMk id="4" creationId="{D37CD875-D999-D7C5-4A78-2F48EAEE2F6F}"/>
          </ac:picMkLst>
        </pc:picChg>
        <pc:picChg chg="del">
          <ac:chgData name="RAFAEL BAZOLLI DOS SANTOS" userId="3bd99671-7f7f-4065-9d8e-7ecd289b72be" providerId="ADAL" clId="{E3F90AD0-5931-4301-B059-1805055BE4AC}" dt="2023-03-11T15:07:43.232" v="177" actId="478"/>
          <ac:picMkLst>
            <pc:docMk/>
            <pc:sldMk cId="1585946084" sldId="268"/>
            <ac:picMk id="5" creationId="{9900166B-FFC1-B4C3-1337-FE65AB45E2E9}"/>
          </ac:picMkLst>
        </pc:picChg>
      </pc:sldChg>
      <pc:sldChg chg="modSp add mod ord">
        <pc:chgData name="RAFAEL BAZOLLI DOS SANTOS" userId="3bd99671-7f7f-4065-9d8e-7ecd289b72be" providerId="ADAL" clId="{E3F90AD0-5931-4301-B059-1805055BE4AC}" dt="2023-03-11T15:24:18.934" v="293" actId="403"/>
        <pc:sldMkLst>
          <pc:docMk/>
          <pc:sldMk cId="1443070539" sldId="269"/>
        </pc:sldMkLst>
        <pc:spChg chg="mod">
          <ac:chgData name="RAFAEL BAZOLLI DOS SANTOS" userId="3bd99671-7f7f-4065-9d8e-7ecd289b72be" providerId="ADAL" clId="{E3F90AD0-5931-4301-B059-1805055BE4AC}" dt="2023-03-11T15:24:18.934" v="293" actId="403"/>
          <ac:spMkLst>
            <pc:docMk/>
            <pc:sldMk cId="1443070539" sldId="269"/>
            <ac:spMk id="3" creationId="{E64D6D75-C1E5-3FFC-BD7C-AE5D84F73826}"/>
          </ac:spMkLst>
        </pc:spChg>
      </pc:sldChg>
      <pc:sldChg chg="addSp delSp modSp add mod ord">
        <pc:chgData name="RAFAEL BAZOLLI DOS SANTOS" userId="3bd99671-7f7f-4065-9d8e-7ecd289b72be" providerId="ADAL" clId="{E3F90AD0-5931-4301-B059-1805055BE4AC}" dt="2023-03-11T15:29:32.696" v="297" actId="14100"/>
        <pc:sldMkLst>
          <pc:docMk/>
          <pc:sldMk cId="2722240851" sldId="270"/>
        </pc:sldMkLst>
        <pc:spChg chg="mod">
          <ac:chgData name="RAFAEL BAZOLLI DOS SANTOS" userId="3bd99671-7f7f-4065-9d8e-7ecd289b72be" providerId="ADAL" clId="{E3F90AD0-5931-4301-B059-1805055BE4AC}" dt="2023-03-11T15:15:16.440" v="220" actId="20577"/>
          <ac:spMkLst>
            <pc:docMk/>
            <pc:sldMk cId="2722240851" sldId="270"/>
            <ac:spMk id="2" creationId="{C2CA624D-D69A-B525-1627-6207B418C297}"/>
          </ac:spMkLst>
        </pc:spChg>
        <pc:picChg chg="del">
          <ac:chgData name="RAFAEL BAZOLLI DOS SANTOS" userId="3bd99671-7f7f-4065-9d8e-7ecd289b72be" providerId="ADAL" clId="{E3F90AD0-5931-4301-B059-1805055BE4AC}" dt="2023-03-11T15:14:35.084" v="205" actId="478"/>
          <ac:picMkLst>
            <pc:docMk/>
            <pc:sldMk cId="2722240851" sldId="270"/>
            <ac:picMk id="4" creationId="{D37CD875-D999-D7C5-4A78-2F48EAEE2F6F}"/>
          </ac:picMkLst>
        </pc:picChg>
        <pc:picChg chg="add mod">
          <ac:chgData name="RAFAEL BAZOLLI DOS SANTOS" userId="3bd99671-7f7f-4065-9d8e-7ecd289b72be" providerId="ADAL" clId="{E3F90AD0-5931-4301-B059-1805055BE4AC}" dt="2023-03-11T15:29:32.696" v="297" actId="14100"/>
          <ac:picMkLst>
            <pc:docMk/>
            <pc:sldMk cId="2722240851" sldId="270"/>
            <ac:picMk id="5" creationId="{B814AFBA-5203-828E-592E-6C7374A7CC33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5:31:27.381" v="308" actId="20577"/>
        <pc:sldMkLst>
          <pc:docMk/>
          <pc:sldMk cId="3446973662" sldId="271"/>
        </pc:sldMkLst>
        <pc:spChg chg="mod">
          <ac:chgData name="RAFAEL BAZOLLI DOS SANTOS" userId="3bd99671-7f7f-4065-9d8e-7ecd289b72be" providerId="ADAL" clId="{E3F90AD0-5931-4301-B059-1805055BE4AC}" dt="2023-03-11T15:31:27.381" v="308" actId="20577"/>
          <ac:spMkLst>
            <pc:docMk/>
            <pc:sldMk cId="3446973662" sldId="271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5:33:16.593" v="312" actId="14100"/>
        <pc:sldMkLst>
          <pc:docMk/>
          <pc:sldMk cId="1628516728" sldId="272"/>
        </pc:sldMkLst>
        <pc:spChg chg="mod">
          <ac:chgData name="RAFAEL BAZOLLI DOS SANTOS" userId="3bd99671-7f7f-4065-9d8e-7ecd289b72be" providerId="ADAL" clId="{E3F90AD0-5931-4301-B059-1805055BE4AC}" dt="2023-03-11T15:15:25.273" v="224" actId="20577"/>
          <ac:spMkLst>
            <pc:docMk/>
            <pc:sldMk cId="1628516728" sldId="272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33:16.593" v="312" actId="14100"/>
          <ac:picMkLst>
            <pc:docMk/>
            <pc:sldMk cId="1628516728" sldId="272"/>
            <ac:picMk id="4" creationId="{909953A4-E296-C866-3409-BD9136EC046E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5:34:15.903" v="327" actId="20577"/>
        <pc:sldMkLst>
          <pc:docMk/>
          <pc:sldMk cId="914361579" sldId="273"/>
        </pc:sldMkLst>
        <pc:spChg chg="mod">
          <ac:chgData name="RAFAEL BAZOLLI DOS SANTOS" userId="3bd99671-7f7f-4065-9d8e-7ecd289b72be" providerId="ADAL" clId="{E3F90AD0-5931-4301-B059-1805055BE4AC}" dt="2023-03-11T15:34:15.903" v="327" actId="20577"/>
          <ac:spMkLst>
            <pc:docMk/>
            <pc:sldMk cId="914361579" sldId="273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5:36:19.384" v="331" actId="14100"/>
        <pc:sldMkLst>
          <pc:docMk/>
          <pc:sldMk cId="20017200" sldId="274"/>
        </pc:sldMkLst>
        <pc:spChg chg="mod">
          <ac:chgData name="RAFAEL BAZOLLI DOS SANTOS" userId="3bd99671-7f7f-4065-9d8e-7ecd289b72be" providerId="ADAL" clId="{E3F90AD0-5931-4301-B059-1805055BE4AC}" dt="2023-03-11T15:15:38.355" v="228" actId="20577"/>
          <ac:spMkLst>
            <pc:docMk/>
            <pc:sldMk cId="20017200" sldId="274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36:19.384" v="331" actId="14100"/>
          <ac:picMkLst>
            <pc:docMk/>
            <pc:sldMk cId="20017200" sldId="274"/>
            <ac:picMk id="4" creationId="{A61E2DB3-AFAD-12DA-346E-9C70D91C7EFA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5:38:36.083" v="355" actId="20577"/>
        <pc:sldMkLst>
          <pc:docMk/>
          <pc:sldMk cId="2889630555" sldId="275"/>
        </pc:sldMkLst>
        <pc:spChg chg="mod">
          <ac:chgData name="RAFAEL BAZOLLI DOS SANTOS" userId="3bd99671-7f7f-4065-9d8e-7ecd289b72be" providerId="ADAL" clId="{E3F90AD0-5931-4301-B059-1805055BE4AC}" dt="2023-03-11T15:38:36.083" v="355" actId="20577"/>
          <ac:spMkLst>
            <pc:docMk/>
            <pc:sldMk cId="2889630555" sldId="275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5:39:52.168" v="359" actId="14100"/>
        <pc:sldMkLst>
          <pc:docMk/>
          <pc:sldMk cId="1573085786" sldId="276"/>
        </pc:sldMkLst>
        <pc:spChg chg="mod">
          <ac:chgData name="RAFAEL BAZOLLI DOS SANTOS" userId="3bd99671-7f7f-4065-9d8e-7ecd289b72be" providerId="ADAL" clId="{E3F90AD0-5931-4301-B059-1805055BE4AC}" dt="2023-03-11T15:15:46.443" v="232" actId="20577"/>
          <ac:spMkLst>
            <pc:docMk/>
            <pc:sldMk cId="1573085786" sldId="276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39:52.168" v="359" actId="14100"/>
          <ac:picMkLst>
            <pc:docMk/>
            <pc:sldMk cId="1573085786" sldId="276"/>
            <ac:picMk id="4" creationId="{DDF8C29F-57F7-0DB3-629A-CB95DF006F44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5:40:50.250" v="378" actId="27636"/>
        <pc:sldMkLst>
          <pc:docMk/>
          <pc:sldMk cId="2400225243" sldId="277"/>
        </pc:sldMkLst>
        <pc:spChg chg="mod">
          <ac:chgData name="RAFAEL BAZOLLI DOS SANTOS" userId="3bd99671-7f7f-4065-9d8e-7ecd289b72be" providerId="ADAL" clId="{E3F90AD0-5931-4301-B059-1805055BE4AC}" dt="2023-03-11T15:40:50.250" v="378" actId="27636"/>
          <ac:spMkLst>
            <pc:docMk/>
            <pc:sldMk cId="2400225243" sldId="277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5:45:01.812" v="382" actId="14100"/>
        <pc:sldMkLst>
          <pc:docMk/>
          <pc:sldMk cId="545419679" sldId="278"/>
        </pc:sldMkLst>
        <pc:spChg chg="mod">
          <ac:chgData name="RAFAEL BAZOLLI DOS SANTOS" userId="3bd99671-7f7f-4065-9d8e-7ecd289b72be" providerId="ADAL" clId="{E3F90AD0-5931-4301-B059-1805055BE4AC}" dt="2023-03-11T15:15:54.260" v="240" actId="20577"/>
          <ac:spMkLst>
            <pc:docMk/>
            <pc:sldMk cId="545419679" sldId="278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45:01.812" v="382" actId="14100"/>
          <ac:picMkLst>
            <pc:docMk/>
            <pc:sldMk cId="545419679" sldId="278"/>
            <ac:picMk id="4" creationId="{4EDA26B0-9B20-5892-2CAC-9B68DDD72E06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5:15:59.973" v="244" actId="20577"/>
        <pc:sldMkLst>
          <pc:docMk/>
          <pc:sldMk cId="257896503" sldId="279"/>
        </pc:sldMkLst>
        <pc:spChg chg="mod">
          <ac:chgData name="RAFAEL BAZOLLI DOS SANTOS" userId="3bd99671-7f7f-4065-9d8e-7ecd289b72be" providerId="ADAL" clId="{E3F90AD0-5931-4301-B059-1805055BE4AC}" dt="2023-03-11T15:15:59.973" v="244" actId="20577"/>
          <ac:spMkLst>
            <pc:docMk/>
            <pc:sldMk cId="257896503" sldId="279"/>
            <ac:spMk id="3" creationId="{E64D6D75-C1E5-3FFC-BD7C-AE5D84F73826}"/>
          </ac:spMkLst>
        </pc:spChg>
      </pc:sldChg>
      <pc:sldChg chg="modSp add mod replId">
        <pc:chgData name="RAFAEL BAZOLLI DOS SANTOS" userId="3bd99671-7f7f-4065-9d8e-7ecd289b72be" providerId="ADAL" clId="{E3F90AD0-5931-4301-B059-1805055BE4AC}" dt="2023-03-11T15:16:04.093" v="248" actId="20577"/>
        <pc:sldMkLst>
          <pc:docMk/>
          <pc:sldMk cId="2665010384" sldId="280"/>
        </pc:sldMkLst>
        <pc:spChg chg="mod">
          <ac:chgData name="RAFAEL BAZOLLI DOS SANTOS" userId="3bd99671-7f7f-4065-9d8e-7ecd289b72be" providerId="ADAL" clId="{E3F90AD0-5931-4301-B059-1805055BE4AC}" dt="2023-03-11T15:16:04.093" v="248" actId="20577"/>
          <ac:spMkLst>
            <pc:docMk/>
            <pc:sldMk cId="2665010384" sldId="280"/>
            <ac:spMk id="2" creationId="{C2CA624D-D69A-B525-1627-6207B418C297}"/>
          </ac:spMkLst>
        </pc:spChg>
      </pc:sldChg>
      <pc:sldChg chg="modSp add mod">
        <pc:chgData name="RAFAEL BAZOLLI DOS SANTOS" userId="3bd99671-7f7f-4065-9d8e-7ecd289b72be" providerId="ADAL" clId="{E3F90AD0-5931-4301-B059-1805055BE4AC}" dt="2023-03-11T15:45:52.500" v="387" actId="313"/>
        <pc:sldMkLst>
          <pc:docMk/>
          <pc:sldMk cId="2468143011" sldId="281"/>
        </pc:sldMkLst>
        <pc:spChg chg="mod">
          <ac:chgData name="RAFAEL BAZOLLI DOS SANTOS" userId="3bd99671-7f7f-4065-9d8e-7ecd289b72be" providerId="ADAL" clId="{E3F90AD0-5931-4301-B059-1805055BE4AC}" dt="2023-03-11T15:45:52.500" v="387" actId="313"/>
          <ac:spMkLst>
            <pc:docMk/>
            <pc:sldMk cId="2468143011" sldId="281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5:50:05.681" v="391" actId="14100"/>
        <pc:sldMkLst>
          <pc:docMk/>
          <pc:sldMk cId="1901370642" sldId="282"/>
        </pc:sldMkLst>
        <pc:spChg chg="mod">
          <ac:chgData name="RAFAEL BAZOLLI DOS SANTOS" userId="3bd99671-7f7f-4065-9d8e-7ecd289b72be" providerId="ADAL" clId="{E3F90AD0-5931-4301-B059-1805055BE4AC}" dt="2023-03-11T15:16:13.422" v="260" actId="20577"/>
          <ac:spMkLst>
            <pc:docMk/>
            <pc:sldMk cId="1901370642" sldId="282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5:50:05.681" v="391" actId="14100"/>
          <ac:picMkLst>
            <pc:docMk/>
            <pc:sldMk cId="1901370642" sldId="282"/>
            <ac:picMk id="4" creationId="{7B4E84F6-E4BE-3A1D-C0DD-B73325293D22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6:05:02.816" v="434" actId="20577"/>
        <pc:sldMkLst>
          <pc:docMk/>
          <pc:sldMk cId="1154929596" sldId="283"/>
        </pc:sldMkLst>
        <pc:spChg chg="mod">
          <ac:chgData name="RAFAEL BAZOLLI DOS SANTOS" userId="3bd99671-7f7f-4065-9d8e-7ecd289b72be" providerId="ADAL" clId="{E3F90AD0-5931-4301-B059-1805055BE4AC}" dt="2023-03-11T16:05:02.816" v="434" actId="20577"/>
          <ac:spMkLst>
            <pc:docMk/>
            <pc:sldMk cId="1154929596" sldId="283"/>
            <ac:spMk id="3" creationId="{E64D6D75-C1E5-3FFC-BD7C-AE5D84F73826}"/>
          </ac:spMkLst>
        </pc:spChg>
      </pc:sldChg>
      <pc:sldChg chg="addSp delSp modSp add mod replId">
        <pc:chgData name="RAFAEL BAZOLLI DOS SANTOS" userId="3bd99671-7f7f-4065-9d8e-7ecd289b72be" providerId="ADAL" clId="{E3F90AD0-5931-4301-B059-1805055BE4AC}" dt="2023-03-11T16:03:14.272" v="407" actId="14100"/>
        <pc:sldMkLst>
          <pc:docMk/>
          <pc:sldMk cId="4147698252" sldId="284"/>
        </pc:sldMkLst>
        <pc:spChg chg="mod">
          <ac:chgData name="RAFAEL BAZOLLI DOS SANTOS" userId="3bd99671-7f7f-4065-9d8e-7ecd289b72be" providerId="ADAL" clId="{E3F90AD0-5931-4301-B059-1805055BE4AC}" dt="2023-03-11T15:16:26.567" v="268" actId="20577"/>
          <ac:spMkLst>
            <pc:docMk/>
            <pc:sldMk cId="4147698252" sldId="284"/>
            <ac:spMk id="2" creationId="{C2CA624D-D69A-B525-1627-6207B418C297}"/>
          </ac:spMkLst>
        </pc:spChg>
        <pc:picChg chg="add del mod">
          <ac:chgData name="RAFAEL BAZOLLI DOS SANTOS" userId="3bd99671-7f7f-4065-9d8e-7ecd289b72be" providerId="ADAL" clId="{E3F90AD0-5931-4301-B059-1805055BE4AC}" dt="2023-03-11T16:02:37.375" v="403" actId="478"/>
          <ac:picMkLst>
            <pc:docMk/>
            <pc:sldMk cId="4147698252" sldId="284"/>
            <ac:picMk id="4" creationId="{0BFDBC99-E4DB-BADA-3F38-607156409308}"/>
          </ac:picMkLst>
        </pc:picChg>
        <pc:picChg chg="add mod">
          <ac:chgData name="RAFAEL BAZOLLI DOS SANTOS" userId="3bd99671-7f7f-4065-9d8e-7ecd289b72be" providerId="ADAL" clId="{E3F90AD0-5931-4301-B059-1805055BE4AC}" dt="2023-03-11T16:03:14.272" v="407" actId="14100"/>
          <ac:picMkLst>
            <pc:docMk/>
            <pc:sldMk cId="4147698252" sldId="284"/>
            <ac:picMk id="6" creationId="{32EBDF6C-EFBA-58B7-3B0E-0990C37CA588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6:09:05.299" v="540" actId="113"/>
        <pc:sldMkLst>
          <pc:docMk/>
          <pc:sldMk cId="789914593" sldId="285"/>
        </pc:sldMkLst>
        <pc:spChg chg="mod">
          <ac:chgData name="RAFAEL BAZOLLI DOS SANTOS" userId="3bd99671-7f7f-4065-9d8e-7ecd289b72be" providerId="ADAL" clId="{E3F90AD0-5931-4301-B059-1805055BE4AC}" dt="2023-03-11T16:09:05.299" v="540" actId="113"/>
          <ac:spMkLst>
            <pc:docMk/>
            <pc:sldMk cId="789914593" sldId="285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6:19:04.974" v="544" actId="14100"/>
        <pc:sldMkLst>
          <pc:docMk/>
          <pc:sldMk cId="3983222419" sldId="286"/>
        </pc:sldMkLst>
        <pc:spChg chg="mod">
          <ac:chgData name="RAFAEL BAZOLLI DOS SANTOS" userId="3bd99671-7f7f-4065-9d8e-7ecd289b72be" providerId="ADAL" clId="{E3F90AD0-5931-4301-B059-1805055BE4AC}" dt="2023-03-11T15:16:33.744" v="276" actId="20577"/>
          <ac:spMkLst>
            <pc:docMk/>
            <pc:sldMk cId="3983222419" sldId="286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6:19:04.974" v="544" actId="14100"/>
          <ac:picMkLst>
            <pc:docMk/>
            <pc:sldMk cId="3983222419" sldId="286"/>
            <ac:picMk id="4" creationId="{00E810F2-230F-3655-CF5D-7F0F3C3EBF1F}"/>
          </ac:picMkLst>
        </pc:picChg>
      </pc:sldChg>
      <pc:sldChg chg="modSp add mod">
        <pc:chgData name="RAFAEL BAZOLLI DOS SANTOS" userId="3bd99671-7f7f-4065-9d8e-7ecd289b72be" providerId="ADAL" clId="{E3F90AD0-5931-4301-B059-1805055BE4AC}" dt="2023-03-11T16:23:31.580" v="587" actId="20577"/>
        <pc:sldMkLst>
          <pc:docMk/>
          <pc:sldMk cId="2687622338" sldId="287"/>
        </pc:sldMkLst>
        <pc:spChg chg="mod">
          <ac:chgData name="RAFAEL BAZOLLI DOS SANTOS" userId="3bd99671-7f7f-4065-9d8e-7ecd289b72be" providerId="ADAL" clId="{E3F90AD0-5931-4301-B059-1805055BE4AC}" dt="2023-03-11T16:23:31.580" v="587" actId="20577"/>
          <ac:spMkLst>
            <pc:docMk/>
            <pc:sldMk cId="2687622338" sldId="287"/>
            <ac:spMk id="3" creationId="{E64D6D75-C1E5-3FFC-BD7C-AE5D84F73826}"/>
          </ac:spMkLst>
        </pc:spChg>
      </pc:sldChg>
      <pc:sldChg chg="addSp modSp add mod replId">
        <pc:chgData name="RAFAEL BAZOLLI DOS SANTOS" userId="3bd99671-7f7f-4065-9d8e-7ecd289b72be" providerId="ADAL" clId="{E3F90AD0-5931-4301-B059-1805055BE4AC}" dt="2023-03-11T16:30:52.984" v="591" actId="14100"/>
        <pc:sldMkLst>
          <pc:docMk/>
          <pc:sldMk cId="3580000372" sldId="288"/>
        </pc:sldMkLst>
        <pc:spChg chg="mod">
          <ac:chgData name="RAFAEL BAZOLLI DOS SANTOS" userId="3bd99671-7f7f-4065-9d8e-7ecd289b72be" providerId="ADAL" clId="{E3F90AD0-5931-4301-B059-1805055BE4AC}" dt="2023-03-11T15:16:40.424" v="284" actId="20577"/>
          <ac:spMkLst>
            <pc:docMk/>
            <pc:sldMk cId="3580000372" sldId="288"/>
            <ac:spMk id="2" creationId="{C2CA624D-D69A-B525-1627-6207B418C297}"/>
          </ac:spMkLst>
        </pc:spChg>
        <pc:picChg chg="add mod">
          <ac:chgData name="RAFAEL BAZOLLI DOS SANTOS" userId="3bd99671-7f7f-4065-9d8e-7ecd289b72be" providerId="ADAL" clId="{E3F90AD0-5931-4301-B059-1805055BE4AC}" dt="2023-03-11T16:30:52.984" v="591" actId="14100"/>
          <ac:picMkLst>
            <pc:docMk/>
            <pc:sldMk cId="3580000372" sldId="288"/>
            <ac:picMk id="4" creationId="{992A2349-B359-65E1-FDF2-F9B61C35DD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175B6-544D-848B-5BC3-4D03EACA0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C798D23-1830-4C6B-4004-C575A787C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60EE509-835E-A8F6-FAA1-FBE1CE69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240D6DE-CA25-DC2D-FBCE-C745BC7A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C353348-E8FB-2C8B-CD08-3F190E8D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E015E4-3294-B668-1072-D2BAB12A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97A96AF-2A76-92EF-4D81-97EA64111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77D10C7-CEF7-464D-4B67-8F73A02A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F525C14-900A-EECB-A4CE-5BFC1FF2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012DC79-BC1B-C935-00FC-1812DE31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D5503F0-BDE5-0400-463B-CD32B424B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C2343A0-200C-7B7F-DA81-80B60446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1F7DF8-7FCF-1E6C-D23F-184AF74D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614949A-9D34-ED38-6DFD-A39D73D6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25AC377-29F3-BB76-8B56-9A6EA12E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7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036ACB-F02B-34FA-1D64-8A67348E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9CDDB1C-9EDD-64A0-370B-D3F70385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8ABB235-A384-14FD-31C3-2B9E21FB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DAC41A7-9BF0-CA90-56CD-03095458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D13D687-AB89-E2E0-B108-9E1D09F4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77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70A01D-345E-2469-9208-B1505F06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9C5EF7A-124E-C262-6C3F-C997DE1A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4D1B1A1-6CAB-49A1-7B71-A86E6E68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148668-E7E9-72EE-2D96-0EF71178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1E31206-A81E-590D-25F7-EFEBEA06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6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EB764A-34A8-2A6A-7EDF-4BF132DB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BE4247D-032F-ECDA-55A6-24F83983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F9E038B-9AE1-0830-0584-3FE505F85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5DD4B17-E69F-BE65-6C15-087E94C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0178AD6-3079-AB8A-62E5-6541C6FD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7357E98-2650-CA2F-51D0-F09C19D3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8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B4CEE3F-3FBC-8D70-6EA9-CB2D443C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40A4408-1EE9-AA7F-DD18-A312239D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85FBC4B-FBBD-1B20-B188-CD9256107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630AD89-A12F-BD8F-8623-FB66EDCFE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13E17683-863E-B1D5-9ECE-881DAD0E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89472A9-40BA-AFA5-3446-BA672C02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DA9A3AD-777B-BFB1-B20E-A7910D18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9DD9619A-A03F-9F7A-E726-D9912A03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29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A40131-4033-39CB-6379-53CAB56F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C57CA3-C174-66E3-B109-22D3EFC9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B7F7EDAF-B28E-603A-9A9E-C77A8DD5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B31440B6-B055-93C5-E707-5314EFEC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45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31DF2C0-8C26-6BD0-FBFC-245A777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1F0AAA05-D59D-CA98-87DA-5830576F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1DE4E6D-7E69-F348-8EAD-4D93573A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5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91ACAF-C117-2EC7-E370-7FEA6759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5BD0D04-1004-1208-8BD0-118CF1D10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B0A2432-09E7-D87B-5B10-1C776F30B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89C601-205C-E885-2B6E-7487B649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55677B8-D20E-36B4-1064-FCEB640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8371317-6441-6670-DCEB-DE1CB640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009F9D-FA11-C47A-2ECB-6D66DE0D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7CDDDCC3-120D-874D-C190-1FF6B1A47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21B6D93-D74D-2552-E725-A614D419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3A5BA7F-A8DC-2C46-A4A5-96FD7A25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8B5F425-4728-DDFE-D85D-E354EB36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20A65AD-8699-5500-7306-24B4E099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8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416F7A0-836B-DB7F-F520-9344C8E5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12F285F-05C5-78C3-4A8A-CD1F9FAE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68B472A-5368-F69E-1054-214D52BB4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1590-1B13-4BF7-9C26-3F68F7B678FF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A7750C5-198C-5059-1A8C-F23C2836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36A69D-F76C-1AB2-D584-54B9C469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2C3E-ADB3-4AD4-800D-843646AAD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7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27794FD-FEA3-F1FB-1E32-03387D958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75910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5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Luiz Paulo Zanetti</a:t>
            </a:r>
            <a:endParaRPr lang="pt-BR" sz="5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5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E-mail: </a:t>
            </a:r>
            <a:r>
              <a:rPr lang="pt-BR" sz="59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luizpaulozanetti@hotmail.com</a:t>
            </a:r>
            <a:endParaRPr lang="pt-BR" sz="5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Imagem 4" descr="Faculdade de Tecnologia do Estado de São Paulo – Wikipédia ...">
            <a:extLst>
              <a:ext uri="{FF2B5EF4-FFF2-40B4-BE49-F238E27FC236}">
                <a16:creationId xmlns:a16="http://schemas.microsoft.com/office/drawing/2014/main" xmlns="" id="{84F4224E-5C4F-0959-E344-3C62F7D1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61" y="527534"/>
            <a:ext cx="6668277" cy="1846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08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- 04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faça a conversão de metros em km hm, </a:t>
            </a:r>
            <a:r>
              <a:rPr lang="pt-BR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</a:t>
            </a: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</a:t>
            </a: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cm e mm.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5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9900166B-FFC1-B4C3-1337-FE65AB45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609601"/>
            <a:ext cx="11847444" cy="60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1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- 05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converta um numero decimal de 0 a 15 em numero binário.</a:t>
            </a:r>
          </a:p>
        </p:txBody>
      </p:sp>
    </p:spTree>
    <p:extLst>
      <p:ext uri="{BB962C8B-B14F-4D97-AF65-F5344CB8AC3E}">
        <p14:creationId xmlns:p14="http://schemas.microsoft.com/office/powerpoint/2010/main" val="202759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37CD875-D999-D7C5-4A78-2F48EAEE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0" y="609601"/>
            <a:ext cx="11754679" cy="60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4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- 06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faça a conversão de 4 bits( NIBLE ) em um número decimal.</a:t>
            </a:r>
            <a:endParaRPr lang="pt-B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7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B814AFBA-5203-828E-592E-6C7374A7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" y="609600"/>
            <a:ext cx="11781183" cy="60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- 07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calcule o perímetro e a área de uma circunferência de raio R (fornecido pelo usuário).</a:t>
            </a:r>
          </a:p>
        </p:txBody>
      </p:sp>
    </p:spTree>
    <p:extLst>
      <p:ext uri="{BB962C8B-B14F-4D97-AF65-F5344CB8AC3E}">
        <p14:creationId xmlns:p14="http://schemas.microsoft.com/office/powerpoint/2010/main" val="344697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09953A4-E296-C866-3409-BD9136EC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8" y="609600"/>
            <a:ext cx="11714922" cy="60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1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- 08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receba uma medida em pés, faca as conversões e a seguir mostre os resultados: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Polegadas;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Jardas;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Milhas.</a:t>
            </a:r>
          </a:p>
        </p:txBody>
      </p:sp>
    </p:spTree>
    <p:extLst>
      <p:ext uri="{BB962C8B-B14F-4D97-AF65-F5344CB8AC3E}">
        <p14:creationId xmlns:p14="http://schemas.microsoft.com/office/powerpoint/2010/main" val="91436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61E2DB3-AFAD-12DA-346E-9C70D91C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609601"/>
            <a:ext cx="11701670" cy="60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27794FD-FEA3-F1FB-1E32-03387D958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48000"/>
            <a:ext cx="9144000" cy="3114261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 Superior de Tecnologia 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 e Desenvolvimento de Sistemas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de Programação</a:t>
            </a:r>
          </a:p>
          <a:p>
            <a:endParaRPr lang="pt-BR" sz="1800" b="1" dirty="0"/>
          </a:p>
        </p:txBody>
      </p:sp>
      <p:pic>
        <p:nvPicPr>
          <p:cNvPr id="4" name="Imagem 3" descr="Faculdade de Tecnologia do Estado de São Paulo – Wikipédia ...">
            <a:extLst>
              <a:ext uri="{FF2B5EF4-FFF2-40B4-BE49-F238E27FC236}">
                <a16:creationId xmlns:a16="http://schemas.microsoft.com/office/drawing/2014/main" xmlns="" id="{163E31FF-2CF2-54F8-54CC-907358D69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61" y="527534"/>
            <a:ext cx="6668277" cy="1846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08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- 09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fabrica de brinquedos no Japão inventou uma nova forma de produzir bambolês. O cliente escolhe o raio do bambolê e a fabrica produz o bambolê sob medida para o cliente.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um programa para ajudar o fabricante a calcular o perímetro do bambolê baseado na medida do raio escolhida pelo cliente.</a:t>
            </a:r>
          </a:p>
        </p:txBody>
      </p:sp>
    </p:spTree>
    <p:extLst>
      <p:ext uri="{BB962C8B-B14F-4D97-AF65-F5344CB8AC3E}">
        <p14:creationId xmlns:p14="http://schemas.microsoft.com/office/powerpoint/2010/main" val="288963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DF8C29F-57F7-0DB3-629A-CB95DF00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609600"/>
            <a:ext cx="11887200" cy="60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8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pizzaria de São Paulo inventou uma nova modalidade de pizza, chamada de Meia Pizza da Casa.  O cliente escolhe o raio da pizza e o pizzaiolo faz uma meia pizza de calabresa com essa medida de raio.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um programa para ajudar o pizzaiolo a calcular a área da Meia Pizza da Casa baseada na medida do raio escolhida pelo cliente.</a:t>
            </a:r>
          </a:p>
        </p:txBody>
      </p:sp>
    </p:spTree>
    <p:extLst>
      <p:ext uri="{BB962C8B-B14F-4D97-AF65-F5344CB8AC3E}">
        <p14:creationId xmlns:p14="http://schemas.microsoft.com/office/powerpoint/2010/main" val="2400225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EDA26B0-9B20-5892-2CAC-9B68DDD7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609601"/>
            <a:ext cx="11794434" cy="60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19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4000" b="1" dirty="0"/>
              <a:t>Criar um programa em linguagem C programa que Calcule o consumo de </a:t>
            </a:r>
            <a:r>
              <a:rPr lang="pt-BR" sz="4000" b="1" dirty="0" smtClean="0"/>
              <a:t>um </a:t>
            </a:r>
            <a:r>
              <a:rPr lang="pt-BR" sz="4000" b="1" dirty="0"/>
              <a:t>veículo conforme os dados informado no teclado: </a:t>
            </a:r>
            <a:endParaRPr lang="pt-BR" sz="4000" dirty="0"/>
          </a:p>
          <a:p>
            <a:pPr marL="0" indent="0">
              <a:buNone/>
            </a:pPr>
            <a:r>
              <a:rPr lang="pt-BR" sz="4000" b="1" dirty="0"/>
              <a:t>Tempo em horas, velocidade média e consumo médio.</a:t>
            </a:r>
            <a:endParaRPr lang="pt-BR" sz="40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11</a:t>
            </a: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4691" y="716973"/>
            <a:ext cx="11928764" cy="60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10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fabricante de ferraduras africano acaba de expandir os negócios. Agora ele fabrica ferraduras para qualquer tipo de animal com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casco. O formato das ferraduras e o de meia tora. O cliente escolhe o raio externo e o raio interno e ele produz a ferradura. Crie um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 para ajudar o ferreiro a calcular a </a:t>
            </a:r>
            <a:r>
              <a:rPr lang="pt-BR" sz="4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ferradura baseado na medida do raio esterno e interno fornecido pelo cliente.</a:t>
            </a:r>
          </a:p>
        </p:txBody>
      </p:sp>
    </p:spTree>
    <p:extLst>
      <p:ext uri="{BB962C8B-B14F-4D97-AF65-F5344CB8AC3E}">
        <p14:creationId xmlns:p14="http://schemas.microsoft.com/office/powerpoint/2010/main" val="246814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7B4E84F6-E4BE-3A1D-C0DD-B7332529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609601"/>
            <a:ext cx="11807687" cy="60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um programa em C que leia a base e a altura de um triangulo, calcule sua área e o perímetro, e imprima o resultado para o usuário. </a:t>
            </a:r>
          </a:p>
        </p:txBody>
      </p:sp>
    </p:spTree>
    <p:extLst>
      <p:ext uri="{BB962C8B-B14F-4D97-AF65-F5344CB8AC3E}">
        <p14:creationId xmlns:p14="http://schemas.microsoft.com/office/powerpoint/2010/main" val="1154929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32EBDF6C-EFBA-58B7-3B0E-0990C37C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609600"/>
            <a:ext cx="11887200" cy="60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9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8D6F5B-9C67-9A32-262C-E6B643FA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7062"/>
            <a:ext cx="10515600" cy="306387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1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808561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um programa em C que receba a temperatura em °C(graus Celsius), e converta para Fahrenheit e para Kelvin.</a:t>
            </a:r>
          </a:p>
        </p:txBody>
      </p:sp>
    </p:spTree>
    <p:extLst>
      <p:ext uri="{BB962C8B-B14F-4D97-AF65-F5344CB8AC3E}">
        <p14:creationId xmlns:p14="http://schemas.microsoft.com/office/powerpoint/2010/main" val="789914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0E810F2-230F-3655-CF5D-7F0F3C3E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609600"/>
            <a:ext cx="11834192" cy="60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2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</a:t>
            </a:r>
            <a:r>
              <a:rPr lang="pt-BR" sz="5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pt-BR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um programa em C que receba do usuário dois números, calcule e mostre o dobro e o triplo do primeiro numero, e o produto do primeiro pelo segundo numero. </a:t>
            </a:r>
          </a:p>
        </p:txBody>
      </p:sp>
    </p:spTree>
    <p:extLst>
      <p:ext uri="{BB962C8B-B14F-4D97-AF65-F5344CB8AC3E}">
        <p14:creationId xmlns:p14="http://schemas.microsoft.com/office/powerpoint/2010/main" val="268762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15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92A2349-B359-65E1-FDF2-F9B61C35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609600"/>
            <a:ext cx="11913704" cy="60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0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05225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- 01 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efetue a soma de dois números do tipo real.</a:t>
            </a:r>
            <a:endParaRPr lang="pt-BR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01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xmlns="" id="{CCBB0B34-9A9F-ECE8-F171-E2E3289D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9" y="609601"/>
            <a:ext cx="11770623" cy="60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1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05225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- 02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resolva a fórmula de Bháskara.</a:t>
            </a:r>
            <a:endParaRPr lang="pt-BR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5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E86C582-11BA-FA8B-BB01-D2A56D8D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609601"/>
            <a:ext cx="11940209" cy="61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64D6D75-C1E5-3FFC-BD7C-AE5D84F7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441"/>
            <a:ext cx="10515600" cy="57678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- 03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programa em linguagem C que converta sua idade em meses, semanas, dias, horas, minutos e segundos.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4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624D-D69A-B525-1627-6207B41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39839"/>
            <a:ext cx="4913243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Exercício 03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613056E-E76C-80D8-4E18-3510CEDF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609602"/>
            <a:ext cx="11847444" cy="61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84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0ACA484E10974AAF14308201C8EC44" ma:contentTypeVersion="12" ma:contentTypeDescription="Create a new document." ma:contentTypeScope="" ma:versionID="bdbb9e3332306a57094df3e1053a71cd">
  <xsd:schema xmlns:xsd="http://www.w3.org/2001/XMLSchema" xmlns:xs="http://www.w3.org/2001/XMLSchema" xmlns:p="http://schemas.microsoft.com/office/2006/metadata/properties" xmlns:ns3="cdd1733f-32d3-4ab9-8d53-4ca35bc3239d" xmlns:ns4="618ae11f-b09b-4dd6-96d9-be02694534aa" targetNamespace="http://schemas.microsoft.com/office/2006/metadata/properties" ma:root="true" ma:fieldsID="9b3f0aa60753a3e10bd187ee0ac542a9" ns3:_="" ns4:_="">
    <xsd:import namespace="cdd1733f-32d3-4ab9-8d53-4ca35bc3239d"/>
    <xsd:import namespace="618ae11f-b09b-4dd6-96d9-be02694534a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1733f-32d3-4ab9-8d53-4ca35bc323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ae11f-b09b-4dd6-96d9-be0269453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8ae11f-b09b-4dd6-96d9-be02694534aa" xsi:nil="true"/>
  </documentManagement>
</p:properties>
</file>

<file path=customXml/itemProps1.xml><?xml version="1.0" encoding="utf-8"?>
<ds:datastoreItem xmlns:ds="http://schemas.openxmlformats.org/officeDocument/2006/customXml" ds:itemID="{4C8E0F7E-1D1D-4B30-B412-69D49C703E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4AECC5-5962-4633-9DD7-98A0FDF4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1733f-32d3-4ab9-8d53-4ca35bc3239d"/>
    <ds:schemaRef ds:uri="618ae11f-b09b-4dd6-96d9-be02694534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44E9DE-6DB8-4CEE-AC6D-CF8C7FEFB708}">
  <ds:schemaRefs>
    <ds:schemaRef ds:uri="618ae11f-b09b-4dd6-96d9-be02694534aa"/>
    <ds:schemaRef ds:uri="http://purl.org/dc/elements/1.1/"/>
    <ds:schemaRef ds:uri="http://schemas.microsoft.com/office/2006/metadata/properties"/>
    <ds:schemaRef ds:uri="cdd1733f-32d3-4ab9-8d53-4ca35bc3239d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474</Words>
  <Application>Microsoft Office PowerPoint</Application>
  <PresentationFormat>Widescreen</PresentationFormat>
  <Paragraphs>78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EXERCÍCIOS</vt:lpstr>
      <vt:lpstr>Apresentação do PowerPoint</vt:lpstr>
      <vt:lpstr>Exercício 01</vt:lpstr>
      <vt:lpstr>Apresentação do PowerPoint</vt:lpstr>
      <vt:lpstr>Exercício 02</vt:lpstr>
      <vt:lpstr>Apresentação do PowerPoint</vt:lpstr>
      <vt:lpstr>Exercício 03</vt:lpstr>
      <vt:lpstr>Apresentação do PowerPoint</vt:lpstr>
      <vt:lpstr>Exercício 04</vt:lpstr>
      <vt:lpstr>Apresentação do PowerPoint</vt:lpstr>
      <vt:lpstr>Exercício 05</vt:lpstr>
      <vt:lpstr>Apresentação do PowerPoint</vt:lpstr>
      <vt:lpstr>Exercício 06</vt:lpstr>
      <vt:lpstr>Apresentação do PowerPoint</vt:lpstr>
      <vt:lpstr>Exercício 07</vt:lpstr>
      <vt:lpstr>Apresentação do PowerPoint</vt:lpstr>
      <vt:lpstr>Exercício 08</vt:lpstr>
      <vt:lpstr>Apresentação do PowerPoint</vt:lpstr>
      <vt:lpstr>Exercício 09</vt:lpstr>
      <vt:lpstr>Apresentação do PowerPoint</vt:lpstr>
      <vt:lpstr>Exercício 10</vt:lpstr>
      <vt:lpstr>Apresentação do PowerPoint</vt:lpstr>
      <vt:lpstr>Exercício 11</vt:lpstr>
      <vt:lpstr>Apresentação do PowerPoint</vt:lpstr>
      <vt:lpstr>Exercício 12</vt:lpstr>
      <vt:lpstr>Apresentação do PowerPoint</vt:lpstr>
      <vt:lpstr>Exercício 13</vt:lpstr>
      <vt:lpstr>Apresentação do PowerPoint</vt:lpstr>
      <vt:lpstr>Exercício 14</vt:lpstr>
      <vt:lpstr>Apresentação do PowerPoint</vt:lpstr>
      <vt:lpstr>Exercício 15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BAZOLLI DOS SANTOS</dc:creator>
  <cp:lastModifiedBy>aluno</cp:lastModifiedBy>
  <cp:revision>4</cp:revision>
  <dcterms:created xsi:type="dcterms:W3CDTF">2023-03-11T14:37:15Z</dcterms:created>
  <dcterms:modified xsi:type="dcterms:W3CDTF">2023-03-14T22:38:20Z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0x010100470ACA484E10974AAF14308201C8EC44</vt:lpwstr>
  </property>
</Properties>
</file>