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DCFA-6969-4B79-A9F2-9E0A8F56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C6771-3892-461C-9B5C-992EF691A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8D30A-A23C-4F1B-B38C-FB4E1A31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09A49-AE67-481B-8FA8-2D446530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A1A5F-1CA2-4235-AD7A-6BFE9153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6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12DD4-0E55-421E-9330-F79AF46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86D48-FAF4-4B10-B6A9-622667057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614C6-A78B-4995-84D5-32AB45C2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7AC50-F4FE-4E89-AAA4-F252A515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91DD2-B532-4BF1-9F5D-6A6A7780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D0C433-108C-409F-89BD-2C6AB1B2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925E31-7984-4315-8239-3190B4ED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83708-6C8A-4942-84BF-71710E8F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6D997-FF72-46F1-8008-306BB6FA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3C17C-3EB7-43A6-82BC-3BB48DB5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5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32235-2CB2-4AF3-AF5B-3B08C9BC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DC784-8473-4D2E-B801-A336DC4F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E2CEF-48FA-40FF-813D-D7DA8D5B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455EB-D823-4896-92A1-A641FCA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EEFF2-A0CE-4CA9-AAB4-BC1FBF6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7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0BC4-5A56-49F5-A65B-1EDCFB93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BC581-11A4-4B90-AD4E-67909313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BBEA2-5597-4DC3-AF63-C7E4A847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DA6A8-78B6-4E26-B4EC-802C24D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07078-6140-4C57-B2F6-6D721582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FA0AB-C115-40B1-B64A-899AE2C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E6897-EDA0-4858-A0EE-9630A88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FFEE34-7984-40FA-8BF5-613AFC0E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C9DE0-1D3F-4AC6-A9D7-41C5DBE1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07DE6-82C0-44B0-A927-52527ED0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1419E-8735-4D26-802E-29CE9CE7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6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A7824-77AF-4267-9522-D3478019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4CDFB2-9920-4792-85E8-AB5D8971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961DF5-7EF6-4798-A133-F9055ED2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95D943-A478-43A0-872A-877ADA518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E758F4-442E-4840-B43F-F2D4AA4B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46BCCE-EC62-4F17-996F-378D5946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184E00-1EAA-4089-A2B4-D5671734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394296-0C94-43DF-9636-89364C8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09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6381C-981D-429A-B3BB-6FAD778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59937F-80B9-434C-BF5B-921E9E14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F5757F-EED0-4884-AECB-D742C63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68B993-A367-4315-9455-E5937D7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2084AB-365F-482A-BB50-E88689F7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26553F-C118-4F41-A8F6-AC506B29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FC9D84-CF84-46DC-BD64-252F46D0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1209-5A2D-4C59-A3FA-7454590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763E4-F4B3-43EE-8B7C-0170F2DC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B7EC8-4E1C-4AA1-AE78-A175ED4D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F8288-9514-4E3A-BFD2-0825EA0F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FD0C6-6CDA-4741-887C-CDA6B221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7499A7-1472-4AAB-A3EA-F12A20FE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7A5F-4EA3-4CA0-AD12-E6C66947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88155A-3AA1-4596-AE66-E1E90A84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9B3B57-9E9F-401C-998F-EDB1A0F3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95DBBD-FF78-4623-8D2D-D2D60A35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F0C886-A1FC-4702-A143-72C42DA4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E75EF-517A-44E4-8B35-02E87494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8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4EFAFE-8B16-48D5-8C44-DCA7A7C6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15939-E240-4B46-B2B1-AABD6CC8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AA727-1995-4C84-9C3B-9CD11405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6367-239D-4A8D-827F-8A94C385E6E1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7B116-F4E4-40DC-8EC4-27036E324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25636-F941-41F0-A010-A81AF116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F889-9CE1-4490-97B9-BA0D4D87D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86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B9CF9-7352-4BAB-A936-03AF059FD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CFC8-63F3-4718-8034-580E4044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137714C-E61E-4D50-A813-925C37B161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137714C-E61E-4D50-A813-925C37B161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8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95334D4-E10F-46EF-81B5-1D310B4263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5235363"/>
                  </p:ext>
                </p:extLst>
              </p:nvPr>
            </p:nvGraphicFramePr>
            <p:xfrm>
              <a:off x="838200" y="533400"/>
              <a:ext cx="10515600" cy="56435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C95334D4-E10F-46EF-81B5-1D310B4263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33400"/>
                <a:ext cx="10515600" cy="5643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7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76360DB-87DA-42AE-93B2-DC25C2EF00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9568366"/>
                  </p:ext>
                </p:extLst>
              </p:nvPr>
            </p:nvGraphicFramePr>
            <p:xfrm>
              <a:off x="838200" y="508000"/>
              <a:ext cx="10515600" cy="5668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76360DB-87DA-42AE-93B2-DC25C2EF00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08000"/>
                <a:ext cx="10515600" cy="5668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921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0E07A71-5AD7-4DBC-83E3-C1834455202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b76fd9ec-e3b7-449d-8ff4-5f907c63ab1b/2a9439ec649461c1bea2?bookmarkGuid=aaec099d-1b87-44ae-88ef-76103448afad&amp;bookmarkUsage=1&amp;ctid=8fbe0bb2-e8f1-4706-bd63-d4de9b1ff606&amp;fromEntryPoint=export&quot;"/>
    <we:property name="reportName" value="&quot;Segunda arquivo BI&quot;"/>
    <we:property name="reportState" value="&quot;CONNECTED&quot;"/>
    <we:property name="embedUrl" value="&quot;/reportEmbed?reportId=b76fd9ec-e3b7-449d-8ff4-5f907c63ab1b&amp;config=eyJjbHVzdGVyVXJsIjoiaHR0cHM6Ly9XQUJJLUJSQVpJTC1TT1VUSC1CLVBSSU1BUlktcmVkaXJlY3QuYW5hbHlzaXMud2luZG93cy5uZXQiLCJlbWJlZEZlYXR1cmVzIjp7InVzYWdlTWV0cmljc1ZOZXh0Ijp0cnVlfX0%3D&amp;disableSensitivityBanner=true&quot;"/>
    <we:property name="pageName" value="&quot;2a9439ec649461c1bea2&quot;"/>
    <we:property name="pageDisplayName" value="&quot;Página 1&quot;"/>
    <we:property name="datasetId" value="&quot;2828d840-5e77-406b-b004-9fda97dad6cb&quot;"/>
    <we:property name="backgroundColor" value="&quot;#FFFFFF&quot;"/>
    <we:property name="bookmark" value="&quot;H4sIAAAAAAAAA+1YwW7jNhD9FUOXXGxDsmXJyi3rpGjRtDDqIJdFUIzIkcMFTWopKo0b+If2N/pjHVKyd+14ncK7222NBDlIw9HwzcybZ0pPARdVKWH5KywwOA9+Ulww4Np0oqAbqMbIUoixSAYpi3mEwzzNhgNa1aUVWlXB+VNgwczR3oqqBukikfHtXTcAKacwd3cFyAq7QYmm0gqk+BMbZ1qypsZVN8DHUmoDLuTMgkUX9oHc6Z4gRP0h7QjMigecIbONdQBZPMyQJXEWJxGLcgQHrGocPLK9Li60336ilQWhaBtnizOeJnw8ikd5HDEYJgWOnb0Q0rYu+fLqsTSUHeW8LF1xJoR1rg1VTQY+C4NVA/opmGhZL/zV1ZZ9pmvD8Dcs/JKywi4pUiEUKCZcUVZUkKnRVC6/Qpe8Ztab7/UfE4O0KQ/Ow1V3g+OCP9DTZN0FcTGfG5yDbW+vvgnCzgwkNtYfatX2J3yO944slVBz2fb/YytumjRKgZN7MNbxK39HjXRlp4e04WjeLH3lL4VZU2DQ3QH+XbNd3a05Ss7vPmFhS5IG/tdnxd3KLbGMQzhIR+OM5wlCnMQMXun7jxC6fnamVAXcaWp0BIWBfP/7HD6U8vfl8TjMwgLSIh1jmoasiEdZ/iKP/x/y1/1X526G8wWqI+fuR4EGDLtfXuMDyudgNuvPl9YQbsGI5gfdAz8yofZksgkWbOV46Y4Kzu0TPO31+1pAh2OHg4UmVJtKcKH0waIcas4p1+WXvz5UewrzouIxWVc0msgb5u4Vv5f15JQr2zLutJNs6dOoeD7iIYR5jlESjVPOozjG41X8lMv2qkZfV40qSYcas6U/wQLpBdVduG0848oGnUC/jopfti+d6Dn5FFwL4mkT/hZk7SLTw2jFAs8GYRT3okEvjG7C8Nz/nwWe9gvNX4py9gYqwby/H5bPaKN3r16V8RSS3Cijn19Q1forR9Nfo6W/Wvecjt/SPdmsvq/RLAmz9/iIte+Q9Dco+3sw9F1xKZio6IdZQlm5CXLfW8jE0af/My6rI07z15rUyAG4gVzi78WIhfk4x94oYmkv5hHv5QOaDxYOhywtkmiUsN3TadN4j24qlFpDc1T4gox9pT+T8vY+5GS0ti6tdTHWI6dqKel9+l5IblD58uy6vN072qQLw+t1Vjd6TiK12a6ddWTDKE2y8YBlCWehq5X/IHVQ0iw+2lw/bp+p/N9+ldO1rUpgOAWF+9TOcZA7aAeFyn+028jUavU3Qw931S0UAAA=&quot;"/>
    <we:property name="initialStateBookmark" value="&quot;H4sIAAAAAAAAA+1YwW7bOBD9FUOXXGxDsmXJys1xUrRI0hp1kEsRFBQ5UljQpEpR2XgD/9D+xv7YDinZrR3XXrjtdmskyIEaDodvZh6fKT15jJeFIPO3ZAbeqfdGMk4JU7oVeG1P1sazd+8ur0fvLz++HV1foFkVhitZeqdPniE6B3PLy4oIGwKNH+7aHhFiQnL7lBFRQtsrQJdKEsH/hNoZp4yuYNH24LEQShMbcmqIARv2Ad3xGfcOun3ckVDDH2AK1NTWHknCfgI0CpMwCmiQAumhW1k7OGRbXWxot/1YSUO4xG2sLUxYHLHhIBykYUBJP8pgaO0ZF6ZxSecXj4XG7DDneWGrMkasudJYLuG5LDSUNegnb6xENXOjizX7VFWawnvI3JQ03MwxUsYlkZTboiywIBOtsFxuBoesosaZ79UfYw24KfNO/UV7hWPEHnA1WjdBjPJcQ05M83jxUxC2pkRAbX1VyaY//nO8d2gpucxF0/8vrbip0yg4jO+JNpZf6SdspC07LlKagT6bu8qfc72kQK+9AfyXZru4W3IUnT99xcKGJDX8H8+Ku4Wdogkjfi8eDBOWRkDCKKTkhb7/CqHtZ2uCVYCNpgYHUJig7/+fw7tS/rU8HvqJn5E4i4cQxz7NwkGS7uXx7yF/7f/03E0hn4E88Ny95qCJpvfzK3gA8RzMav751BLCLdG8/kF3wA9MqLmSrIJ5azme26uCdfsKTzP+XHHSYtBixJA6VJOKN5JqZ1F2NeeY63L991/llsLsVTwqqhKPJrCauVvFb7+eHHNlG8Ydd5INfWoVTwfMJ36aQhAFw5ixIAzhcBU/5rK9qNGPVaNS4KVGr+mPNwN8QbUDu41jXFGj4+DmQbLz5qUTHCefvCuOPK3D3xJR2ci4GAyfwUnPD8JO0Ov4wY3vn7r/E8/RfqbYvignZ6Tk1Pm7w/INbXTu5YsyHkOSK2V055fIcvmVo+6vVsKNlj3H67ewK+vZzxXoOWJ2Hl+wdi2S7gpldwuGri0uBuMl/jALUpT2BNnvLWhi4NK/hHl5wG3+SqEaWQA3JBXwMRtQPx2m0BkENO6ELGCdtIfng/r9Po2zKBhEdPN2WjfeoZtwKZfQLBW+I2NX6W+kvL4POmmljE1rWYzlkZOVEPg+fc8F0yBdeTZdPmw92qgL/atlVjcqR5FabdecdaD9II6SYY8mEaO+rZX7ILVT0gw8mlQ9rt+p3N92lVOVKQtCYUIkbFM7y0Fmoe0UKvfRrpY1RMOx0XsW2ERXsrZY/AMrkWuKVhQAAA==&quot;"/>
    <we:property name="isFiltersActionButtonVisible" value="true"/>
    <we:property name="isVisualContainerHeaderHidden" value="false"/>
    <we:property name="reportEmbeddedTime" value="&quot;2024-07-03T16:20:09.961Z&quot;"/>
    <we:property name="creatorTenantId" value="&quot;8fbe0bb2-e8f1-4706-bd63-d4de9b1ff606&quot;"/>
    <we:property name="creatorUserId" value="&quot;100320039B05F1D3&quot;"/>
    <we:property name="creatorSessionId" value="&quot;59e35a70-62b6-452d-b660-ecdea9607dc6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AD934A4-CA5F-4B6D-BE8E-A7E189A1D8B3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b76fd9ec-e3b7-449d-8ff4-5f907c63ab1b/6032597c2bf5e0d1cbfd?bookmarkGuid=54f232c0-4e51-40c6-9efa-192099984c98&amp;bookmarkUsage=1&amp;ctid=8fbe0bb2-e8f1-4706-bd63-d4de9b1ff606&amp;fromEntryPoint=export&quot;"/>
    <we:property name="reportName" value="&quot;Segunda arquivo BI&quot;"/>
    <we:property name="reportState" value="&quot;CONNECTED&quot;"/>
    <we:property name="embedUrl" value="&quot;/reportEmbed?reportId=b76fd9ec-e3b7-449d-8ff4-5f907c63ab1b&amp;config=eyJjbHVzdGVyVXJsIjoiaHR0cHM6Ly9XQUJJLUJSQVpJTC1TT1VUSC1CLVBSSU1BUlktcmVkaXJlY3QuYW5hbHlzaXMud2luZG93cy5uZXQiLCJlbWJlZEZlYXR1cmVzIjp7InVzYWdlTWV0cmljc1ZOZXh0Ijp0cnVlfX0%3D&amp;disableSensitivityBanner=true&quot;"/>
    <we:property name="pageName" value="&quot;6032597c2bf5e0d1cbfd&quot;"/>
    <we:property name="pageDisplayName" value="&quot;Página 2&quot;"/>
    <we:property name="datasetId" value="&quot;2828d840-5e77-406b-b004-9fda97dad6cb&quot;"/>
    <we:property name="backgroundColor" value="&quot;#FFFFFF&quot;"/>
    <we:property name="bookmark" value="&quot;H4sIAAAAAAAAA+1YX2/bNhD/KgZf2gFCIcmWbPUtczssaFIE9ZqXIg8n8iSzoCmNoty4gb/Qvsa+2I6ilD+NkwxF2rrZDBgw76i7+/3ujjz5ggnZ1Ao2b2GF7CU71EJyEJUZRSxg2gszEeNEhDmPslQUGHKeJ6Staisr3bCXF8yCKdGeyqYF5SyR8MNZwECpEyjdqgDVYMBqNE2lQcnP6DeTypoWtwHD81pVBpzJhQWLzuyattOaQohejMkjcCvXuEBuvTQNx3GSTXmcFwmGIuJ5IWhb4zd0ke3c4kx37ueVtiA1uXEynAmOMC4iERZEQhblPHXyRupS9QFfPfvHpnbkWDy3eXXu+Mg/kmNnabslQCLkWSKmUz6NszCbTFBE4J4upLK9w3zz+rw2xBUx6K0diDVojg4FEWKw8fgv2EFZGizB9svXN5TzSrWrHfJF1RqO77DoVNpKuyEfhdTkQzryXZwnpqK0dJrRAhR66W+t7lkO3XJZfZobpLQIJzgjyb2kcDDiJiO0MALNr5sO7StphiTGwRdB/1CkBI1EWZjORIaTJOd5HqfxJBHpnqfuvZa2GS0qJf4L6bsPrU/hLA6zWYQhpLNZUiSTOMzFgymcE0NlZegEVLey+Fihz6tWW7Nht9MS7Ekp0c9C2kcoo1rifAnG7nUp3YV2ezbcN7Tj47UbpS8SH/7jV0VXvUtZLhV9bXf9oBooIo8CLBxD7Wt5MPdieN7taDiZPRSepFUNRjYDZcPqjdQuhQE7wsJ+q+p+NwA4ktRyvj5OQbWuNJ7NQYOAZ7Sx69iArdCCw0YQ2KJdPb8GzqfoF3bmcuIb+CrK48vnLq41S/OtshPQ4ciXKDoghxZX3pMU6MxIbH7WFARs7RR9aYXdaej0viTJVh5lE4wEZGMUEHOciqzY80txZ29HX3Xy/i6JP8OXmyNco7od2qX+tmoI6JQS7+fbDsZXwusH9Utj7AbiV25ydtuuxdP//rOVMBI4cs3iTfVQ2IGu7r2O7rsWnzIvx3//1ewg5uHxSbUNtQQKX8c778CHr5anzGxfcU8bZF8+/vRMIU/jXEzjIoE84zCejP+fR7/3W+m/6Mu9mk3vfkv9YbPptqvmK8pobjNl13RVa5saOJ6Axs5/7U10M1E3m4EWKIY57Y6ppPujaJgK6fMPKCXUBqESAAA=&quot;"/>
    <we:property name="initialStateBookmark" value="&quot;H4sIAAAAAAAAA+1X227bMAz9lUDPwWA7sRP3LU07bOgVzdaXIRhoiU5VqJIny1myIj/U39iPTbLc25ImQ1GsQbcnSxRN8hxSF14TxstCwPwYrpDskI+ScQpM6VZI2kR64e7JycHR4Ozg6/HgaN+KVWG4kiXZuSYG9ATNOS8rEM6EFX4ZtwkIcQoTN8tBlNgmBepSSRD8B3plu2R0hYs2wVkhlAZncmTAoDM7tep2bn2H7zrWI1DDpzhCarw0CTpRnPZolOUxBiykWc6sWukV6shWqjjTtfuhkga4tG6cDPuMInTykAW5RZ+GGU2cvORyIpqA7//9NC8cKwZnJlMzx0d2aR07S4uFBcQCmsas16O9KA3SbhdZCO7vnAvTOMzm+7NCW64sg97agE1BUnQoLCEaS4//mgwmE40TMM10/9HiUInqaoV8pCpN8QzzekkabubWR86l9cEd+S7OU61sWuqV1ggEeun7SjYsB256ob4PNdq0MCcYW8laUiho9pgRO9EM9e68RrvH9W0So/ZvQb8qUgvNitIg6bMUu3FGsyxKom7Mki1P3WfJTdkaKcH+hfStQ+tT2I+CtB9iAEm/H+dxNwoytjGFQ8vQRGl79ImlLL5U6ENVSaPnZDkt7S0pJTvMuXmBMio4Di9Am60upafQLsa3943VuHxwozRF4sN/+aoY15dHFqZdDBmkHWQQUeyxNN/yE2glkeGzyvwDRw2aXswPcYpiObS79eWl24DOQXP/mKhhPBNe8xy6M0YeId5zzxSn9iCeZvyt4tBi2GJgwJtqoJCBVGv3/roz6C3zcvTzplxBzOa7SlSl3RLIfB2vPHA27+O3zGxTcW8bZFM+/vRMIEuijPWiPIYspdDpdv5f/n+7BfiDfblVD4GnW4LXewjU1XxPGblC22e7gapMWQDFU5BY+y+8CY6+k50VIBmyZqzd95DbdPhEnYOoXI7qrpzUTmzueCZwww+uVyd1WHV0vwAbVngkNxAAAA==&quot;"/>
    <we:property name="isFiltersActionButtonVisible" value="true"/>
    <we:property name="isVisualContainerHeaderHidden" value="false"/>
    <we:property name="reportEmbeddedTime" value="&quot;2024-07-03T16:21:11.547Z&quot;"/>
    <we:property name="creatorTenantId" value="&quot;8fbe0bb2-e8f1-4706-bd63-d4de9b1ff606&quot;"/>
    <we:property name="creatorUserId" value="&quot;100320039B05F1D3&quot;"/>
    <we:property name="creatorSessionId" value="&quot;289e8e4f-e18b-4183-93cd-08819e31089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44165F3-B758-4D9E-B154-E0F6D39E21C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b76fd9ec-e3b7-449d-8ff4-5f907c63ab1b/3d6db30834bb1e68f162?bookmarkGuid=74f9e8ce-46ed-4a83-bff9-3baa207ea99b&amp;bookmarkUsage=1&amp;ctid=8fbe0bb2-e8f1-4706-bd63-d4de9b1ff606&amp;fromEntryPoint=export&quot;"/>
    <we:property name="reportName" value="&quot;Segunda arquivo BI&quot;"/>
    <we:property name="reportState" value="&quot;CONNECTED&quot;"/>
    <we:property name="embedUrl" value="&quot;/reportEmbed?reportId=b76fd9ec-e3b7-449d-8ff4-5f907c63ab1b&amp;config=eyJjbHVzdGVyVXJsIjoiaHR0cHM6Ly9XQUJJLUJSQVpJTC1TT1VUSC1CLVBSSU1BUlktcmVkaXJlY3QuYW5hbHlzaXMud2luZG93cy5uZXQiLCJlbWJlZEZlYXR1cmVzIjp7InVzYWdlTWV0cmljc1ZOZXh0Ijp0cnVlfX0%3D&amp;disableSensitivityBanner=true&quot;"/>
    <we:property name="pageName" value="&quot;3d6db30834bb1e68f162&quot;"/>
    <we:property name="pageDisplayName" value="&quot;Página 3&quot;"/>
    <we:property name="datasetId" value="&quot;2828d840-5e77-406b-b004-9fda97dad6cb&quot;"/>
    <we:property name="backgroundColor" value="&quot;#FFFFFF&quot;"/>
    <we:property name="bookmark" value="&quot;H4sIAAAAAAAAA+1W227bMAz9lUIv3QBj8KVN7L61WQYES4uiXvsy5IG2aEeFIhuynCUL8u+jrLhpu+vDunWXAAEkiiIPD48kbxgXTS1hfQELZCdsorjIgVf6IGAeU87ox0Vw7CdBPBhkYR6G/DjPaLWqjahUw042zIAu0dyIpgVpI5Hx/cxjIOUllHZWgGzQYzXqplIgxUd0zrRkdItbj+GqlpUGGzI1YNCGXZI7zQlC8CqijJAbscQUc+OsER/wLPLj6CjLAhwQzEFIbo1z6JB90cWG7tKPKmVAKEpjbTxLigh4EPhxiIDxcTEEa2+EKuUO8H7vu3VtyTG4Mlm1snxkt5TYRtpuqaAwjgNMoLCZiyAPh1mQ292FkGaXMFuPV7UmrohBF21ElZeVph5I1nGisXEUbNioku2iG40f2NOq1TleYdEtKSPMmiIVQoHKhaXYornUFZHfraRYLlCZzjyvPow0UlLOTvytd4fjlC9pN1kfgzgtS40lmN10/CQIaVgIB/BNq3bd9j/HOyPLN5tTCxzNQZuH3aGJ5qjP1h3zr4XuBRV6j4D/1mq3s17x5HF7T9M7kTj4P18Vs45oUc4l/U13AFD2FFFGDgbOoXZa7sO96vdbjyansBPuSFrUoEXTU9bP3gplW+ixKRbmqdR91RcwFXTknD5uQLZWGofp+el0enB2nU4uxml6SBss5bRrgQZsjVQKS9vFi3tFula9ZDPbG3eQ92jP7/Zt7h2a5qm65LEc8jnyrqCJwYXLJDjaMAKbP70VHltah53UfBvwgZ+Tqr1po2HkJ0kSDYO8SAb8iHN8FjftqGqVoXP6D9y0C+rSo0v2191de56dICA8CpJhGEX0gvtxHIcQD/8L4ocQXithmoO0kvz7ongumA9SkNj8XSLudLxHQo8SfWHbQdWapoYcL0Fhl792IboLv3t4QHHk/SP0lSu3+x7vnzz6fQKbHOz8CAwAAA==&quot;"/>
    <we:property name="initialStateBookmark" value="&quot;H4sIAAAAAAAAA+1WXW/TMBT9K5WfK5SP0iR960KR0NhWrbAXVKGb+Cbz5NqR45SWqv+da6ejrCDGAx8T8FT7+Pqec0+OKu8YF20jYXsJK2QT9kpxUQLXZhCyIVM9eHZ1dX4xvT5/fzm9mBGsGyu0atlkxyyYGu2NaDuQrgWB75ZDBlLOoXa7CmSLQ9agabUCKT5iX0xH1nS4HzLcNFIbcC0XFiy6tmsqpz1xh89iYoTSijUusLQ9GvMxL+IgjUdFEeI4rcJxRGVtX+CVfbPEtfb0uVYWhCIah/Eiq2LgYRikEQKmz6sEHN4KVcuD4OPdN9vGuWJxYwu9cX4Ud0TsOu33NFCUpiFmUDnmKiyjpAhLd7sS0h4Ii+1s0xjyihzsu+U0ea0NmS+Z98Rg21uwY7mW3cqvZg/whe5MiddY+SNlhd1Sp0ooUKVwFjs1c6PJfH+ywHqFynr4Vn/IDRIpZ5NgP/ysY8rXdJvQUxHTujZYgz1sZ79EIS0r0Qt82anD1w6+1rsk5LsfpxGY34KxD78ObQxHc7b1zr8Q5j5Q0fBE+B+ddr+8TzxV3H2R6UNIevk/PxXLPr5xEgdZlsVJWFbZmI84xycR31x3ytLw/0B8V9CcJvf3BeLocx8IiEZhlkRxTH+LQZqmEaTJ/0D8kMK3Sth2sNCSPx6Kp6J5sACJ7d8VYp/joxK2Qnq2uIXubNtAiXNQ6PmbvoVAX0f2g+JuXr827ve1oNT3496A7Nyk/pHDPAk5IAqJj1xwTx/mZXl1nwAXc4hKhgkAAA==&quot;"/>
    <we:property name="isFiltersActionButtonVisible" value="true"/>
    <we:property name="isVisualContainerHeaderHidden" value="false"/>
    <we:property name="reportEmbeddedTime" value="&quot;2024-07-03T16:21:40.277Z&quot;"/>
    <we:property name="creatorTenantId" value="&quot;8fbe0bb2-e8f1-4706-bd63-d4de9b1ff606&quot;"/>
    <we:property name="creatorUserId" value="&quot;100320039B05F1D3&quot;"/>
    <we:property name="creatorSessionId" value="&quot;2a757ab9-adda-4997-b881-ea7fac5c217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Christoffer Paula</dc:creator>
  <cp:lastModifiedBy>Christoffer Paula</cp:lastModifiedBy>
  <cp:revision>3</cp:revision>
  <dcterms:created xsi:type="dcterms:W3CDTF">2024-07-03T16:23:24Z</dcterms:created>
  <dcterms:modified xsi:type="dcterms:W3CDTF">2024-07-03T18:38:37Z</dcterms:modified>
</cp:coreProperties>
</file>