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8ef0b259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8ef0b259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d1e942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d1e942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8ef0b25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8ef0b25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8ef0b25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8ef0b25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8ef0b25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8ef0b25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8ef0b25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8ef0b25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8ef0b25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8ef0b25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8ef0b259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8ef0b259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8ef0b25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8ef0b25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32800" y="2017650"/>
            <a:ext cx="147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RS-232C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83" name="Google Shape;183;p22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84" name="Google Shape;184;p22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85" name="Google Shape;185;p22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86" name="Google Shape;186;p22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87" name="Google Shape;187;p22"/>
          <p:cNvCxnSpPr>
            <a:stCxn id="182" idx="2"/>
            <a:endCxn id="185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stCxn id="185" idx="3"/>
            <a:endCxn id="184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86" idx="2"/>
            <a:endCxn id="184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526500" y="2062975"/>
            <a:ext cx="2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Transmissão encerrada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62" name="Google Shape;62;p14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65" name="Google Shape;65;p14"/>
          <p:cNvCxnSpPr>
            <a:stCxn id="60" idx="2"/>
            <a:endCxn id="63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3" idx="3"/>
            <a:endCxn id="62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4" idx="2"/>
            <a:endCxn id="62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20 (DTR)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Estou pronto, e você?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69950" y="2195400"/>
            <a:ext cx="1881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766475" y="2242100"/>
            <a:ext cx="1881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77" name="Google Shape;77;p15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78" name="Google Shape;78;p15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79" name="Google Shape;79;p15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81" name="Google Shape;81;p15"/>
          <p:cNvCxnSpPr>
            <a:stCxn id="76" idx="2"/>
            <a:endCxn id="79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9" idx="3"/>
            <a:endCxn id="78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80" idx="2"/>
            <a:endCxn id="78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6 (DSR)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Estou pronto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014200" y="2209325"/>
            <a:ext cx="216000" cy="36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801325" y="2189575"/>
            <a:ext cx="216000" cy="36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94" name="Google Shape;94;p16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96" name="Google Shape;96;p16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97" name="Google Shape;97;p16"/>
          <p:cNvCxnSpPr>
            <a:stCxn id="92" idx="2"/>
            <a:endCxn id="95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5" idx="3"/>
            <a:endCxn id="94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96" idx="2"/>
            <a:endCxn id="94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4 (RTS)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Prepare-se para enviar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069950" y="2195400"/>
            <a:ext cx="1881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08" name="Google Shape;108;p17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09" name="Google Shape;109;p17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10" name="Google Shape;110;p17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11" name="Google Shape;111;p17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12" name="Google Shape;112;p17"/>
          <p:cNvCxnSpPr>
            <a:stCxn id="107" idx="2"/>
            <a:endCxn id="110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10" idx="3"/>
            <a:endCxn id="109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11" idx="2"/>
            <a:endCxn id="109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4401300" y="3045650"/>
            <a:ext cx="3414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191075" y="2676100"/>
            <a:ext cx="5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100ms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23" name="Google Shape;123;p18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24" name="Google Shape;124;p18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25" name="Google Shape;125;p18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26" name="Google Shape;126;p18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27" name="Google Shape;127;p18"/>
          <p:cNvCxnSpPr>
            <a:stCxn id="122" idx="2"/>
            <a:endCxn id="125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5" idx="3"/>
            <a:endCxn id="124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126" idx="2"/>
            <a:endCxn id="124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8 (DCD)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Vou transmitir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801325" y="2189575"/>
            <a:ext cx="216000" cy="36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38" name="Google Shape;138;p19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39" name="Google Shape;139;p19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40" name="Google Shape;140;p19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41" name="Google Shape;141;p19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42" name="Google Shape;142;p19"/>
          <p:cNvCxnSpPr>
            <a:stCxn id="137" idx="2"/>
            <a:endCxn id="140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40" idx="3"/>
            <a:endCxn id="139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41" idx="2"/>
            <a:endCxn id="139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5 (CTS)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 pronto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014200" y="2209325"/>
            <a:ext cx="216000" cy="36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53" name="Google Shape;153;p20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54" name="Google Shape;154;p20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55" name="Google Shape;155;p20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56" name="Google Shape;156;p20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57" name="Google Shape;157;p20"/>
          <p:cNvCxnSpPr>
            <a:stCxn id="152" idx="2"/>
            <a:endCxn id="155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55" idx="3"/>
            <a:endCxn id="154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56" idx="2"/>
            <a:endCxn id="154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2 (TD)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Carregando dados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069950" y="2195400"/>
            <a:ext cx="1881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14202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DTE-A</a:t>
            </a:r>
            <a:endParaRPr sz="1200"/>
          </a:p>
        </p:txBody>
      </p:sp>
      <p:sp>
        <p:nvSpPr>
          <p:cNvPr id="168" name="Google Shape;168;p21"/>
          <p:cNvSpPr txBox="1"/>
          <p:nvPr/>
        </p:nvSpPr>
        <p:spPr>
          <a:xfrm>
            <a:off x="3945000" y="513000"/>
            <a:ext cx="12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RS-232C</a:t>
            </a:r>
            <a:endParaRPr b="1" sz="1700"/>
          </a:p>
        </p:txBody>
      </p:sp>
      <p:sp>
        <p:nvSpPr>
          <p:cNvPr id="169" name="Google Shape;169;p21"/>
          <p:cNvSpPr/>
          <p:nvPr/>
        </p:nvSpPr>
        <p:spPr>
          <a:xfrm>
            <a:off x="647787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DCE-B</a:t>
            </a:r>
            <a:endParaRPr sz="1200"/>
          </a:p>
        </p:txBody>
      </p:sp>
      <p:sp>
        <p:nvSpPr>
          <p:cNvPr id="170" name="Google Shape;170;p21"/>
          <p:cNvSpPr/>
          <p:nvPr/>
        </p:nvSpPr>
        <p:spPr>
          <a:xfrm>
            <a:off x="1142025" y="30763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Modem Local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DCE-A</a:t>
            </a:r>
            <a:endParaRPr sz="1200"/>
          </a:p>
        </p:txBody>
      </p:sp>
      <p:sp>
        <p:nvSpPr>
          <p:cNvPr id="171" name="Google Shape;171;p21"/>
          <p:cNvSpPr/>
          <p:nvPr/>
        </p:nvSpPr>
        <p:spPr>
          <a:xfrm>
            <a:off x="6477875" y="959400"/>
            <a:ext cx="1436700" cy="78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Terminal Remoto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DTE-B</a:t>
            </a:r>
            <a:endParaRPr sz="1200"/>
          </a:p>
        </p:txBody>
      </p:sp>
      <p:cxnSp>
        <p:nvCxnSpPr>
          <p:cNvPr id="172" name="Google Shape;172;p21"/>
          <p:cNvCxnSpPr>
            <a:stCxn id="167" idx="2"/>
            <a:endCxn id="170" idx="0"/>
          </p:cNvCxnSpPr>
          <p:nvPr/>
        </p:nvCxnSpPr>
        <p:spPr>
          <a:xfrm>
            <a:off x="186037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70" idx="3"/>
            <a:endCxn id="169" idx="1"/>
          </p:cNvCxnSpPr>
          <p:nvPr/>
        </p:nvCxnSpPr>
        <p:spPr>
          <a:xfrm>
            <a:off x="2578725" y="3467800"/>
            <a:ext cx="389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71" idx="2"/>
            <a:endCxn id="169" idx="0"/>
          </p:cNvCxnSpPr>
          <p:nvPr/>
        </p:nvCxnSpPr>
        <p:spPr>
          <a:xfrm>
            <a:off x="7196225" y="1742400"/>
            <a:ext cx="0" cy="1333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526500" y="2062975"/>
            <a:ext cx="20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Pino 3 (RD)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Carregando dados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6801325" y="2189575"/>
            <a:ext cx="216000" cy="36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