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a9457149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a9457149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a9457149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a9457149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a9457149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a9457149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a9457149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a9457149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a9457149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a9457149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a9457149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a9457149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a9457149c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a9457149c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a9457149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a9457149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a9457149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a9457149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a9457149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a9457149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9457149c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9457149c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a9457149c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a9457149c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a9457149c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a9457149c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fa9457149c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fa9457149c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a9457149c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fa9457149c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a9457149c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fa9457149c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fa9457149c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fa9457149c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a9457149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a9457149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a9457149c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fa9457149c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fa9457149c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fa9457149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fa9457149c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fa9457149c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a945714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a945714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fa9457149c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fa9457149c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a9457149c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a9457149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a9457149c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fa9457149c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fa9457149c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fa9457149c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fa9457149c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fa9457149c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fa9457149c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fa9457149c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fa9457149c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fa9457149c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fa9457149c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fa9457149c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fa9457149c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fa9457149c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fa9457149c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fa9457149c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945714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945714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fa9457149c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fa9457149c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a9457149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a9457149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a9457149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a9457149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a9457149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a9457149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a9457149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a9457149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a9457149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a9457149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13100" y="2017650"/>
            <a:ext cx="231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Polling em CS</a:t>
            </a:r>
            <a:endParaRPr b="1"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229" name="Google Shape;229;p22"/>
          <p:cNvCxnSpPr>
            <a:stCxn id="223" idx="3"/>
            <a:endCxn id="22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2"/>
          <p:cNvCxnSpPr>
            <a:stCxn id="226" idx="6"/>
            <a:endCxn id="22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2"/>
          <p:cNvCxnSpPr>
            <a:stCxn id="227" idx="6"/>
            <a:endCxn id="22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2"/>
          <p:cNvCxnSpPr>
            <a:stCxn id="224" idx="1"/>
            <a:endCxn id="22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2"/>
          <p:cNvCxnSpPr>
            <a:stCxn id="228" idx="0"/>
            <a:endCxn id="22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2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654491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</a:t>
            </a:r>
            <a:r>
              <a:rPr lang="pt-BR" sz="1200"/>
              <a:t>(4)</a:t>
            </a:r>
            <a:endParaRPr sz="1200"/>
          </a:p>
        </p:txBody>
      </p:sp>
      <p:sp>
        <p:nvSpPr>
          <p:cNvPr id="236" name="Google Shape;236;p22"/>
          <p:cNvSpPr/>
          <p:nvPr/>
        </p:nvSpPr>
        <p:spPr>
          <a:xfrm>
            <a:off x="679080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248" name="Google Shape;248;p23"/>
          <p:cNvCxnSpPr>
            <a:stCxn id="242" idx="3"/>
            <a:endCxn id="24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3"/>
          <p:cNvCxnSpPr>
            <a:stCxn id="245" idx="6"/>
            <a:endCxn id="24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3"/>
          <p:cNvCxnSpPr>
            <a:stCxn id="246" idx="6"/>
            <a:endCxn id="24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3"/>
          <p:cNvCxnSpPr>
            <a:stCxn id="243" idx="1"/>
            <a:endCxn id="24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3"/>
          <p:cNvCxnSpPr>
            <a:stCxn id="247" idx="0"/>
            <a:endCxn id="24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3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4378138" y="18646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255" name="Google Shape;255;p23"/>
          <p:cNvSpPr/>
          <p:nvPr/>
        </p:nvSpPr>
        <p:spPr>
          <a:xfrm>
            <a:off x="4624025" y="21939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1337563" y="17975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</a:t>
            </a:r>
            <a:r>
              <a:rPr lang="pt-BR" sz="1200"/>
              <a:t>(8)</a:t>
            </a:r>
            <a:endParaRPr sz="1200"/>
          </a:p>
        </p:txBody>
      </p:sp>
      <p:sp>
        <p:nvSpPr>
          <p:cNvPr id="257" name="Google Shape;257;p23"/>
          <p:cNvSpPr/>
          <p:nvPr/>
        </p:nvSpPr>
        <p:spPr>
          <a:xfrm>
            <a:off x="1583450" y="2126788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269" name="Google Shape;269;p24"/>
          <p:cNvCxnSpPr>
            <a:stCxn id="263" idx="3"/>
            <a:endCxn id="26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4"/>
          <p:cNvCxnSpPr>
            <a:stCxn id="266" idx="6"/>
            <a:endCxn id="26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4"/>
          <p:cNvCxnSpPr>
            <a:stCxn id="267" idx="6"/>
            <a:endCxn id="26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4"/>
          <p:cNvCxnSpPr>
            <a:stCxn id="264" idx="1"/>
            <a:endCxn id="26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4"/>
          <p:cNvCxnSpPr>
            <a:stCxn id="268" idx="0"/>
            <a:endCxn id="26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4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6483088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</a:t>
            </a:r>
            <a:r>
              <a:rPr lang="pt-BR" sz="1200"/>
              <a:t>(5)</a:t>
            </a:r>
            <a:endParaRPr sz="1200"/>
          </a:p>
        </p:txBody>
      </p:sp>
      <p:sp>
        <p:nvSpPr>
          <p:cNvPr id="276" name="Google Shape;276;p24"/>
          <p:cNvSpPr/>
          <p:nvPr/>
        </p:nvSpPr>
        <p:spPr>
          <a:xfrm>
            <a:off x="6697013" y="1288625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288" name="Google Shape;288;p25"/>
          <p:cNvCxnSpPr>
            <a:stCxn id="282" idx="3"/>
            <a:endCxn id="28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5"/>
          <p:cNvCxnSpPr>
            <a:stCxn id="285" idx="6"/>
            <a:endCxn id="28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5"/>
          <p:cNvCxnSpPr>
            <a:stCxn id="286" idx="6"/>
            <a:endCxn id="28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5"/>
          <p:cNvCxnSpPr>
            <a:stCxn id="283" idx="1"/>
            <a:endCxn id="28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5"/>
          <p:cNvCxnSpPr>
            <a:stCxn id="287" idx="0"/>
            <a:endCxn id="28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5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660831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</a:t>
            </a:r>
            <a:r>
              <a:rPr lang="pt-BR" sz="1200"/>
              <a:t>(2)</a:t>
            </a:r>
            <a:endParaRPr sz="1200"/>
          </a:p>
        </p:txBody>
      </p:sp>
      <p:sp>
        <p:nvSpPr>
          <p:cNvPr id="295" name="Google Shape;295;p25"/>
          <p:cNvSpPr/>
          <p:nvPr/>
        </p:nvSpPr>
        <p:spPr>
          <a:xfrm>
            <a:off x="679080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307" name="Google Shape;307;p26"/>
          <p:cNvCxnSpPr>
            <a:stCxn id="301" idx="3"/>
            <a:endCxn id="304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6"/>
          <p:cNvCxnSpPr>
            <a:stCxn id="304" idx="6"/>
            <a:endCxn id="305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6"/>
          <p:cNvCxnSpPr>
            <a:stCxn id="305" idx="6"/>
            <a:endCxn id="306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6"/>
          <p:cNvCxnSpPr>
            <a:stCxn id="302" idx="1"/>
            <a:endCxn id="306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6"/>
          <p:cNvCxnSpPr>
            <a:stCxn id="306" idx="0"/>
            <a:endCxn id="303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6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313" name="Google Shape;313;p26"/>
          <p:cNvSpPr txBox="1"/>
          <p:nvPr/>
        </p:nvSpPr>
        <p:spPr>
          <a:xfrm>
            <a:off x="660831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314" name="Google Shape;314;p26"/>
          <p:cNvSpPr/>
          <p:nvPr/>
        </p:nvSpPr>
        <p:spPr>
          <a:xfrm>
            <a:off x="679080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1337563" y="18017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</a:t>
            </a:r>
            <a:r>
              <a:rPr lang="pt-BR" sz="1200"/>
              <a:t>(3)</a:t>
            </a:r>
            <a:endParaRPr sz="1200"/>
          </a:p>
        </p:txBody>
      </p:sp>
      <p:sp>
        <p:nvSpPr>
          <p:cNvPr id="316" name="Google Shape;316;p26"/>
          <p:cNvSpPr/>
          <p:nvPr/>
        </p:nvSpPr>
        <p:spPr>
          <a:xfrm>
            <a:off x="1520050" y="21310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 txBox="1"/>
          <p:nvPr/>
        </p:nvSpPr>
        <p:spPr>
          <a:xfrm>
            <a:off x="2048375" y="1919700"/>
            <a:ext cx="266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SOH CS STX “MENSAGEM” ETX BCC</a:t>
            </a:r>
            <a:endParaRPr sz="1100"/>
          </a:p>
        </p:txBody>
      </p:sp>
      <p:sp>
        <p:nvSpPr>
          <p:cNvPr id="318" name="Google Shape;318;p26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329" name="Google Shape;329;p27"/>
          <p:cNvCxnSpPr>
            <a:stCxn id="323" idx="3"/>
            <a:endCxn id="32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7"/>
          <p:cNvCxnSpPr>
            <a:stCxn id="326" idx="6"/>
            <a:endCxn id="32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7"/>
          <p:cNvCxnSpPr>
            <a:stCxn id="327" idx="6"/>
            <a:endCxn id="32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7"/>
          <p:cNvCxnSpPr>
            <a:stCxn id="324" idx="1"/>
            <a:endCxn id="32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7"/>
          <p:cNvCxnSpPr>
            <a:stCxn id="328" idx="0"/>
            <a:endCxn id="32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7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4378063" y="18646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</a:t>
            </a:r>
            <a:r>
              <a:rPr lang="pt-BR" sz="1200"/>
              <a:t>(8)</a:t>
            </a:r>
            <a:endParaRPr sz="1200"/>
          </a:p>
        </p:txBody>
      </p:sp>
      <p:sp>
        <p:nvSpPr>
          <p:cNvPr id="336" name="Google Shape;336;p27"/>
          <p:cNvSpPr/>
          <p:nvPr/>
        </p:nvSpPr>
        <p:spPr>
          <a:xfrm>
            <a:off x="4591988" y="21939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 txBox="1"/>
          <p:nvPr/>
        </p:nvSpPr>
        <p:spPr>
          <a:xfrm>
            <a:off x="1360500" y="17975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</a:t>
            </a:r>
            <a:r>
              <a:rPr lang="pt-BR" sz="1200"/>
              <a:t>(4)</a:t>
            </a:r>
            <a:endParaRPr sz="1200"/>
          </a:p>
        </p:txBody>
      </p:sp>
      <p:sp>
        <p:nvSpPr>
          <p:cNvPr id="338" name="Google Shape;338;p27"/>
          <p:cNvSpPr/>
          <p:nvPr/>
        </p:nvSpPr>
        <p:spPr>
          <a:xfrm>
            <a:off x="1574425" y="2126788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/>
        </p:nvSpPr>
        <p:spPr>
          <a:xfrm>
            <a:off x="3523800" y="2017650"/>
            <a:ext cx="209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NAK Polling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356" name="Google Shape;356;p29"/>
          <p:cNvCxnSpPr>
            <a:stCxn id="350" idx="3"/>
            <a:endCxn id="353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9"/>
          <p:cNvCxnSpPr>
            <a:stCxn id="353" idx="6"/>
            <a:endCxn id="354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9"/>
          <p:cNvCxnSpPr>
            <a:stCxn id="354" idx="6"/>
            <a:endCxn id="355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9"/>
          <p:cNvCxnSpPr>
            <a:stCxn id="351" idx="1"/>
            <a:endCxn id="355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9"/>
          <p:cNvCxnSpPr>
            <a:stCxn id="355" idx="0"/>
            <a:endCxn id="352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9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</a:t>
            </a:r>
            <a:r>
              <a:rPr lang="pt-BR"/>
              <a:t>Polling</a:t>
            </a: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363" name="Google Shape;363;p29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 txBox="1"/>
          <p:nvPr/>
        </p:nvSpPr>
        <p:spPr>
          <a:xfrm>
            <a:off x="437806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365" name="Google Shape;365;p29"/>
          <p:cNvSpPr/>
          <p:nvPr/>
        </p:nvSpPr>
        <p:spPr>
          <a:xfrm>
            <a:off x="459198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377" name="Google Shape;377;p30"/>
          <p:cNvCxnSpPr>
            <a:stCxn id="371" idx="3"/>
            <a:endCxn id="374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0"/>
          <p:cNvCxnSpPr>
            <a:stCxn id="374" idx="6"/>
            <a:endCxn id="375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0"/>
          <p:cNvCxnSpPr>
            <a:stCxn id="375" idx="6"/>
            <a:endCxn id="376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0"/>
          <p:cNvCxnSpPr>
            <a:stCxn id="372" idx="1"/>
            <a:endCxn id="376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0"/>
          <p:cNvCxnSpPr>
            <a:stCxn id="376" idx="0"/>
            <a:endCxn id="373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30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CTS(5)</a:t>
            </a:r>
            <a:endParaRPr sz="1200"/>
          </a:p>
        </p:txBody>
      </p:sp>
      <p:sp>
        <p:nvSpPr>
          <p:cNvPr id="383" name="Google Shape;383;p30"/>
          <p:cNvSpPr/>
          <p:nvPr/>
        </p:nvSpPr>
        <p:spPr>
          <a:xfrm>
            <a:off x="1543000" y="22737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Polling</a:t>
            </a:r>
            <a:endParaRPr/>
          </a:p>
        </p:txBody>
      </p:sp>
      <p:sp>
        <p:nvSpPr>
          <p:cNvPr id="385" name="Google Shape;385;p30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396" name="Google Shape;396;p31"/>
          <p:cNvCxnSpPr>
            <a:stCxn id="390" idx="3"/>
            <a:endCxn id="393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1"/>
          <p:cNvCxnSpPr>
            <a:stCxn id="393" idx="6"/>
            <a:endCxn id="394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1"/>
          <p:cNvCxnSpPr>
            <a:stCxn id="394" idx="6"/>
            <a:endCxn id="395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1"/>
          <p:cNvCxnSpPr>
            <a:stCxn id="391" idx="1"/>
            <a:endCxn id="395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1"/>
          <p:cNvCxnSpPr>
            <a:stCxn id="395" idx="0"/>
            <a:endCxn id="392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1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Polling</a:t>
            </a: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</a:t>
            </a:r>
            <a:r>
              <a:rPr lang="pt-BR" sz="1200"/>
              <a:t>(2)</a:t>
            </a:r>
            <a:endParaRPr sz="1200"/>
          </a:p>
        </p:txBody>
      </p:sp>
      <p:sp>
        <p:nvSpPr>
          <p:cNvPr id="403" name="Google Shape;403;p31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437806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</a:t>
            </a:r>
            <a:r>
              <a:rPr lang="pt-BR" sz="1200"/>
              <a:t>(3)</a:t>
            </a:r>
            <a:endParaRPr sz="1200"/>
          </a:p>
        </p:txBody>
      </p:sp>
      <p:sp>
        <p:nvSpPr>
          <p:cNvPr id="405" name="Google Shape;405;p31"/>
          <p:cNvSpPr/>
          <p:nvPr/>
        </p:nvSpPr>
        <p:spPr>
          <a:xfrm>
            <a:off x="459198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1"/>
          <p:cNvSpPr txBox="1"/>
          <p:nvPr/>
        </p:nvSpPr>
        <p:spPr>
          <a:xfrm>
            <a:off x="3015092" y="1952125"/>
            <a:ext cx="5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NAK</a:t>
            </a:r>
            <a:endParaRPr sz="1100"/>
          </a:p>
        </p:txBody>
      </p:sp>
      <p:sp>
        <p:nvSpPr>
          <p:cNvPr id="407" name="Google Shape;407;p31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66" name="Google Shape;66;p14"/>
          <p:cNvCxnSpPr>
            <a:stCxn id="60" idx="3"/>
            <a:endCxn id="63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>
            <a:stCxn id="63" idx="6"/>
            <a:endCxn id="64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4" idx="6"/>
            <a:endCxn id="65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>
            <a:stCxn id="61" idx="1"/>
            <a:endCxn id="65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stCxn id="65" idx="0"/>
            <a:endCxn id="62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DTR(20)</a:t>
            </a:r>
            <a:endParaRPr sz="1200"/>
          </a:p>
        </p:txBody>
      </p:sp>
      <p:sp>
        <p:nvSpPr>
          <p:cNvPr id="73" name="Google Shape;73;p14"/>
          <p:cNvSpPr/>
          <p:nvPr/>
        </p:nvSpPr>
        <p:spPr>
          <a:xfrm>
            <a:off x="1582075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677396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DTR(20)</a:t>
            </a:r>
            <a:endParaRPr sz="1200"/>
          </a:p>
        </p:txBody>
      </p:sp>
      <p:sp>
        <p:nvSpPr>
          <p:cNvPr id="75" name="Google Shape;75;p14"/>
          <p:cNvSpPr/>
          <p:nvPr/>
        </p:nvSpPr>
        <p:spPr>
          <a:xfrm>
            <a:off x="7011325" y="12573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417" name="Google Shape;417;p32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418" name="Google Shape;418;p32"/>
          <p:cNvCxnSpPr>
            <a:stCxn id="412" idx="3"/>
            <a:endCxn id="41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2"/>
          <p:cNvCxnSpPr>
            <a:stCxn id="415" idx="6"/>
            <a:endCxn id="41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2"/>
          <p:cNvCxnSpPr>
            <a:stCxn id="416" idx="6"/>
            <a:endCxn id="41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2"/>
          <p:cNvCxnSpPr>
            <a:stCxn id="413" idx="1"/>
            <a:endCxn id="41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2"/>
          <p:cNvCxnSpPr>
            <a:stCxn id="417" idx="0"/>
            <a:endCxn id="41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32"/>
          <p:cNvSpPr txBox="1"/>
          <p:nvPr/>
        </p:nvSpPr>
        <p:spPr>
          <a:xfrm>
            <a:off x="649846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</a:t>
            </a:r>
            <a:r>
              <a:rPr lang="pt-BR" sz="1200"/>
              <a:t>(4)</a:t>
            </a:r>
            <a:endParaRPr sz="1200"/>
          </a:p>
        </p:txBody>
      </p:sp>
      <p:sp>
        <p:nvSpPr>
          <p:cNvPr id="424" name="Google Shape;424;p32"/>
          <p:cNvSpPr/>
          <p:nvPr/>
        </p:nvSpPr>
        <p:spPr>
          <a:xfrm>
            <a:off x="668095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Polling</a:t>
            </a:r>
            <a:endParaRPr/>
          </a:p>
        </p:txBody>
      </p:sp>
      <p:sp>
        <p:nvSpPr>
          <p:cNvPr id="426" name="Google Shape;426;p32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437" name="Google Shape;437;p33"/>
          <p:cNvCxnSpPr>
            <a:stCxn id="431" idx="3"/>
            <a:endCxn id="434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3"/>
          <p:cNvCxnSpPr>
            <a:stCxn id="434" idx="6"/>
            <a:endCxn id="435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3"/>
          <p:cNvCxnSpPr>
            <a:stCxn id="435" idx="6"/>
            <a:endCxn id="436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3"/>
          <p:cNvCxnSpPr>
            <a:stCxn id="432" idx="1"/>
            <a:endCxn id="436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3"/>
          <p:cNvCxnSpPr>
            <a:stCxn id="436" idx="0"/>
            <a:endCxn id="433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3"/>
          <p:cNvSpPr txBox="1"/>
          <p:nvPr/>
        </p:nvSpPr>
        <p:spPr>
          <a:xfrm>
            <a:off x="4378063" y="191415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443" name="Google Shape;443;p33"/>
          <p:cNvSpPr/>
          <p:nvPr/>
        </p:nvSpPr>
        <p:spPr>
          <a:xfrm>
            <a:off x="4560550" y="224337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Polling</a:t>
            </a:r>
            <a:endParaRPr/>
          </a:p>
        </p:txBody>
      </p:sp>
      <p:sp>
        <p:nvSpPr>
          <p:cNvPr id="445" name="Google Shape;445;p33"/>
          <p:cNvSpPr txBox="1"/>
          <p:nvPr/>
        </p:nvSpPr>
        <p:spPr>
          <a:xfrm>
            <a:off x="1337563" y="177992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</a:t>
            </a:r>
            <a:r>
              <a:rPr lang="pt-BR" sz="1200"/>
              <a:t>(8)</a:t>
            </a:r>
            <a:endParaRPr sz="1200"/>
          </a:p>
        </p:txBody>
      </p:sp>
      <p:sp>
        <p:nvSpPr>
          <p:cNvPr id="446" name="Google Shape;446;p33"/>
          <p:cNvSpPr/>
          <p:nvPr/>
        </p:nvSpPr>
        <p:spPr>
          <a:xfrm>
            <a:off x="1520050" y="210915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453" name="Google Shape;453;p34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454" name="Google Shape;454;p34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455" name="Google Shape;455;p34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456" name="Google Shape;456;p34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457" name="Google Shape;457;p34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458" name="Google Shape;458;p34"/>
          <p:cNvCxnSpPr>
            <a:stCxn id="452" idx="3"/>
            <a:endCxn id="45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4"/>
          <p:cNvCxnSpPr>
            <a:stCxn id="455" idx="6"/>
            <a:endCxn id="45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4"/>
          <p:cNvCxnSpPr>
            <a:stCxn id="456" idx="6"/>
            <a:endCxn id="45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4"/>
          <p:cNvCxnSpPr>
            <a:stCxn id="453" idx="1"/>
            <a:endCxn id="45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4"/>
          <p:cNvCxnSpPr>
            <a:stCxn id="457" idx="0"/>
            <a:endCxn id="45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34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Polling</a:t>
            </a:r>
            <a:endParaRPr/>
          </a:p>
        </p:txBody>
      </p:sp>
      <p:sp>
        <p:nvSpPr>
          <p:cNvPr id="464" name="Google Shape;464;p34"/>
          <p:cNvSpPr txBox="1"/>
          <p:nvPr/>
        </p:nvSpPr>
        <p:spPr>
          <a:xfrm>
            <a:off x="658286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</a:t>
            </a:r>
            <a:r>
              <a:rPr lang="pt-BR" sz="1200"/>
              <a:t>(5)</a:t>
            </a:r>
            <a:endParaRPr sz="1200"/>
          </a:p>
        </p:txBody>
      </p:sp>
      <p:sp>
        <p:nvSpPr>
          <p:cNvPr id="465" name="Google Shape;465;p34"/>
          <p:cNvSpPr/>
          <p:nvPr/>
        </p:nvSpPr>
        <p:spPr>
          <a:xfrm>
            <a:off x="6796788" y="1288625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4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472" name="Google Shape;472;p35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473" name="Google Shape;473;p35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474" name="Google Shape;474;p35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475" name="Google Shape;475;p35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477" name="Google Shape;477;p35"/>
          <p:cNvCxnSpPr>
            <a:stCxn id="471" idx="3"/>
            <a:endCxn id="474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5"/>
          <p:cNvCxnSpPr>
            <a:stCxn id="474" idx="6"/>
            <a:endCxn id="475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5"/>
          <p:cNvCxnSpPr>
            <a:stCxn id="475" idx="6"/>
            <a:endCxn id="476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5"/>
          <p:cNvCxnSpPr>
            <a:stCxn id="472" idx="1"/>
            <a:endCxn id="476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5"/>
          <p:cNvCxnSpPr>
            <a:stCxn id="476" idx="0"/>
            <a:endCxn id="473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35"/>
          <p:cNvSpPr txBox="1"/>
          <p:nvPr/>
        </p:nvSpPr>
        <p:spPr>
          <a:xfrm>
            <a:off x="649846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</a:t>
            </a:r>
            <a:r>
              <a:rPr lang="pt-BR" sz="1200"/>
              <a:t>(2)</a:t>
            </a:r>
            <a:endParaRPr sz="1200"/>
          </a:p>
        </p:txBody>
      </p:sp>
      <p:sp>
        <p:nvSpPr>
          <p:cNvPr id="483" name="Google Shape;483;p35"/>
          <p:cNvSpPr/>
          <p:nvPr/>
        </p:nvSpPr>
        <p:spPr>
          <a:xfrm>
            <a:off x="668095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5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Polling</a:t>
            </a:r>
            <a:endParaRPr/>
          </a:p>
        </p:txBody>
      </p:sp>
      <p:sp>
        <p:nvSpPr>
          <p:cNvPr id="485" name="Google Shape;485;p35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491" name="Google Shape;491;p36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492" name="Google Shape;492;p36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493" name="Google Shape;493;p36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494" name="Google Shape;494;p36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495" name="Google Shape;495;p36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496" name="Google Shape;496;p36"/>
          <p:cNvCxnSpPr>
            <a:stCxn id="490" idx="3"/>
            <a:endCxn id="493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36"/>
          <p:cNvCxnSpPr>
            <a:stCxn id="493" idx="6"/>
            <a:endCxn id="494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36"/>
          <p:cNvCxnSpPr>
            <a:stCxn id="494" idx="6"/>
            <a:endCxn id="495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6"/>
          <p:cNvCxnSpPr>
            <a:stCxn id="491" idx="1"/>
            <a:endCxn id="495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36"/>
          <p:cNvCxnSpPr>
            <a:stCxn id="495" idx="0"/>
            <a:endCxn id="492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36"/>
          <p:cNvSpPr txBox="1"/>
          <p:nvPr/>
        </p:nvSpPr>
        <p:spPr>
          <a:xfrm>
            <a:off x="4378138" y="18646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502" name="Google Shape;502;p36"/>
          <p:cNvSpPr/>
          <p:nvPr/>
        </p:nvSpPr>
        <p:spPr>
          <a:xfrm>
            <a:off x="4560625" y="21939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6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Polling</a:t>
            </a:r>
            <a:endParaRPr/>
          </a:p>
        </p:txBody>
      </p:sp>
      <p:sp>
        <p:nvSpPr>
          <p:cNvPr id="504" name="Google Shape;504;p36"/>
          <p:cNvSpPr txBox="1"/>
          <p:nvPr/>
        </p:nvSpPr>
        <p:spPr>
          <a:xfrm>
            <a:off x="1337563" y="18205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</a:t>
            </a:r>
            <a:r>
              <a:rPr lang="pt-BR" sz="1200"/>
              <a:t>(3)</a:t>
            </a:r>
            <a:endParaRPr sz="1200"/>
          </a:p>
        </p:txBody>
      </p:sp>
      <p:sp>
        <p:nvSpPr>
          <p:cNvPr id="505" name="Google Shape;505;p36"/>
          <p:cNvSpPr/>
          <p:nvPr/>
        </p:nvSpPr>
        <p:spPr>
          <a:xfrm>
            <a:off x="1520050" y="21497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6"/>
          <p:cNvSpPr txBox="1"/>
          <p:nvPr/>
        </p:nvSpPr>
        <p:spPr>
          <a:xfrm>
            <a:off x="1853900" y="1919700"/>
            <a:ext cx="284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SOH CS STX “MENSAGEM” ETX BCC</a:t>
            </a:r>
            <a:endParaRPr sz="1100"/>
          </a:p>
        </p:txBody>
      </p:sp>
      <p:sp>
        <p:nvSpPr>
          <p:cNvPr id="507" name="Google Shape;507;p36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7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515" name="Google Shape;515;p37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516" name="Google Shape;516;p37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517" name="Google Shape;517;p37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518" name="Google Shape;518;p37"/>
          <p:cNvCxnSpPr>
            <a:stCxn id="512" idx="3"/>
            <a:endCxn id="51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7"/>
          <p:cNvCxnSpPr>
            <a:stCxn id="515" idx="6"/>
            <a:endCxn id="51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7"/>
          <p:cNvCxnSpPr>
            <a:stCxn id="516" idx="6"/>
            <a:endCxn id="51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7"/>
          <p:cNvCxnSpPr>
            <a:stCxn id="513" idx="1"/>
            <a:endCxn id="51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37"/>
          <p:cNvCxnSpPr>
            <a:stCxn id="517" idx="0"/>
            <a:endCxn id="51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37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524" name="Google Shape;524;p37"/>
          <p:cNvSpPr txBox="1"/>
          <p:nvPr/>
        </p:nvSpPr>
        <p:spPr>
          <a:xfrm>
            <a:off x="4378063" y="18646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525" name="Google Shape;525;p37"/>
          <p:cNvSpPr/>
          <p:nvPr/>
        </p:nvSpPr>
        <p:spPr>
          <a:xfrm>
            <a:off x="4591988" y="21939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7"/>
          <p:cNvSpPr txBox="1"/>
          <p:nvPr/>
        </p:nvSpPr>
        <p:spPr>
          <a:xfrm>
            <a:off x="1360500" y="17975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527" name="Google Shape;527;p37"/>
          <p:cNvSpPr/>
          <p:nvPr/>
        </p:nvSpPr>
        <p:spPr>
          <a:xfrm>
            <a:off x="1574425" y="2126788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7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8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539" name="Google Shape;539;p38"/>
          <p:cNvCxnSpPr>
            <a:stCxn id="533" idx="3"/>
            <a:endCxn id="53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8"/>
          <p:cNvCxnSpPr>
            <a:stCxn id="536" idx="6"/>
            <a:endCxn id="53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8"/>
          <p:cNvCxnSpPr>
            <a:stCxn id="537" idx="6"/>
            <a:endCxn id="53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8"/>
          <p:cNvCxnSpPr>
            <a:stCxn id="534" idx="1"/>
            <a:endCxn id="53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8"/>
          <p:cNvCxnSpPr>
            <a:stCxn id="538" idx="0"/>
            <a:endCxn id="53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38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545" name="Google Shape;545;p38"/>
          <p:cNvSpPr txBox="1"/>
          <p:nvPr/>
        </p:nvSpPr>
        <p:spPr>
          <a:xfrm>
            <a:off x="1337563" y="17701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CTS(5)</a:t>
            </a:r>
            <a:endParaRPr sz="1200"/>
          </a:p>
        </p:txBody>
      </p:sp>
      <p:sp>
        <p:nvSpPr>
          <p:cNvPr id="546" name="Google Shape;546;p38"/>
          <p:cNvSpPr/>
          <p:nvPr/>
        </p:nvSpPr>
        <p:spPr>
          <a:xfrm>
            <a:off x="1520050" y="21497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8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9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555" name="Google Shape;555;p39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556" name="Google Shape;556;p39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557" name="Google Shape;557;p39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558" name="Google Shape;558;p39"/>
          <p:cNvCxnSpPr>
            <a:stCxn id="552" idx="3"/>
            <a:endCxn id="55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9"/>
          <p:cNvCxnSpPr>
            <a:stCxn id="555" idx="6"/>
            <a:endCxn id="55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9"/>
          <p:cNvCxnSpPr>
            <a:stCxn id="556" idx="6"/>
            <a:endCxn id="55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9"/>
          <p:cNvCxnSpPr>
            <a:stCxn id="553" idx="1"/>
            <a:endCxn id="55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39"/>
          <p:cNvCxnSpPr>
            <a:stCxn id="557" idx="0"/>
            <a:endCxn id="55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39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564" name="Google Shape;564;p39"/>
          <p:cNvSpPr txBox="1"/>
          <p:nvPr/>
        </p:nvSpPr>
        <p:spPr>
          <a:xfrm>
            <a:off x="4378063" y="18646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</a:t>
            </a:r>
            <a:r>
              <a:rPr lang="pt-BR" sz="1200"/>
              <a:t>(3)</a:t>
            </a:r>
            <a:endParaRPr sz="1200"/>
          </a:p>
        </p:txBody>
      </p:sp>
      <p:sp>
        <p:nvSpPr>
          <p:cNvPr id="565" name="Google Shape;565;p39"/>
          <p:cNvSpPr/>
          <p:nvPr/>
        </p:nvSpPr>
        <p:spPr>
          <a:xfrm>
            <a:off x="4591988" y="21939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9"/>
          <p:cNvSpPr txBox="1"/>
          <p:nvPr/>
        </p:nvSpPr>
        <p:spPr>
          <a:xfrm>
            <a:off x="1360500" y="17975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</a:t>
            </a:r>
            <a:r>
              <a:rPr lang="pt-BR" sz="1200"/>
              <a:t>(2)</a:t>
            </a:r>
            <a:endParaRPr sz="1200"/>
          </a:p>
        </p:txBody>
      </p:sp>
      <p:sp>
        <p:nvSpPr>
          <p:cNvPr id="567" name="Google Shape;567;p39"/>
          <p:cNvSpPr/>
          <p:nvPr/>
        </p:nvSpPr>
        <p:spPr>
          <a:xfrm>
            <a:off x="1574425" y="2126788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9"/>
          <p:cNvSpPr txBox="1"/>
          <p:nvPr/>
        </p:nvSpPr>
        <p:spPr>
          <a:xfrm>
            <a:off x="2938600" y="1872325"/>
            <a:ext cx="68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ACK</a:t>
            </a:r>
            <a:endParaRPr sz="1100"/>
          </a:p>
        </p:txBody>
      </p:sp>
      <p:sp>
        <p:nvSpPr>
          <p:cNvPr id="569" name="Google Shape;569;p39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578" name="Google Shape;578;p40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580" name="Google Shape;580;p40"/>
          <p:cNvCxnSpPr>
            <a:stCxn id="574" idx="3"/>
            <a:endCxn id="57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0"/>
          <p:cNvCxnSpPr>
            <a:stCxn id="577" idx="6"/>
            <a:endCxn id="57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0"/>
          <p:cNvCxnSpPr>
            <a:stCxn id="578" idx="6"/>
            <a:endCxn id="57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0"/>
          <p:cNvCxnSpPr>
            <a:stCxn id="575" idx="1"/>
            <a:endCxn id="57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0"/>
          <p:cNvCxnSpPr>
            <a:stCxn id="579" idx="0"/>
            <a:endCxn id="57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40"/>
          <p:cNvSpPr txBox="1"/>
          <p:nvPr/>
        </p:nvSpPr>
        <p:spPr>
          <a:xfrm>
            <a:off x="4378063" y="191415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586" name="Google Shape;586;p40"/>
          <p:cNvSpPr/>
          <p:nvPr/>
        </p:nvSpPr>
        <p:spPr>
          <a:xfrm>
            <a:off x="4560550" y="224337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0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Polling</a:t>
            </a:r>
            <a:endParaRPr/>
          </a:p>
        </p:txBody>
      </p:sp>
      <p:sp>
        <p:nvSpPr>
          <p:cNvPr id="588" name="Google Shape;588;p40"/>
          <p:cNvSpPr txBox="1"/>
          <p:nvPr/>
        </p:nvSpPr>
        <p:spPr>
          <a:xfrm>
            <a:off x="1337563" y="177992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589" name="Google Shape;589;p40"/>
          <p:cNvSpPr/>
          <p:nvPr/>
        </p:nvSpPr>
        <p:spPr>
          <a:xfrm>
            <a:off x="1520050" y="210915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0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1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596" name="Google Shape;596;p41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597" name="Google Shape;597;p41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598" name="Google Shape;598;p41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599" name="Google Shape;599;p41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600" name="Google Shape;600;p41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601" name="Google Shape;601;p41"/>
          <p:cNvCxnSpPr>
            <a:stCxn id="595" idx="3"/>
            <a:endCxn id="598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41"/>
          <p:cNvCxnSpPr>
            <a:stCxn id="598" idx="6"/>
            <a:endCxn id="599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41"/>
          <p:cNvCxnSpPr>
            <a:stCxn id="599" idx="6"/>
            <a:endCxn id="600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41"/>
          <p:cNvCxnSpPr>
            <a:stCxn id="596" idx="1"/>
            <a:endCxn id="600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41"/>
          <p:cNvCxnSpPr>
            <a:stCxn id="600" idx="0"/>
            <a:endCxn id="597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41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Polling</a:t>
            </a:r>
            <a:endParaRPr/>
          </a:p>
        </p:txBody>
      </p:sp>
      <p:sp>
        <p:nvSpPr>
          <p:cNvPr id="607" name="Google Shape;607;p41"/>
          <p:cNvSpPr txBox="1"/>
          <p:nvPr/>
        </p:nvSpPr>
        <p:spPr>
          <a:xfrm>
            <a:off x="658286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CTS(5)</a:t>
            </a:r>
            <a:endParaRPr sz="1200"/>
          </a:p>
        </p:txBody>
      </p:sp>
      <p:sp>
        <p:nvSpPr>
          <p:cNvPr id="608" name="Google Shape;608;p41"/>
          <p:cNvSpPr/>
          <p:nvPr/>
        </p:nvSpPr>
        <p:spPr>
          <a:xfrm>
            <a:off x="6796788" y="1288625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1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87" name="Google Shape;87;p15"/>
          <p:cNvCxnSpPr>
            <a:stCxn id="81" idx="3"/>
            <a:endCxn id="84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84" idx="6"/>
            <a:endCxn id="85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stCxn id="85" idx="6"/>
            <a:endCxn id="86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82" idx="1"/>
            <a:endCxn id="86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>
            <a:stCxn id="86" idx="0"/>
            <a:endCxn id="83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DTR(20)</a:t>
            </a:r>
            <a:endParaRPr sz="1200"/>
          </a:p>
        </p:txBody>
      </p:sp>
      <p:sp>
        <p:nvSpPr>
          <p:cNvPr id="94" name="Google Shape;94;p15"/>
          <p:cNvSpPr/>
          <p:nvPr/>
        </p:nvSpPr>
        <p:spPr>
          <a:xfrm>
            <a:off x="1582075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4378063" y="20118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DTR(20)</a:t>
            </a:r>
            <a:endParaRPr sz="1200"/>
          </a:p>
        </p:txBody>
      </p:sp>
      <p:sp>
        <p:nvSpPr>
          <p:cNvPr id="96" name="Google Shape;96;p15"/>
          <p:cNvSpPr/>
          <p:nvPr/>
        </p:nvSpPr>
        <p:spPr>
          <a:xfrm>
            <a:off x="4615425" y="23097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2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615" name="Google Shape;615;p42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616" name="Google Shape;616;p42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618" name="Google Shape;618;p42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619" name="Google Shape;619;p42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620" name="Google Shape;620;p42"/>
          <p:cNvCxnSpPr>
            <a:stCxn id="614" idx="3"/>
            <a:endCxn id="61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42"/>
          <p:cNvCxnSpPr>
            <a:stCxn id="617" idx="6"/>
            <a:endCxn id="61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42"/>
          <p:cNvCxnSpPr>
            <a:stCxn id="618" idx="6"/>
            <a:endCxn id="61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42"/>
          <p:cNvCxnSpPr>
            <a:stCxn id="615" idx="1"/>
            <a:endCxn id="61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42"/>
          <p:cNvCxnSpPr>
            <a:stCxn id="619" idx="0"/>
            <a:endCxn id="61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42"/>
          <p:cNvSpPr txBox="1"/>
          <p:nvPr/>
        </p:nvSpPr>
        <p:spPr>
          <a:xfrm>
            <a:off x="649846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626" name="Google Shape;626;p42"/>
          <p:cNvSpPr/>
          <p:nvPr/>
        </p:nvSpPr>
        <p:spPr>
          <a:xfrm>
            <a:off x="668095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2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Polling</a:t>
            </a:r>
            <a:endParaRPr/>
          </a:p>
        </p:txBody>
      </p:sp>
      <p:sp>
        <p:nvSpPr>
          <p:cNvPr id="628" name="Google Shape;628;p42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3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634" name="Google Shape;634;p43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635" name="Google Shape;635;p43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636" name="Google Shape;636;p43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637" name="Google Shape;637;p43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638" name="Google Shape;638;p43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639" name="Google Shape;639;p43"/>
          <p:cNvCxnSpPr>
            <a:stCxn id="633" idx="3"/>
            <a:endCxn id="63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43"/>
          <p:cNvCxnSpPr>
            <a:stCxn id="636" idx="6"/>
            <a:endCxn id="63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43"/>
          <p:cNvCxnSpPr>
            <a:stCxn id="637" idx="6"/>
            <a:endCxn id="63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43"/>
          <p:cNvCxnSpPr>
            <a:stCxn id="634" idx="1"/>
            <a:endCxn id="63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43"/>
          <p:cNvCxnSpPr>
            <a:stCxn id="638" idx="0"/>
            <a:endCxn id="63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43"/>
          <p:cNvSpPr txBox="1"/>
          <p:nvPr/>
        </p:nvSpPr>
        <p:spPr>
          <a:xfrm>
            <a:off x="4378138" y="18646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645" name="Google Shape;645;p43"/>
          <p:cNvSpPr/>
          <p:nvPr/>
        </p:nvSpPr>
        <p:spPr>
          <a:xfrm>
            <a:off x="4560625" y="21939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3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Polling</a:t>
            </a:r>
            <a:endParaRPr/>
          </a:p>
        </p:txBody>
      </p:sp>
      <p:sp>
        <p:nvSpPr>
          <p:cNvPr id="647" name="Google Shape;647;p43"/>
          <p:cNvSpPr txBox="1"/>
          <p:nvPr/>
        </p:nvSpPr>
        <p:spPr>
          <a:xfrm>
            <a:off x="1337563" y="18205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RD(3)</a:t>
            </a:r>
            <a:endParaRPr sz="1200"/>
          </a:p>
        </p:txBody>
      </p:sp>
      <p:sp>
        <p:nvSpPr>
          <p:cNvPr id="648" name="Google Shape;648;p43"/>
          <p:cNvSpPr/>
          <p:nvPr/>
        </p:nvSpPr>
        <p:spPr>
          <a:xfrm>
            <a:off x="1520050" y="21497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3"/>
          <p:cNvSpPr txBox="1"/>
          <p:nvPr/>
        </p:nvSpPr>
        <p:spPr>
          <a:xfrm>
            <a:off x="2780250" y="1828150"/>
            <a:ext cx="90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CS EOT</a:t>
            </a:r>
            <a:endParaRPr sz="1100"/>
          </a:p>
        </p:txBody>
      </p:sp>
      <p:sp>
        <p:nvSpPr>
          <p:cNvPr id="650" name="Google Shape;650;p43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4"/>
          <p:cNvSpPr txBox="1"/>
          <p:nvPr/>
        </p:nvSpPr>
        <p:spPr>
          <a:xfrm>
            <a:off x="3396300" y="2017650"/>
            <a:ext cx="235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Invalid Polling</a:t>
            </a:r>
            <a:endParaRPr b="1" sz="2400"/>
          </a:p>
        </p:txBody>
      </p:sp>
      <p:sp>
        <p:nvSpPr>
          <p:cNvPr id="656" name="Google Shape;656;p44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5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662" name="Google Shape;662;p45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663" name="Google Shape;663;p45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664" name="Google Shape;664;p45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665" name="Google Shape;665;p45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666" name="Google Shape;666;p45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667" name="Google Shape;667;p45"/>
          <p:cNvCxnSpPr>
            <a:stCxn id="661" idx="3"/>
            <a:endCxn id="664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45"/>
          <p:cNvCxnSpPr>
            <a:stCxn id="664" idx="6"/>
            <a:endCxn id="665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45"/>
          <p:cNvCxnSpPr>
            <a:stCxn id="665" idx="6"/>
            <a:endCxn id="666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45"/>
          <p:cNvCxnSpPr>
            <a:stCxn id="662" idx="1"/>
            <a:endCxn id="666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45"/>
          <p:cNvCxnSpPr>
            <a:stCxn id="666" idx="0"/>
            <a:endCxn id="663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45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Invalid</a:t>
            </a:r>
            <a:r>
              <a:rPr lang="pt-BR"/>
              <a:t> Polling</a:t>
            </a:r>
            <a:endParaRPr/>
          </a:p>
        </p:txBody>
      </p:sp>
      <p:sp>
        <p:nvSpPr>
          <p:cNvPr id="673" name="Google Shape;673;p45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674" name="Google Shape;674;p45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5"/>
          <p:cNvSpPr txBox="1"/>
          <p:nvPr/>
        </p:nvSpPr>
        <p:spPr>
          <a:xfrm>
            <a:off x="437806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676" name="Google Shape;676;p45"/>
          <p:cNvSpPr/>
          <p:nvPr/>
        </p:nvSpPr>
        <p:spPr>
          <a:xfrm>
            <a:off x="459198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5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6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683" name="Google Shape;683;p46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684" name="Google Shape;684;p46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685" name="Google Shape;685;p46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686" name="Google Shape;686;p46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687" name="Google Shape;687;p46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688" name="Google Shape;688;p46"/>
          <p:cNvCxnSpPr>
            <a:stCxn id="682" idx="3"/>
            <a:endCxn id="68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46"/>
          <p:cNvCxnSpPr>
            <a:stCxn id="685" idx="6"/>
            <a:endCxn id="68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46"/>
          <p:cNvCxnSpPr>
            <a:stCxn id="686" idx="6"/>
            <a:endCxn id="68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46"/>
          <p:cNvCxnSpPr>
            <a:stCxn id="683" idx="1"/>
            <a:endCxn id="68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46"/>
          <p:cNvCxnSpPr>
            <a:stCxn id="687" idx="0"/>
            <a:endCxn id="68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46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CTS(5)</a:t>
            </a:r>
            <a:endParaRPr sz="1200"/>
          </a:p>
        </p:txBody>
      </p:sp>
      <p:sp>
        <p:nvSpPr>
          <p:cNvPr id="694" name="Google Shape;694;p46"/>
          <p:cNvSpPr/>
          <p:nvPr/>
        </p:nvSpPr>
        <p:spPr>
          <a:xfrm>
            <a:off x="1543000" y="22737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6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Invalid Polling</a:t>
            </a:r>
            <a:endParaRPr/>
          </a:p>
        </p:txBody>
      </p:sp>
      <p:sp>
        <p:nvSpPr>
          <p:cNvPr id="696" name="Google Shape;696;p46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7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704" name="Google Shape;704;p47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705" name="Google Shape;705;p47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706" name="Google Shape;706;p47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707" name="Google Shape;707;p47"/>
          <p:cNvCxnSpPr>
            <a:stCxn id="701" idx="3"/>
            <a:endCxn id="704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47"/>
          <p:cNvCxnSpPr>
            <a:stCxn id="704" idx="6"/>
            <a:endCxn id="705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47"/>
          <p:cNvCxnSpPr>
            <a:stCxn id="705" idx="6"/>
            <a:endCxn id="706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47"/>
          <p:cNvCxnSpPr>
            <a:stCxn id="702" idx="1"/>
            <a:endCxn id="706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47"/>
          <p:cNvCxnSpPr>
            <a:stCxn id="706" idx="0"/>
            <a:endCxn id="703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47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Invalid Polling</a:t>
            </a:r>
            <a:endParaRPr/>
          </a:p>
        </p:txBody>
      </p:sp>
      <p:sp>
        <p:nvSpPr>
          <p:cNvPr id="713" name="Google Shape;713;p47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714" name="Google Shape;714;p47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7"/>
          <p:cNvSpPr txBox="1"/>
          <p:nvPr/>
        </p:nvSpPr>
        <p:spPr>
          <a:xfrm>
            <a:off x="437806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RD(3)</a:t>
            </a:r>
            <a:endParaRPr sz="1200"/>
          </a:p>
        </p:txBody>
      </p:sp>
      <p:sp>
        <p:nvSpPr>
          <p:cNvPr id="716" name="Google Shape;716;p47"/>
          <p:cNvSpPr/>
          <p:nvPr/>
        </p:nvSpPr>
        <p:spPr>
          <a:xfrm>
            <a:off x="459198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7"/>
          <p:cNvSpPr txBox="1"/>
          <p:nvPr/>
        </p:nvSpPr>
        <p:spPr>
          <a:xfrm>
            <a:off x="2818626" y="2014200"/>
            <a:ext cx="75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INVALID</a:t>
            </a:r>
            <a:endParaRPr sz="1100"/>
          </a:p>
        </p:txBody>
      </p:sp>
      <p:sp>
        <p:nvSpPr>
          <p:cNvPr id="718" name="Google Shape;718;p47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8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724" name="Google Shape;724;p48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725" name="Google Shape;725;p48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726" name="Google Shape;726;p48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727" name="Google Shape;727;p48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728" name="Google Shape;728;p48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729" name="Google Shape;729;p48"/>
          <p:cNvCxnSpPr>
            <a:stCxn id="723" idx="3"/>
            <a:endCxn id="72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48"/>
          <p:cNvCxnSpPr>
            <a:stCxn id="726" idx="6"/>
            <a:endCxn id="72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48"/>
          <p:cNvCxnSpPr>
            <a:stCxn id="727" idx="6"/>
            <a:endCxn id="72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48"/>
          <p:cNvCxnSpPr>
            <a:stCxn id="724" idx="1"/>
            <a:endCxn id="72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48"/>
          <p:cNvCxnSpPr>
            <a:stCxn id="728" idx="0"/>
            <a:endCxn id="72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48"/>
          <p:cNvSpPr txBox="1"/>
          <p:nvPr/>
        </p:nvSpPr>
        <p:spPr>
          <a:xfrm>
            <a:off x="649846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735" name="Google Shape;735;p48"/>
          <p:cNvSpPr/>
          <p:nvPr/>
        </p:nvSpPr>
        <p:spPr>
          <a:xfrm>
            <a:off x="668095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8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Invalid Polling</a:t>
            </a:r>
            <a:endParaRPr/>
          </a:p>
        </p:txBody>
      </p:sp>
      <p:sp>
        <p:nvSpPr>
          <p:cNvPr id="737" name="Google Shape;737;p48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9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743" name="Google Shape;743;p49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744" name="Google Shape;744;p49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745" name="Google Shape;745;p49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746" name="Google Shape;746;p49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747" name="Google Shape;747;p49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748" name="Google Shape;748;p49"/>
          <p:cNvCxnSpPr>
            <a:stCxn id="742" idx="3"/>
            <a:endCxn id="74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49"/>
          <p:cNvCxnSpPr>
            <a:stCxn id="745" idx="6"/>
            <a:endCxn id="74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49"/>
          <p:cNvCxnSpPr>
            <a:stCxn id="746" idx="6"/>
            <a:endCxn id="74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49"/>
          <p:cNvCxnSpPr>
            <a:stCxn id="743" idx="1"/>
            <a:endCxn id="74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49"/>
          <p:cNvCxnSpPr>
            <a:stCxn id="747" idx="0"/>
            <a:endCxn id="74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49"/>
          <p:cNvSpPr txBox="1"/>
          <p:nvPr/>
        </p:nvSpPr>
        <p:spPr>
          <a:xfrm>
            <a:off x="4378063" y="191415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754" name="Google Shape;754;p49"/>
          <p:cNvSpPr/>
          <p:nvPr/>
        </p:nvSpPr>
        <p:spPr>
          <a:xfrm>
            <a:off x="4560550" y="224337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9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Invalid Polling</a:t>
            </a:r>
            <a:endParaRPr/>
          </a:p>
        </p:txBody>
      </p:sp>
      <p:sp>
        <p:nvSpPr>
          <p:cNvPr id="756" name="Google Shape;756;p49"/>
          <p:cNvSpPr txBox="1"/>
          <p:nvPr/>
        </p:nvSpPr>
        <p:spPr>
          <a:xfrm>
            <a:off x="1337563" y="177992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757" name="Google Shape;757;p49"/>
          <p:cNvSpPr/>
          <p:nvPr/>
        </p:nvSpPr>
        <p:spPr>
          <a:xfrm>
            <a:off x="1520050" y="210915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9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0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764" name="Google Shape;764;p50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765" name="Google Shape;765;p50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766" name="Google Shape;766;p50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767" name="Google Shape;767;p50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768" name="Google Shape;768;p50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769" name="Google Shape;769;p50"/>
          <p:cNvCxnSpPr>
            <a:stCxn id="763" idx="3"/>
            <a:endCxn id="76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50"/>
          <p:cNvCxnSpPr>
            <a:stCxn id="766" idx="6"/>
            <a:endCxn id="76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50"/>
          <p:cNvCxnSpPr>
            <a:stCxn id="767" idx="6"/>
            <a:endCxn id="76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50"/>
          <p:cNvCxnSpPr>
            <a:stCxn id="764" idx="1"/>
            <a:endCxn id="76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50"/>
          <p:cNvCxnSpPr>
            <a:stCxn id="768" idx="0"/>
            <a:endCxn id="76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50"/>
          <p:cNvSpPr txBox="1"/>
          <p:nvPr/>
        </p:nvSpPr>
        <p:spPr>
          <a:xfrm>
            <a:off x="3889050" y="453025"/>
            <a:ext cx="15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Invalid Polling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5" name="Google Shape;775;p50"/>
          <p:cNvSpPr txBox="1"/>
          <p:nvPr/>
        </p:nvSpPr>
        <p:spPr>
          <a:xfrm>
            <a:off x="658286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CTS(5)</a:t>
            </a:r>
            <a:endParaRPr sz="1200"/>
          </a:p>
        </p:txBody>
      </p:sp>
      <p:sp>
        <p:nvSpPr>
          <p:cNvPr id="776" name="Google Shape;776;p50"/>
          <p:cNvSpPr/>
          <p:nvPr/>
        </p:nvSpPr>
        <p:spPr>
          <a:xfrm>
            <a:off x="6796788" y="1288625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0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1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783" name="Google Shape;783;p51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784" name="Google Shape;784;p51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785" name="Google Shape;785;p51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786" name="Google Shape;786;p51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787" name="Google Shape;787;p51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788" name="Google Shape;788;p51"/>
          <p:cNvCxnSpPr>
            <a:stCxn id="782" idx="3"/>
            <a:endCxn id="78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51"/>
          <p:cNvCxnSpPr>
            <a:stCxn id="785" idx="6"/>
            <a:endCxn id="78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51"/>
          <p:cNvCxnSpPr>
            <a:stCxn id="786" idx="6"/>
            <a:endCxn id="78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51"/>
          <p:cNvCxnSpPr>
            <a:stCxn id="783" idx="1"/>
            <a:endCxn id="78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51"/>
          <p:cNvCxnSpPr>
            <a:stCxn id="787" idx="0"/>
            <a:endCxn id="78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51"/>
          <p:cNvSpPr txBox="1"/>
          <p:nvPr/>
        </p:nvSpPr>
        <p:spPr>
          <a:xfrm>
            <a:off x="649846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794" name="Google Shape;794;p51"/>
          <p:cNvSpPr/>
          <p:nvPr/>
        </p:nvSpPr>
        <p:spPr>
          <a:xfrm>
            <a:off x="668095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1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Invalid Polling</a:t>
            </a:r>
            <a:endParaRPr/>
          </a:p>
        </p:txBody>
      </p:sp>
      <p:sp>
        <p:nvSpPr>
          <p:cNvPr id="796" name="Google Shape;796;p51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108" name="Google Shape;108;p16"/>
          <p:cNvCxnSpPr>
            <a:stCxn id="102" idx="3"/>
            <a:endCxn id="10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stCxn id="105" idx="6"/>
            <a:endCxn id="10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106" idx="6"/>
            <a:endCxn id="10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>
            <a:stCxn id="103" idx="1"/>
            <a:endCxn id="10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107" idx="0"/>
            <a:endCxn id="10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DSR(6)</a:t>
            </a:r>
            <a:endParaRPr sz="1200"/>
          </a:p>
        </p:txBody>
      </p:sp>
      <p:sp>
        <p:nvSpPr>
          <p:cNvPr id="115" name="Google Shape;115;p16"/>
          <p:cNvSpPr/>
          <p:nvPr/>
        </p:nvSpPr>
        <p:spPr>
          <a:xfrm>
            <a:off x="4613163" y="2313775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4378063" y="20118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DSR(6)</a:t>
            </a:r>
            <a:endParaRPr sz="1200"/>
          </a:p>
        </p:txBody>
      </p:sp>
      <p:sp>
        <p:nvSpPr>
          <p:cNvPr id="117" name="Google Shape;117;p16"/>
          <p:cNvSpPr/>
          <p:nvPr/>
        </p:nvSpPr>
        <p:spPr>
          <a:xfrm>
            <a:off x="1543000" y="22737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2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802" name="Google Shape;802;p52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803" name="Google Shape;803;p52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804" name="Google Shape;804;p52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805" name="Google Shape;805;p52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806" name="Google Shape;806;p52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807" name="Google Shape;807;p52"/>
          <p:cNvCxnSpPr>
            <a:stCxn id="801" idx="3"/>
            <a:endCxn id="804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52"/>
          <p:cNvCxnSpPr>
            <a:stCxn id="804" idx="6"/>
            <a:endCxn id="805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52"/>
          <p:cNvCxnSpPr>
            <a:stCxn id="805" idx="6"/>
            <a:endCxn id="806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52"/>
          <p:cNvCxnSpPr>
            <a:stCxn id="802" idx="1"/>
            <a:endCxn id="806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52"/>
          <p:cNvCxnSpPr>
            <a:stCxn id="806" idx="0"/>
            <a:endCxn id="803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2" name="Google Shape;812;p52"/>
          <p:cNvSpPr txBox="1"/>
          <p:nvPr/>
        </p:nvSpPr>
        <p:spPr>
          <a:xfrm>
            <a:off x="4378138" y="18646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813" name="Google Shape;813;p52"/>
          <p:cNvSpPr/>
          <p:nvPr/>
        </p:nvSpPr>
        <p:spPr>
          <a:xfrm>
            <a:off x="4560625" y="21939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2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Invalid Polling</a:t>
            </a:r>
            <a:endParaRPr/>
          </a:p>
        </p:txBody>
      </p:sp>
      <p:sp>
        <p:nvSpPr>
          <p:cNvPr id="815" name="Google Shape;815;p52"/>
          <p:cNvSpPr txBox="1"/>
          <p:nvPr/>
        </p:nvSpPr>
        <p:spPr>
          <a:xfrm>
            <a:off x="1337563" y="18205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RD(3)</a:t>
            </a:r>
            <a:endParaRPr sz="1200"/>
          </a:p>
        </p:txBody>
      </p:sp>
      <p:sp>
        <p:nvSpPr>
          <p:cNvPr id="816" name="Google Shape;816;p52"/>
          <p:cNvSpPr/>
          <p:nvPr/>
        </p:nvSpPr>
        <p:spPr>
          <a:xfrm>
            <a:off x="1520050" y="21497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52"/>
          <p:cNvSpPr txBox="1"/>
          <p:nvPr/>
        </p:nvSpPr>
        <p:spPr>
          <a:xfrm>
            <a:off x="2780250" y="1828150"/>
            <a:ext cx="90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CS EOT</a:t>
            </a:r>
            <a:endParaRPr sz="1100"/>
          </a:p>
        </p:txBody>
      </p:sp>
      <p:sp>
        <p:nvSpPr>
          <p:cNvPr id="818" name="Google Shape;818;p52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129" name="Google Shape;129;p17"/>
          <p:cNvCxnSpPr>
            <a:stCxn id="123" idx="3"/>
            <a:endCxn id="12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>
            <a:stCxn id="126" idx="6"/>
            <a:endCxn id="12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>
            <a:stCxn id="127" idx="6"/>
            <a:endCxn id="12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>
            <a:stCxn id="124" idx="1"/>
            <a:endCxn id="12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128" idx="0"/>
            <a:endCxn id="12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</a:t>
            </a:r>
            <a:r>
              <a:rPr lang="pt-BR" sz="1200"/>
              <a:t>(4)</a:t>
            </a:r>
            <a:endParaRPr sz="1200"/>
          </a:p>
        </p:txBody>
      </p:sp>
      <p:sp>
        <p:nvSpPr>
          <p:cNvPr id="136" name="Google Shape;136;p17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148" name="Google Shape;148;p18"/>
          <p:cNvCxnSpPr>
            <a:stCxn id="142" idx="3"/>
            <a:endCxn id="14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>
            <a:stCxn id="145" idx="6"/>
            <a:endCxn id="14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>
            <a:stCxn id="146" idx="6"/>
            <a:endCxn id="14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>
            <a:stCxn id="143" idx="1"/>
            <a:endCxn id="14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>
            <a:stCxn id="147" idx="0"/>
            <a:endCxn id="14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155" name="Google Shape;155;p18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437806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</a:t>
            </a:r>
            <a:r>
              <a:rPr lang="pt-BR" sz="1200"/>
              <a:t>(8)</a:t>
            </a:r>
            <a:endParaRPr sz="1200"/>
          </a:p>
        </p:txBody>
      </p:sp>
      <p:sp>
        <p:nvSpPr>
          <p:cNvPr id="157" name="Google Shape;157;p18"/>
          <p:cNvSpPr/>
          <p:nvPr/>
        </p:nvSpPr>
        <p:spPr>
          <a:xfrm>
            <a:off x="459198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169" name="Google Shape;169;p19"/>
          <p:cNvCxnSpPr>
            <a:stCxn id="163" idx="3"/>
            <a:endCxn id="16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>
            <a:stCxn id="166" idx="6"/>
            <a:endCxn id="16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>
            <a:stCxn id="167" idx="6"/>
            <a:endCxn id="16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>
            <a:stCxn id="164" idx="1"/>
            <a:endCxn id="16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>
            <a:stCxn id="168" idx="0"/>
            <a:endCxn id="16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</a:t>
            </a:r>
            <a:r>
              <a:rPr lang="pt-BR" sz="1200"/>
              <a:t>(5)</a:t>
            </a:r>
            <a:endParaRPr sz="1200"/>
          </a:p>
        </p:txBody>
      </p:sp>
      <p:sp>
        <p:nvSpPr>
          <p:cNvPr id="176" name="Google Shape;176;p19"/>
          <p:cNvSpPr/>
          <p:nvPr/>
        </p:nvSpPr>
        <p:spPr>
          <a:xfrm>
            <a:off x="1543000" y="22737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188" name="Google Shape;188;p20"/>
          <p:cNvCxnSpPr>
            <a:stCxn id="182" idx="3"/>
            <a:endCxn id="18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0"/>
          <p:cNvCxnSpPr>
            <a:stCxn id="185" idx="6"/>
            <a:endCxn id="18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0"/>
          <p:cNvCxnSpPr>
            <a:stCxn id="186" idx="6"/>
            <a:endCxn id="18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0"/>
          <p:cNvCxnSpPr>
            <a:stCxn id="183" idx="1"/>
            <a:endCxn id="18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0"/>
          <p:cNvCxnSpPr>
            <a:stCxn id="187" idx="0"/>
            <a:endCxn id="18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0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</a:t>
            </a:r>
            <a:r>
              <a:rPr lang="pt-BR" sz="1200"/>
              <a:t>(2)</a:t>
            </a:r>
            <a:endParaRPr sz="1200"/>
          </a:p>
        </p:txBody>
      </p:sp>
      <p:sp>
        <p:nvSpPr>
          <p:cNvPr id="195" name="Google Shape;195;p20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207" name="Google Shape;207;p21"/>
          <p:cNvCxnSpPr>
            <a:stCxn id="201" idx="3"/>
            <a:endCxn id="204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1"/>
          <p:cNvCxnSpPr>
            <a:stCxn id="204" idx="6"/>
            <a:endCxn id="205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1"/>
          <p:cNvCxnSpPr>
            <a:stCxn id="205" idx="6"/>
            <a:endCxn id="206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1"/>
          <p:cNvCxnSpPr>
            <a:stCxn id="202" idx="1"/>
            <a:endCxn id="206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1"/>
          <p:cNvCxnSpPr>
            <a:stCxn id="206" idx="0"/>
            <a:endCxn id="203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1"/>
          <p:cNvSpPr txBox="1"/>
          <p:nvPr/>
        </p:nvSpPr>
        <p:spPr>
          <a:xfrm>
            <a:off x="3889050" y="45302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Polling em CS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214" name="Google Shape;214;p21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4378138" y="18773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</a:t>
            </a:r>
            <a:r>
              <a:rPr lang="pt-BR" sz="1200"/>
              <a:t>(3)</a:t>
            </a:r>
            <a:endParaRPr sz="1200"/>
          </a:p>
        </p:txBody>
      </p:sp>
      <p:sp>
        <p:nvSpPr>
          <p:cNvPr id="216" name="Google Shape;216;p21"/>
          <p:cNvSpPr/>
          <p:nvPr/>
        </p:nvSpPr>
        <p:spPr>
          <a:xfrm>
            <a:off x="4592063" y="2206588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2589288" y="1952125"/>
            <a:ext cx="141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ENQ POL CS EOT</a:t>
            </a:r>
            <a:endParaRPr sz="1100"/>
          </a:p>
        </p:txBody>
      </p:sp>
      <p:sp>
        <p:nvSpPr>
          <p:cNvPr id="218" name="Google Shape;218;p21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