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c48126b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c48126b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c48126bc8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c48126bc8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c48126bc8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c48126bc8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c48126bc8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c48126bc8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c48126bc8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fc48126bc8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c48126bc8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fc48126bc8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c48126bc8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c48126bc8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c48126bc8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fc48126bc8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fc48126bc8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fc48126bc8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fc48126bc8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fc48126bc8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c48126bc8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c48126bc8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c48126bc8_0_1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c48126bc8_0_1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fc48126bc8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fc48126bc8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fc48126bc8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fc48126bc8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fc48126bc8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fc48126bc8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fc48126bc8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fc48126bc8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fc48126bc8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fc48126bc8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fc48126bc8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fc48126bc8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c48126bc8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c48126bc8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fc48126bc8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fc48126bc8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fc48126bc8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fc48126bc8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fc48126bc8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fc48126bc8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c48126bc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c48126bc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fc48126bc8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fc48126bc8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fc48126bc8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fc48126bc8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fc48126bc8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fc48126bc8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fc48126bc8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fc48126bc8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fc48126bc8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fc48126bc8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fc48126bc8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fc48126bc8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fc48126bc8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fc48126bc8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fc48126bc8_0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fc48126bc8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fc48126bc8_0_1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fc48126bc8_0_1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fc48126bc8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fc48126bc8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c48126bc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c48126bc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fc48126bc8_0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fc48126bc8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fc48126bc8_0_1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fc48126bc8_0_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fc48126bc8_0_1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fc48126bc8_0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fc48126bc8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fc48126bc8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fc48126bc8_0_1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fc48126bc8_0_1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fc48126bc8_0_1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fc48126bc8_0_1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fc48126bc8_0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fc48126bc8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fc48126bc8_0_1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fc48126bc8_0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fc48126bc8_0_1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fc48126bc8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c48126bc8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c48126bc8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c48126bc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c48126bc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fc48126bc8_0_1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fc48126bc8_0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fc48126bc8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fc48126bc8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c48126bc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c48126bc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c48126bc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c48126bc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c48126bc8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c48126bc8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c48126bc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c48126bc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31450" y="2017650"/>
            <a:ext cx="268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Selection em CS</a:t>
            </a:r>
            <a:endParaRPr b="1" sz="2400"/>
          </a:p>
        </p:txBody>
      </p:sp>
      <p:sp>
        <p:nvSpPr>
          <p:cNvPr id="55" name="Google Shape;55;p13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224" name="Google Shape;224;p22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229" name="Google Shape;229;p22"/>
          <p:cNvCxnSpPr>
            <a:stCxn id="223" idx="3"/>
            <a:endCxn id="226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2"/>
          <p:cNvCxnSpPr>
            <a:stCxn id="226" idx="6"/>
            <a:endCxn id="227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2"/>
          <p:cNvCxnSpPr>
            <a:stCxn id="227" idx="6"/>
            <a:endCxn id="228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2"/>
          <p:cNvCxnSpPr>
            <a:stCxn id="224" idx="1"/>
            <a:endCxn id="228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2"/>
          <p:cNvCxnSpPr>
            <a:stCxn id="228" idx="0"/>
            <a:endCxn id="225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2"/>
          <p:cNvSpPr txBox="1"/>
          <p:nvPr/>
        </p:nvSpPr>
        <p:spPr>
          <a:xfrm>
            <a:off x="4378138" y="18646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RTS(4)</a:t>
            </a:r>
            <a:endParaRPr sz="1200"/>
          </a:p>
        </p:txBody>
      </p:sp>
      <p:sp>
        <p:nvSpPr>
          <p:cNvPr id="235" name="Google Shape;235;p22"/>
          <p:cNvSpPr/>
          <p:nvPr/>
        </p:nvSpPr>
        <p:spPr>
          <a:xfrm>
            <a:off x="4624025" y="2193900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"/>
          <p:cNvSpPr txBox="1"/>
          <p:nvPr/>
        </p:nvSpPr>
        <p:spPr>
          <a:xfrm>
            <a:off x="1337563" y="1797563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DCD(8)</a:t>
            </a:r>
            <a:endParaRPr sz="1200"/>
          </a:p>
        </p:txBody>
      </p:sp>
      <p:sp>
        <p:nvSpPr>
          <p:cNvPr id="237" name="Google Shape;237;p22"/>
          <p:cNvSpPr/>
          <p:nvPr/>
        </p:nvSpPr>
        <p:spPr>
          <a:xfrm>
            <a:off x="1583450" y="2126788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 txBox="1"/>
          <p:nvPr/>
        </p:nvSpPr>
        <p:spPr>
          <a:xfrm>
            <a:off x="3539575" y="453025"/>
            <a:ext cx="1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Selection em CS</a:t>
            </a:r>
            <a:endParaRPr/>
          </a:p>
        </p:txBody>
      </p:sp>
      <p:sp>
        <p:nvSpPr>
          <p:cNvPr id="239" name="Google Shape;239;p22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250" name="Google Shape;250;p23"/>
          <p:cNvCxnSpPr>
            <a:stCxn id="244" idx="3"/>
            <a:endCxn id="247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3"/>
          <p:cNvCxnSpPr>
            <a:stCxn id="247" idx="6"/>
            <a:endCxn id="248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3"/>
          <p:cNvCxnSpPr>
            <a:stCxn id="248" idx="6"/>
            <a:endCxn id="249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3"/>
          <p:cNvCxnSpPr>
            <a:stCxn id="245" idx="1"/>
            <a:endCxn id="249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3"/>
          <p:cNvCxnSpPr>
            <a:stCxn id="249" idx="0"/>
            <a:endCxn id="246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3"/>
          <p:cNvSpPr txBox="1"/>
          <p:nvPr/>
        </p:nvSpPr>
        <p:spPr>
          <a:xfrm>
            <a:off x="6483088" y="9594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CTS(5)</a:t>
            </a:r>
            <a:endParaRPr sz="1200"/>
          </a:p>
        </p:txBody>
      </p:sp>
      <p:sp>
        <p:nvSpPr>
          <p:cNvPr id="256" name="Google Shape;256;p23"/>
          <p:cNvSpPr/>
          <p:nvPr/>
        </p:nvSpPr>
        <p:spPr>
          <a:xfrm>
            <a:off x="6697013" y="1288625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 txBox="1"/>
          <p:nvPr/>
        </p:nvSpPr>
        <p:spPr>
          <a:xfrm>
            <a:off x="3539575" y="453025"/>
            <a:ext cx="1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Selection em CS</a:t>
            </a:r>
            <a:endParaRPr/>
          </a:p>
        </p:txBody>
      </p:sp>
      <p:sp>
        <p:nvSpPr>
          <p:cNvPr id="258" name="Google Shape;258;p23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265" name="Google Shape;265;p24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267" name="Google Shape;267;p24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268" name="Google Shape;268;p24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269" name="Google Shape;269;p24"/>
          <p:cNvCxnSpPr>
            <a:stCxn id="263" idx="3"/>
            <a:endCxn id="266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4"/>
          <p:cNvCxnSpPr>
            <a:stCxn id="266" idx="6"/>
            <a:endCxn id="267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4"/>
          <p:cNvCxnSpPr>
            <a:stCxn id="267" idx="6"/>
            <a:endCxn id="268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4"/>
          <p:cNvCxnSpPr>
            <a:stCxn id="264" idx="1"/>
            <a:endCxn id="268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4"/>
          <p:cNvCxnSpPr>
            <a:stCxn id="268" idx="0"/>
            <a:endCxn id="265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24"/>
          <p:cNvSpPr txBox="1"/>
          <p:nvPr/>
        </p:nvSpPr>
        <p:spPr>
          <a:xfrm>
            <a:off x="6608313" y="9594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TD(2)</a:t>
            </a:r>
            <a:endParaRPr sz="1200"/>
          </a:p>
        </p:txBody>
      </p:sp>
      <p:sp>
        <p:nvSpPr>
          <p:cNvPr id="275" name="Google Shape;275;p24"/>
          <p:cNvSpPr/>
          <p:nvPr/>
        </p:nvSpPr>
        <p:spPr>
          <a:xfrm>
            <a:off x="6790800" y="1288625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 txBox="1"/>
          <p:nvPr/>
        </p:nvSpPr>
        <p:spPr>
          <a:xfrm>
            <a:off x="3539575" y="453025"/>
            <a:ext cx="1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Selection em CS</a:t>
            </a:r>
            <a:endParaRPr/>
          </a:p>
        </p:txBody>
      </p:sp>
      <p:sp>
        <p:nvSpPr>
          <p:cNvPr id="277" name="Google Shape;277;p24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286" name="Google Shape;286;p25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288" name="Google Shape;288;p25"/>
          <p:cNvCxnSpPr>
            <a:stCxn id="282" idx="3"/>
            <a:endCxn id="285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5"/>
          <p:cNvCxnSpPr>
            <a:stCxn id="285" idx="6"/>
            <a:endCxn id="286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5"/>
          <p:cNvCxnSpPr>
            <a:stCxn id="286" idx="6"/>
            <a:endCxn id="287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5"/>
          <p:cNvCxnSpPr>
            <a:stCxn id="283" idx="1"/>
            <a:endCxn id="287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5"/>
          <p:cNvCxnSpPr>
            <a:stCxn id="287" idx="0"/>
            <a:endCxn id="284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25"/>
          <p:cNvSpPr txBox="1"/>
          <p:nvPr/>
        </p:nvSpPr>
        <p:spPr>
          <a:xfrm>
            <a:off x="6608313" y="9594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TD(2)</a:t>
            </a:r>
            <a:endParaRPr sz="1200"/>
          </a:p>
        </p:txBody>
      </p:sp>
      <p:sp>
        <p:nvSpPr>
          <p:cNvPr id="294" name="Google Shape;294;p25"/>
          <p:cNvSpPr/>
          <p:nvPr/>
        </p:nvSpPr>
        <p:spPr>
          <a:xfrm>
            <a:off x="6790800" y="1288625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 txBox="1"/>
          <p:nvPr/>
        </p:nvSpPr>
        <p:spPr>
          <a:xfrm>
            <a:off x="1337563" y="18017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RD(3)</a:t>
            </a:r>
            <a:endParaRPr sz="1200"/>
          </a:p>
        </p:txBody>
      </p:sp>
      <p:sp>
        <p:nvSpPr>
          <p:cNvPr id="296" name="Google Shape;296;p25"/>
          <p:cNvSpPr/>
          <p:nvPr/>
        </p:nvSpPr>
        <p:spPr>
          <a:xfrm>
            <a:off x="1520050" y="2131000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 txBox="1"/>
          <p:nvPr/>
        </p:nvSpPr>
        <p:spPr>
          <a:xfrm>
            <a:off x="2922150" y="1919700"/>
            <a:ext cx="61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ACK</a:t>
            </a:r>
            <a:endParaRPr sz="1100"/>
          </a:p>
        </p:txBody>
      </p:sp>
      <p:sp>
        <p:nvSpPr>
          <p:cNvPr id="298" name="Google Shape;298;p25"/>
          <p:cNvSpPr txBox="1"/>
          <p:nvPr/>
        </p:nvSpPr>
        <p:spPr>
          <a:xfrm>
            <a:off x="3539575" y="453025"/>
            <a:ext cx="1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Selection em CS</a:t>
            </a:r>
            <a:endParaRPr/>
          </a:p>
        </p:txBody>
      </p:sp>
      <p:sp>
        <p:nvSpPr>
          <p:cNvPr id="299" name="Google Shape;299;p25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310" name="Google Shape;310;p26"/>
          <p:cNvCxnSpPr>
            <a:stCxn id="304" idx="3"/>
            <a:endCxn id="307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6"/>
          <p:cNvCxnSpPr>
            <a:stCxn id="307" idx="6"/>
            <a:endCxn id="308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26"/>
          <p:cNvCxnSpPr>
            <a:stCxn id="308" idx="6"/>
            <a:endCxn id="309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6"/>
          <p:cNvCxnSpPr>
            <a:stCxn id="305" idx="1"/>
            <a:endCxn id="309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6"/>
          <p:cNvCxnSpPr>
            <a:stCxn id="309" idx="0"/>
            <a:endCxn id="306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26"/>
          <p:cNvSpPr txBox="1"/>
          <p:nvPr/>
        </p:nvSpPr>
        <p:spPr>
          <a:xfrm>
            <a:off x="4378063" y="18646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DCD(8)</a:t>
            </a:r>
            <a:endParaRPr sz="1200"/>
          </a:p>
        </p:txBody>
      </p:sp>
      <p:sp>
        <p:nvSpPr>
          <p:cNvPr id="316" name="Google Shape;316;p26"/>
          <p:cNvSpPr/>
          <p:nvPr/>
        </p:nvSpPr>
        <p:spPr>
          <a:xfrm>
            <a:off x="4591988" y="21939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6"/>
          <p:cNvSpPr txBox="1"/>
          <p:nvPr/>
        </p:nvSpPr>
        <p:spPr>
          <a:xfrm>
            <a:off x="1360500" y="1797563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RTS(4)</a:t>
            </a:r>
            <a:endParaRPr sz="1200"/>
          </a:p>
        </p:txBody>
      </p:sp>
      <p:sp>
        <p:nvSpPr>
          <p:cNvPr id="318" name="Google Shape;318;p26"/>
          <p:cNvSpPr/>
          <p:nvPr/>
        </p:nvSpPr>
        <p:spPr>
          <a:xfrm>
            <a:off x="1574425" y="2126788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"/>
          <p:cNvSpPr txBox="1"/>
          <p:nvPr/>
        </p:nvSpPr>
        <p:spPr>
          <a:xfrm>
            <a:off x="3539575" y="453025"/>
            <a:ext cx="1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Selection em CS</a:t>
            </a:r>
            <a:endParaRPr/>
          </a:p>
        </p:txBody>
      </p:sp>
      <p:sp>
        <p:nvSpPr>
          <p:cNvPr id="320" name="Google Shape;320;p26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326" name="Google Shape;326;p27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327" name="Google Shape;327;p27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328" name="Google Shape;328;p27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329" name="Google Shape;329;p27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330" name="Google Shape;330;p27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331" name="Google Shape;331;p27"/>
          <p:cNvCxnSpPr>
            <a:stCxn id="325" idx="3"/>
            <a:endCxn id="328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7"/>
          <p:cNvCxnSpPr>
            <a:stCxn id="328" idx="6"/>
            <a:endCxn id="329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7"/>
          <p:cNvCxnSpPr>
            <a:stCxn id="329" idx="6"/>
            <a:endCxn id="330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27"/>
          <p:cNvCxnSpPr>
            <a:stCxn id="326" idx="1"/>
            <a:endCxn id="330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27"/>
          <p:cNvCxnSpPr>
            <a:stCxn id="330" idx="0"/>
            <a:endCxn id="327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27"/>
          <p:cNvSpPr txBox="1"/>
          <p:nvPr/>
        </p:nvSpPr>
        <p:spPr>
          <a:xfrm>
            <a:off x="1337563" y="18017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CTS</a:t>
            </a:r>
            <a:r>
              <a:rPr lang="pt-BR" sz="1200"/>
              <a:t>(5)</a:t>
            </a:r>
            <a:endParaRPr sz="1200"/>
          </a:p>
        </p:txBody>
      </p:sp>
      <p:sp>
        <p:nvSpPr>
          <p:cNvPr id="337" name="Google Shape;337;p27"/>
          <p:cNvSpPr/>
          <p:nvPr/>
        </p:nvSpPr>
        <p:spPr>
          <a:xfrm>
            <a:off x="1520050" y="2131000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 txBox="1"/>
          <p:nvPr/>
        </p:nvSpPr>
        <p:spPr>
          <a:xfrm>
            <a:off x="3539575" y="453025"/>
            <a:ext cx="1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Selection em CS</a:t>
            </a:r>
            <a:endParaRPr/>
          </a:p>
        </p:txBody>
      </p:sp>
      <p:sp>
        <p:nvSpPr>
          <p:cNvPr id="339" name="Google Shape;339;p27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345" name="Google Shape;345;p28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346" name="Google Shape;346;p28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347" name="Google Shape;347;p28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348" name="Google Shape;348;p28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349" name="Google Shape;349;p28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350" name="Google Shape;350;p28"/>
          <p:cNvCxnSpPr>
            <a:stCxn id="344" idx="3"/>
            <a:endCxn id="347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8"/>
          <p:cNvCxnSpPr>
            <a:stCxn id="347" idx="6"/>
            <a:endCxn id="348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8"/>
          <p:cNvCxnSpPr>
            <a:stCxn id="348" idx="6"/>
            <a:endCxn id="349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8"/>
          <p:cNvCxnSpPr>
            <a:stCxn id="345" idx="1"/>
            <a:endCxn id="349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8"/>
          <p:cNvCxnSpPr>
            <a:stCxn id="349" idx="0"/>
            <a:endCxn id="346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28"/>
          <p:cNvSpPr txBox="1"/>
          <p:nvPr/>
        </p:nvSpPr>
        <p:spPr>
          <a:xfrm>
            <a:off x="136051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TD(2)</a:t>
            </a:r>
            <a:endParaRPr sz="1200"/>
          </a:p>
        </p:txBody>
      </p:sp>
      <p:sp>
        <p:nvSpPr>
          <p:cNvPr id="356" name="Google Shape;356;p28"/>
          <p:cNvSpPr/>
          <p:nvPr/>
        </p:nvSpPr>
        <p:spPr>
          <a:xfrm>
            <a:off x="1574438" y="22737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 txBox="1"/>
          <p:nvPr/>
        </p:nvSpPr>
        <p:spPr>
          <a:xfrm>
            <a:off x="2041425" y="1952125"/>
            <a:ext cx="2643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BCC ETX “MENSAGEM” STX CS SOH</a:t>
            </a:r>
            <a:endParaRPr sz="1100"/>
          </a:p>
        </p:txBody>
      </p:sp>
      <p:sp>
        <p:nvSpPr>
          <p:cNvPr id="358" name="Google Shape;358;p28"/>
          <p:cNvSpPr txBox="1"/>
          <p:nvPr/>
        </p:nvSpPr>
        <p:spPr>
          <a:xfrm>
            <a:off x="3539575" y="453025"/>
            <a:ext cx="1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Selection em CS</a:t>
            </a:r>
            <a:endParaRPr/>
          </a:p>
        </p:txBody>
      </p:sp>
      <p:sp>
        <p:nvSpPr>
          <p:cNvPr id="359" name="Google Shape;359;p28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370" name="Google Shape;370;p29"/>
          <p:cNvCxnSpPr>
            <a:stCxn id="364" idx="3"/>
            <a:endCxn id="367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29"/>
          <p:cNvCxnSpPr>
            <a:stCxn id="367" idx="6"/>
            <a:endCxn id="368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29"/>
          <p:cNvCxnSpPr>
            <a:stCxn id="368" idx="6"/>
            <a:endCxn id="369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29"/>
          <p:cNvCxnSpPr>
            <a:stCxn id="365" idx="1"/>
            <a:endCxn id="369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29"/>
          <p:cNvCxnSpPr>
            <a:stCxn id="369" idx="0"/>
            <a:endCxn id="366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29"/>
          <p:cNvSpPr txBox="1"/>
          <p:nvPr/>
        </p:nvSpPr>
        <p:spPr>
          <a:xfrm>
            <a:off x="136051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RD</a:t>
            </a:r>
            <a:r>
              <a:rPr lang="pt-BR" sz="1200"/>
              <a:t>(3)</a:t>
            </a:r>
            <a:endParaRPr sz="1200"/>
          </a:p>
        </p:txBody>
      </p:sp>
      <p:sp>
        <p:nvSpPr>
          <p:cNvPr id="376" name="Google Shape;376;p29"/>
          <p:cNvSpPr/>
          <p:nvPr/>
        </p:nvSpPr>
        <p:spPr>
          <a:xfrm>
            <a:off x="1574438" y="22737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9"/>
          <p:cNvSpPr txBox="1"/>
          <p:nvPr/>
        </p:nvSpPr>
        <p:spPr>
          <a:xfrm>
            <a:off x="2041425" y="1952125"/>
            <a:ext cx="2643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BCC ETX “MENSAGEM” STX CS SOH</a:t>
            </a:r>
            <a:endParaRPr sz="1100"/>
          </a:p>
        </p:txBody>
      </p:sp>
      <p:sp>
        <p:nvSpPr>
          <p:cNvPr id="378" name="Google Shape;378;p29"/>
          <p:cNvSpPr txBox="1"/>
          <p:nvPr/>
        </p:nvSpPr>
        <p:spPr>
          <a:xfrm>
            <a:off x="3539575" y="453025"/>
            <a:ext cx="1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Selection em CS</a:t>
            </a:r>
            <a:endParaRPr/>
          </a:p>
        </p:txBody>
      </p:sp>
      <p:sp>
        <p:nvSpPr>
          <p:cNvPr id="379" name="Google Shape;379;p29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385" name="Google Shape;385;p30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386" name="Google Shape;386;p30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387" name="Google Shape;387;p30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388" name="Google Shape;388;p30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389" name="Google Shape;389;p30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390" name="Google Shape;390;p30"/>
          <p:cNvCxnSpPr>
            <a:stCxn id="384" idx="3"/>
            <a:endCxn id="387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30"/>
          <p:cNvCxnSpPr>
            <a:stCxn id="387" idx="6"/>
            <a:endCxn id="388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30"/>
          <p:cNvCxnSpPr>
            <a:stCxn id="388" idx="6"/>
            <a:endCxn id="389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30"/>
          <p:cNvCxnSpPr>
            <a:stCxn id="385" idx="1"/>
            <a:endCxn id="389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30"/>
          <p:cNvCxnSpPr>
            <a:stCxn id="389" idx="0"/>
            <a:endCxn id="386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30"/>
          <p:cNvSpPr txBox="1"/>
          <p:nvPr/>
        </p:nvSpPr>
        <p:spPr>
          <a:xfrm>
            <a:off x="4378063" y="191415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RTS(4)</a:t>
            </a:r>
            <a:endParaRPr sz="1200"/>
          </a:p>
        </p:txBody>
      </p:sp>
      <p:sp>
        <p:nvSpPr>
          <p:cNvPr id="396" name="Google Shape;396;p30"/>
          <p:cNvSpPr/>
          <p:nvPr/>
        </p:nvSpPr>
        <p:spPr>
          <a:xfrm>
            <a:off x="4560550" y="2243375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0"/>
          <p:cNvSpPr txBox="1"/>
          <p:nvPr/>
        </p:nvSpPr>
        <p:spPr>
          <a:xfrm>
            <a:off x="1337563" y="177992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DCD(8)</a:t>
            </a:r>
            <a:endParaRPr sz="1200"/>
          </a:p>
        </p:txBody>
      </p:sp>
      <p:sp>
        <p:nvSpPr>
          <p:cNvPr id="398" name="Google Shape;398;p30"/>
          <p:cNvSpPr/>
          <p:nvPr/>
        </p:nvSpPr>
        <p:spPr>
          <a:xfrm>
            <a:off x="1520050" y="2109150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"/>
          <p:cNvSpPr txBox="1"/>
          <p:nvPr/>
        </p:nvSpPr>
        <p:spPr>
          <a:xfrm>
            <a:off x="3539575" y="453025"/>
            <a:ext cx="1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Selection em CS</a:t>
            </a:r>
            <a:endParaRPr/>
          </a:p>
        </p:txBody>
      </p:sp>
      <p:sp>
        <p:nvSpPr>
          <p:cNvPr id="400" name="Google Shape;400;p30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1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406" name="Google Shape;406;p31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407" name="Google Shape;407;p31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408" name="Google Shape;408;p31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409" name="Google Shape;409;p31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410" name="Google Shape;410;p31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411" name="Google Shape;411;p31"/>
          <p:cNvCxnSpPr>
            <a:stCxn id="405" idx="3"/>
            <a:endCxn id="408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31"/>
          <p:cNvCxnSpPr>
            <a:stCxn id="408" idx="6"/>
            <a:endCxn id="409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31"/>
          <p:cNvCxnSpPr>
            <a:stCxn id="409" idx="6"/>
            <a:endCxn id="410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31"/>
          <p:cNvCxnSpPr>
            <a:stCxn id="406" idx="1"/>
            <a:endCxn id="410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31"/>
          <p:cNvCxnSpPr>
            <a:stCxn id="410" idx="0"/>
            <a:endCxn id="407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31"/>
          <p:cNvSpPr txBox="1"/>
          <p:nvPr/>
        </p:nvSpPr>
        <p:spPr>
          <a:xfrm>
            <a:off x="3539575" y="453025"/>
            <a:ext cx="1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Selection em CS</a:t>
            </a:r>
            <a:endParaRPr/>
          </a:p>
        </p:txBody>
      </p:sp>
      <p:sp>
        <p:nvSpPr>
          <p:cNvPr id="417" name="Google Shape;417;p31"/>
          <p:cNvSpPr txBox="1"/>
          <p:nvPr/>
        </p:nvSpPr>
        <p:spPr>
          <a:xfrm>
            <a:off x="6528013" y="9594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CTS</a:t>
            </a:r>
            <a:r>
              <a:rPr lang="pt-BR" sz="1200"/>
              <a:t>(5)</a:t>
            </a:r>
            <a:endParaRPr sz="1200"/>
          </a:p>
        </p:txBody>
      </p:sp>
      <p:sp>
        <p:nvSpPr>
          <p:cNvPr id="418" name="Google Shape;418;p31"/>
          <p:cNvSpPr/>
          <p:nvPr/>
        </p:nvSpPr>
        <p:spPr>
          <a:xfrm>
            <a:off x="6741938" y="1288625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1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66" name="Google Shape;66;p14"/>
          <p:cNvCxnSpPr>
            <a:stCxn id="60" idx="3"/>
            <a:endCxn id="63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>
            <a:stCxn id="63" idx="6"/>
            <a:endCxn id="64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>
            <a:stCxn id="64" idx="6"/>
            <a:endCxn id="65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>
            <a:stCxn id="61" idx="1"/>
            <a:endCxn id="65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>
            <a:stCxn id="65" idx="0"/>
            <a:endCxn id="62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4"/>
          <p:cNvSpPr txBox="1"/>
          <p:nvPr/>
        </p:nvSpPr>
        <p:spPr>
          <a:xfrm>
            <a:off x="3539575" y="453025"/>
            <a:ext cx="1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Selection em CS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136051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DTR(20)</a:t>
            </a:r>
            <a:endParaRPr sz="1200"/>
          </a:p>
        </p:txBody>
      </p:sp>
      <p:sp>
        <p:nvSpPr>
          <p:cNvPr id="73" name="Google Shape;73;p14"/>
          <p:cNvSpPr/>
          <p:nvPr/>
        </p:nvSpPr>
        <p:spPr>
          <a:xfrm>
            <a:off x="1582075" y="22737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6773963" y="9594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DTR(20)</a:t>
            </a:r>
            <a:endParaRPr sz="1200"/>
          </a:p>
        </p:txBody>
      </p:sp>
      <p:sp>
        <p:nvSpPr>
          <p:cNvPr id="75" name="Google Shape;75;p14"/>
          <p:cNvSpPr/>
          <p:nvPr/>
        </p:nvSpPr>
        <p:spPr>
          <a:xfrm>
            <a:off x="7011325" y="1257300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2"/>
          <p:cNvSpPr txBox="1"/>
          <p:nvPr/>
        </p:nvSpPr>
        <p:spPr>
          <a:xfrm>
            <a:off x="2898750" y="2017650"/>
            <a:ext cx="334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NAK Selection em CS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425" name="Google Shape;425;p32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431" name="Google Shape;431;p33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432" name="Google Shape;432;p33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433" name="Google Shape;433;p33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434" name="Google Shape;434;p33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435" name="Google Shape;435;p33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436" name="Google Shape;436;p33"/>
          <p:cNvCxnSpPr>
            <a:stCxn id="430" idx="3"/>
            <a:endCxn id="433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33"/>
          <p:cNvCxnSpPr>
            <a:stCxn id="433" idx="6"/>
            <a:endCxn id="434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33"/>
          <p:cNvCxnSpPr>
            <a:stCxn id="434" idx="6"/>
            <a:endCxn id="435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3"/>
          <p:cNvCxnSpPr>
            <a:stCxn id="431" idx="1"/>
            <a:endCxn id="435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33"/>
          <p:cNvCxnSpPr>
            <a:stCxn id="435" idx="0"/>
            <a:endCxn id="432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33"/>
          <p:cNvSpPr txBox="1"/>
          <p:nvPr/>
        </p:nvSpPr>
        <p:spPr>
          <a:xfrm>
            <a:off x="3277675" y="45302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</a:t>
            </a:r>
            <a:r>
              <a:rPr lang="pt-BR"/>
              <a:t>Selection em CS</a:t>
            </a:r>
            <a:endParaRPr/>
          </a:p>
        </p:txBody>
      </p:sp>
      <p:sp>
        <p:nvSpPr>
          <p:cNvPr id="442" name="Google Shape;442;p33"/>
          <p:cNvSpPr txBox="1"/>
          <p:nvPr/>
        </p:nvSpPr>
        <p:spPr>
          <a:xfrm>
            <a:off x="136051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DTR(20)</a:t>
            </a:r>
            <a:endParaRPr sz="1200"/>
          </a:p>
        </p:txBody>
      </p:sp>
      <p:sp>
        <p:nvSpPr>
          <p:cNvPr id="443" name="Google Shape;443;p33"/>
          <p:cNvSpPr/>
          <p:nvPr/>
        </p:nvSpPr>
        <p:spPr>
          <a:xfrm>
            <a:off x="1582075" y="22737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3"/>
          <p:cNvSpPr txBox="1"/>
          <p:nvPr/>
        </p:nvSpPr>
        <p:spPr>
          <a:xfrm>
            <a:off x="6773963" y="9594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DTR(20)</a:t>
            </a:r>
            <a:endParaRPr sz="1200"/>
          </a:p>
        </p:txBody>
      </p:sp>
      <p:sp>
        <p:nvSpPr>
          <p:cNvPr id="445" name="Google Shape;445;p33"/>
          <p:cNvSpPr/>
          <p:nvPr/>
        </p:nvSpPr>
        <p:spPr>
          <a:xfrm>
            <a:off x="7011325" y="1257300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3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4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452" name="Google Shape;452;p34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453" name="Google Shape;453;p34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454" name="Google Shape;454;p34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455" name="Google Shape;455;p34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456" name="Google Shape;456;p34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457" name="Google Shape;457;p34"/>
          <p:cNvCxnSpPr>
            <a:stCxn id="451" idx="3"/>
            <a:endCxn id="454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4"/>
          <p:cNvCxnSpPr>
            <a:stCxn id="454" idx="6"/>
            <a:endCxn id="455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4"/>
          <p:cNvCxnSpPr>
            <a:stCxn id="455" idx="6"/>
            <a:endCxn id="456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4"/>
          <p:cNvCxnSpPr>
            <a:stCxn id="452" idx="1"/>
            <a:endCxn id="456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34"/>
          <p:cNvCxnSpPr>
            <a:stCxn id="456" idx="0"/>
            <a:endCxn id="453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34"/>
          <p:cNvSpPr txBox="1"/>
          <p:nvPr/>
        </p:nvSpPr>
        <p:spPr>
          <a:xfrm>
            <a:off x="136051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DTR(20)</a:t>
            </a:r>
            <a:endParaRPr sz="1200"/>
          </a:p>
        </p:txBody>
      </p:sp>
      <p:sp>
        <p:nvSpPr>
          <p:cNvPr id="463" name="Google Shape;463;p34"/>
          <p:cNvSpPr/>
          <p:nvPr/>
        </p:nvSpPr>
        <p:spPr>
          <a:xfrm>
            <a:off x="1582075" y="22737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4"/>
          <p:cNvSpPr txBox="1"/>
          <p:nvPr/>
        </p:nvSpPr>
        <p:spPr>
          <a:xfrm>
            <a:off x="4378063" y="20118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DTR(20)</a:t>
            </a:r>
            <a:endParaRPr sz="1200"/>
          </a:p>
        </p:txBody>
      </p:sp>
      <p:sp>
        <p:nvSpPr>
          <p:cNvPr id="465" name="Google Shape;465;p34"/>
          <p:cNvSpPr/>
          <p:nvPr/>
        </p:nvSpPr>
        <p:spPr>
          <a:xfrm>
            <a:off x="4615425" y="2309700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4"/>
          <p:cNvSpPr txBox="1"/>
          <p:nvPr/>
        </p:nvSpPr>
        <p:spPr>
          <a:xfrm>
            <a:off x="3277675" y="45302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Selection em CS</a:t>
            </a:r>
            <a:endParaRPr/>
          </a:p>
        </p:txBody>
      </p:sp>
      <p:sp>
        <p:nvSpPr>
          <p:cNvPr id="467" name="Google Shape;467;p34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473" name="Google Shape;473;p35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474" name="Google Shape;474;p35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475" name="Google Shape;475;p35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477" name="Google Shape;477;p35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478" name="Google Shape;478;p35"/>
          <p:cNvCxnSpPr>
            <a:stCxn id="472" idx="3"/>
            <a:endCxn id="475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35"/>
          <p:cNvCxnSpPr>
            <a:stCxn id="475" idx="6"/>
            <a:endCxn id="476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35"/>
          <p:cNvCxnSpPr>
            <a:stCxn id="476" idx="6"/>
            <a:endCxn id="477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35"/>
          <p:cNvCxnSpPr>
            <a:stCxn id="473" idx="1"/>
            <a:endCxn id="477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35"/>
          <p:cNvCxnSpPr>
            <a:stCxn id="477" idx="0"/>
            <a:endCxn id="474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3" name="Google Shape;483;p35"/>
          <p:cNvSpPr txBox="1"/>
          <p:nvPr/>
        </p:nvSpPr>
        <p:spPr>
          <a:xfrm>
            <a:off x="136051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DSR(6)</a:t>
            </a:r>
            <a:endParaRPr sz="1200"/>
          </a:p>
        </p:txBody>
      </p:sp>
      <p:sp>
        <p:nvSpPr>
          <p:cNvPr id="484" name="Google Shape;484;p35"/>
          <p:cNvSpPr/>
          <p:nvPr/>
        </p:nvSpPr>
        <p:spPr>
          <a:xfrm>
            <a:off x="4613163" y="2313775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5"/>
          <p:cNvSpPr txBox="1"/>
          <p:nvPr/>
        </p:nvSpPr>
        <p:spPr>
          <a:xfrm>
            <a:off x="4378063" y="20118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DSR(6)</a:t>
            </a:r>
            <a:endParaRPr sz="1200"/>
          </a:p>
        </p:txBody>
      </p:sp>
      <p:sp>
        <p:nvSpPr>
          <p:cNvPr id="486" name="Google Shape;486;p35"/>
          <p:cNvSpPr/>
          <p:nvPr/>
        </p:nvSpPr>
        <p:spPr>
          <a:xfrm>
            <a:off x="1543000" y="2273700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5"/>
          <p:cNvSpPr txBox="1"/>
          <p:nvPr/>
        </p:nvSpPr>
        <p:spPr>
          <a:xfrm>
            <a:off x="3277675" y="45302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Selection em CS</a:t>
            </a:r>
            <a:endParaRPr/>
          </a:p>
        </p:txBody>
      </p:sp>
      <p:sp>
        <p:nvSpPr>
          <p:cNvPr id="488" name="Google Shape;488;p35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6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494" name="Google Shape;494;p36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495" name="Google Shape;495;p36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496" name="Google Shape;496;p36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497" name="Google Shape;497;p36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498" name="Google Shape;498;p36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499" name="Google Shape;499;p36"/>
          <p:cNvCxnSpPr>
            <a:stCxn id="493" idx="3"/>
            <a:endCxn id="496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36"/>
          <p:cNvCxnSpPr>
            <a:stCxn id="496" idx="6"/>
            <a:endCxn id="497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36"/>
          <p:cNvCxnSpPr>
            <a:stCxn id="497" idx="6"/>
            <a:endCxn id="498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36"/>
          <p:cNvCxnSpPr>
            <a:stCxn id="494" idx="1"/>
            <a:endCxn id="498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36"/>
          <p:cNvCxnSpPr>
            <a:stCxn id="498" idx="0"/>
            <a:endCxn id="495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36"/>
          <p:cNvSpPr txBox="1"/>
          <p:nvPr/>
        </p:nvSpPr>
        <p:spPr>
          <a:xfrm>
            <a:off x="136051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RTS(4)</a:t>
            </a:r>
            <a:endParaRPr sz="1200"/>
          </a:p>
        </p:txBody>
      </p:sp>
      <p:sp>
        <p:nvSpPr>
          <p:cNvPr id="505" name="Google Shape;505;p36"/>
          <p:cNvSpPr/>
          <p:nvPr/>
        </p:nvSpPr>
        <p:spPr>
          <a:xfrm>
            <a:off x="1574438" y="22737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6"/>
          <p:cNvSpPr txBox="1"/>
          <p:nvPr/>
        </p:nvSpPr>
        <p:spPr>
          <a:xfrm>
            <a:off x="437806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DCD(8)</a:t>
            </a:r>
            <a:endParaRPr sz="1200"/>
          </a:p>
        </p:txBody>
      </p:sp>
      <p:sp>
        <p:nvSpPr>
          <p:cNvPr id="507" name="Google Shape;507;p36"/>
          <p:cNvSpPr/>
          <p:nvPr/>
        </p:nvSpPr>
        <p:spPr>
          <a:xfrm>
            <a:off x="4591988" y="22737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6"/>
          <p:cNvSpPr txBox="1"/>
          <p:nvPr/>
        </p:nvSpPr>
        <p:spPr>
          <a:xfrm>
            <a:off x="3277675" y="45302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Selection em CS</a:t>
            </a:r>
            <a:endParaRPr/>
          </a:p>
        </p:txBody>
      </p:sp>
      <p:sp>
        <p:nvSpPr>
          <p:cNvPr id="509" name="Google Shape;509;p36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7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515" name="Google Shape;515;p37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516" name="Google Shape;516;p37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517" name="Google Shape;517;p37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518" name="Google Shape;518;p37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519" name="Google Shape;519;p37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520" name="Google Shape;520;p37"/>
          <p:cNvCxnSpPr>
            <a:stCxn id="514" idx="3"/>
            <a:endCxn id="517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37"/>
          <p:cNvCxnSpPr>
            <a:stCxn id="517" idx="6"/>
            <a:endCxn id="518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37"/>
          <p:cNvCxnSpPr>
            <a:stCxn id="518" idx="6"/>
            <a:endCxn id="519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37"/>
          <p:cNvCxnSpPr>
            <a:stCxn id="515" idx="1"/>
            <a:endCxn id="519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37"/>
          <p:cNvCxnSpPr>
            <a:stCxn id="519" idx="0"/>
            <a:endCxn id="516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37"/>
          <p:cNvSpPr txBox="1"/>
          <p:nvPr/>
        </p:nvSpPr>
        <p:spPr>
          <a:xfrm>
            <a:off x="136051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CTS(5)</a:t>
            </a:r>
            <a:endParaRPr sz="1200"/>
          </a:p>
        </p:txBody>
      </p:sp>
      <p:sp>
        <p:nvSpPr>
          <p:cNvPr id="526" name="Google Shape;526;p37"/>
          <p:cNvSpPr/>
          <p:nvPr/>
        </p:nvSpPr>
        <p:spPr>
          <a:xfrm>
            <a:off x="1543000" y="2273700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7"/>
          <p:cNvSpPr txBox="1"/>
          <p:nvPr/>
        </p:nvSpPr>
        <p:spPr>
          <a:xfrm>
            <a:off x="3277675" y="45302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Selection em CS</a:t>
            </a:r>
            <a:endParaRPr/>
          </a:p>
        </p:txBody>
      </p:sp>
      <p:sp>
        <p:nvSpPr>
          <p:cNvPr id="528" name="Google Shape;528;p37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8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534" name="Google Shape;534;p38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535" name="Google Shape;535;p38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537" name="Google Shape;537;p38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538" name="Google Shape;538;p38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539" name="Google Shape;539;p38"/>
          <p:cNvCxnSpPr>
            <a:stCxn id="533" idx="3"/>
            <a:endCxn id="536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38"/>
          <p:cNvCxnSpPr>
            <a:stCxn id="536" idx="6"/>
            <a:endCxn id="537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38"/>
          <p:cNvCxnSpPr>
            <a:stCxn id="537" idx="6"/>
            <a:endCxn id="538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38"/>
          <p:cNvCxnSpPr>
            <a:stCxn id="534" idx="1"/>
            <a:endCxn id="538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38"/>
          <p:cNvCxnSpPr>
            <a:stCxn id="538" idx="0"/>
            <a:endCxn id="535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" name="Google Shape;544;p38"/>
          <p:cNvSpPr txBox="1"/>
          <p:nvPr/>
        </p:nvSpPr>
        <p:spPr>
          <a:xfrm>
            <a:off x="136051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TD(2)</a:t>
            </a:r>
            <a:endParaRPr sz="1200"/>
          </a:p>
        </p:txBody>
      </p:sp>
      <p:sp>
        <p:nvSpPr>
          <p:cNvPr id="545" name="Google Shape;545;p38"/>
          <p:cNvSpPr/>
          <p:nvPr/>
        </p:nvSpPr>
        <p:spPr>
          <a:xfrm>
            <a:off x="1574438" y="22737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8"/>
          <p:cNvSpPr txBox="1"/>
          <p:nvPr/>
        </p:nvSpPr>
        <p:spPr>
          <a:xfrm>
            <a:off x="3277675" y="45302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Selection em CS</a:t>
            </a:r>
            <a:endParaRPr/>
          </a:p>
        </p:txBody>
      </p:sp>
      <p:sp>
        <p:nvSpPr>
          <p:cNvPr id="547" name="Google Shape;547;p38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9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554" name="Google Shape;554;p39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555" name="Google Shape;555;p39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556" name="Google Shape;556;p39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557" name="Google Shape;557;p39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558" name="Google Shape;558;p39"/>
          <p:cNvCxnSpPr>
            <a:stCxn id="552" idx="3"/>
            <a:endCxn id="555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39"/>
          <p:cNvCxnSpPr>
            <a:stCxn id="555" idx="6"/>
            <a:endCxn id="556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39"/>
          <p:cNvCxnSpPr>
            <a:stCxn id="556" idx="6"/>
            <a:endCxn id="557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39"/>
          <p:cNvCxnSpPr>
            <a:stCxn id="553" idx="1"/>
            <a:endCxn id="557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39"/>
          <p:cNvCxnSpPr>
            <a:stCxn id="557" idx="0"/>
            <a:endCxn id="554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3" name="Google Shape;563;p39"/>
          <p:cNvSpPr txBox="1"/>
          <p:nvPr/>
        </p:nvSpPr>
        <p:spPr>
          <a:xfrm>
            <a:off x="136051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TD(2)</a:t>
            </a:r>
            <a:endParaRPr sz="1200"/>
          </a:p>
        </p:txBody>
      </p:sp>
      <p:sp>
        <p:nvSpPr>
          <p:cNvPr id="564" name="Google Shape;564;p39"/>
          <p:cNvSpPr/>
          <p:nvPr/>
        </p:nvSpPr>
        <p:spPr>
          <a:xfrm>
            <a:off x="1574438" y="22737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9"/>
          <p:cNvSpPr txBox="1"/>
          <p:nvPr/>
        </p:nvSpPr>
        <p:spPr>
          <a:xfrm>
            <a:off x="4378138" y="1877363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RD(3)</a:t>
            </a:r>
            <a:endParaRPr sz="1200"/>
          </a:p>
        </p:txBody>
      </p:sp>
      <p:sp>
        <p:nvSpPr>
          <p:cNvPr id="566" name="Google Shape;566;p39"/>
          <p:cNvSpPr/>
          <p:nvPr/>
        </p:nvSpPr>
        <p:spPr>
          <a:xfrm>
            <a:off x="4592063" y="2206588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9"/>
          <p:cNvSpPr txBox="1"/>
          <p:nvPr/>
        </p:nvSpPr>
        <p:spPr>
          <a:xfrm>
            <a:off x="2589288" y="1952125"/>
            <a:ext cx="141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ENQ SEL CS EOT</a:t>
            </a:r>
            <a:endParaRPr sz="1100"/>
          </a:p>
        </p:txBody>
      </p:sp>
      <p:sp>
        <p:nvSpPr>
          <p:cNvPr id="568" name="Google Shape;568;p39"/>
          <p:cNvSpPr txBox="1"/>
          <p:nvPr/>
        </p:nvSpPr>
        <p:spPr>
          <a:xfrm>
            <a:off x="3277675" y="45302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Selection em CS</a:t>
            </a:r>
            <a:endParaRPr/>
          </a:p>
        </p:txBody>
      </p:sp>
      <p:sp>
        <p:nvSpPr>
          <p:cNvPr id="569" name="Google Shape;569;p39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0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575" name="Google Shape;575;p40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576" name="Google Shape;576;p40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577" name="Google Shape;577;p40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578" name="Google Shape;578;p40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579" name="Google Shape;579;p40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580" name="Google Shape;580;p40"/>
          <p:cNvCxnSpPr>
            <a:stCxn id="574" idx="3"/>
            <a:endCxn id="577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40"/>
          <p:cNvCxnSpPr>
            <a:stCxn id="577" idx="6"/>
            <a:endCxn id="578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40"/>
          <p:cNvCxnSpPr>
            <a:stCxn id="578" idx="6"/>
            <a:endCxn id="579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40"/>
          <p:cNvCxnSpPr>
            <a:stCxn id="575" idx="1"/>
            <a:endCxn id="579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40"/>
          <p:cNvCxnSpPr>
            <a:stCxn id="579" idx="0"/>
            <a:endCxn id="576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Google Shape;585;p40"/>
          <p:cNvSpPr txBox="1"/>
          <p:nvPr/>
        </p:nvSpPr>
        <p:spPr>
          <a:xfrm>
            <a:off x="6544913" y="9594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RTS(4)</a:t>
            </a:r>
            <a:endParaRPr sz="1200"/>
          </a:p>
        </p:txBody>
      </p:sp>
      <p:sp>
        <p:nvSpPr>
          <p:cNvPr id="586" name="Google Shape;586;p40"/>
          <p:cNvSpPr/>
          <p:nvPr/>
        </p:nvSpPr>
        <p:spPr>
          <a:xfrm>
            <a:off x="6790800" y="1288625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0"/>
          <p:cNvSpPr txBox="1"/>
          <p:nvPr/>
        </p:nvSpPr>
        <p:spPr>
          <a:xfrm>
            <a:off x="3277675" y="45302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Selection em CS</a:t>
            </a:r>
            <a:endParaRPr/>
          </a:p>
        </p:txBody>
      </p:sp>
      <p:sp>
        <p:nvSpPr>
          <p:cNvPr id="588" name="Google Shape;588;p40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594" name="Google Shape;594;p41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595" name="Google Shape;595;p41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596" name="Google Shape;596;p41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597" name="Google Shape;597;p41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598" name="Google Shape;598;p41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599" name="Google Shape;599;p41"/>
          <p:cNvCxnSpPr>
            <a:stCxn id="593" idx="3"/>
            <a:endCxn id="596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41"/>
          <p:cNvCxnSpPr>
            <a:stCxn id="596" idx="6"/>
            <a:endCxn id="597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41"/>
          <p:cNvCxnSpPr>
            <a:stCxn id="597" idx="6"/>
            <a:endCxn id="598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41"/>
          <p:cNvCxnSpPr>
            <a:stCxn id="594" idx="1"/>
            <a:endCxn id="598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41"/>
          <p:cNvCxnSpPr>
            <a:stCxn id="598" idx="0"/>
            <a:endCxn id="595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Google Shape;604;p41"/>
          <p:cNvSpPr txBox="1"/>
          <p:nvPr/>
        </p:nvSpPr>
        <p:spPr>
          <a:xfrm>
            <a:off x="4378138" y="18646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RTS(4)</a:t>
            </a:r>
            <a:endParaRPr sz="1200"/>
          </a:p>
        </p:txBody>
      </p:sp>
      <p:sp>
        <p:nvSpPr>
          <p:cNvPr id="605" name="Google Shape;605;p41"/>
          <p:cNvSpPr/>
          <p:nvPr/>
        </p:nvSpPr>
        <p:spPr>
          <a:xfrm>
            <a:off x="4624025" y="2193900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1"/>
          <p:cNvSpPr txBox="1"/>
          <p:nvPr/>
        </p:nvSpPr>
        <p:spPr>
          <a:xfrm>
            <a:off x="1337563" y="1797563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DCD(8)</a:t>
            </a:r>
            <a:endParaRPr sz="1200"/>
          </a:p>
        </p:txBody>
      </p:sp>
      <p:sp>
        <p:nvSpPr>
          <p:cNvPr id="607" name="Google Shape;607;p41"/>
          <p:cNvSpPr/>
          <p:nvPr/>
        </p:nvSpPr>
        <p:spPr>
          <a:xfrm>
            <a:off x="1583450" y="2126788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1"/>
          <p:cNvSpPr txBox="1"/>
          <p:nvPr/>
        </p:nvSpPr>
        <p:spPr>
          <a:xfrm>
            <a:off x="3277675" y="45302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Selection em CS</a:t>
            </a:r>
            <a:endParaRPr/>
          </a:p>
        </p:txBody>
      </p:sp>
      <p:sp>
        <p:nvSpPr>
          <p:cNvPr id="609" name="Google Shape;609;p41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87" name="Google Shape;87;p15"/>
          <p:cNvCxnSpPr>
            <a:stCxn id="81" idx="3"/>
            <a:endCxn id="84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>
            <a:stCxn id="84" idx="6"/>
            <a:endCxn id="85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>
            <a:stCxn id="85" idx="6"/>
            <a:endCxn id="86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>
            <a:stCxn id="82" idx="1"/>
            <a:endCxn id="86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>
            <a:stCxn id="86" idx="0"/>
            <a:endCxn id="83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5"/>
          <p:cNvSpPr txBox="1"/>
          <p:nvPr/>
        </p:nvSpPr>
        <p:spPr>
          <a:xfrm>
            <a:off x="136051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DTR(20)</a:t>
            </a:r>
            <a:endParaRPr sz="1200"/>
          </a:p>
        </p:txBody>
      </p:sp>
      <p:sp>
        <p:nvSpPr>
          <p:cNvPr id="93" name="Google Shape;93;p15"/>
          <p:cNvSpPr/>
          <p:nvPr/>
        </p:nvSpPr>
        <p:spPr>
          <a:xfrm>
            <a:off x="1582075" y="22737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4378063" y="20118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DTR(20)</a:t>
            </a:r>
            <a:endParaRPr sz="1200"/>
          </a:p>
        </p:txBody>
      </p:sp>
      <p:sp>
        <p:nvSpPr>
          <p:cNvPr id="95" name="Google Shape;95;p15"/>
          <p:cNvSpPr/>
          <p:nvPr/>
        </p:nvSpPr>
        <p:spPr>
          <a:xfrm>
            <a:off x="4615425" y="2309700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3539575" y="453025"/>
            <a:ext cx="1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Selection em CS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2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615" name="Google Shape;615;p42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616" name="Google Shape;616;p42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617" name="Google Shape;617;p42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618" name="Google Shape;618;p42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619" name="Google Shape;619;p42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620" name="Google Shape;620;p42"/>
          <p:cNvCxnSpPr>
            <a:stCxn id="614" idx="3"/>
            <a:endCxn id="617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42"/>
          <p:cNvCxnSpPr>
            <a:stCxn id="617" idx="6"/>
            <a:endCxn id="618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42"/>
          <p:cNvCxnSpPr>
            <a:stCxn id="618" idx="6"/>
            <a:endCxn id="619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42"/>
          <p:cNvCxnSpPr>
            <a:stCxn id="615" idx="1"/>
            <a:endCxn id="619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42"/>
          <p:cNvCxnSpPr>
            <a:stCxn id="619" idx="0"/>
            <a:endCxn id="616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5" name="Google Shape;625;p42"/>
          <p:cNvSpPr txBox="1"/>
          <p:nvPr/>
        </p:nvSpPr>
        <p:spPr>
          <a:xfrm>
            <a:off x="6483088" y="9594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CTS(5)</a:t>
            </a:r>
            <a:endParaRPr sz="1200"/>
          </a:p>
        </p:txBody>
      </p:sp>
      <p:sp>
        <p:nvSpPr>
          <p:cNvPr id="626" name="Google Shape;626;p42"/>
          <p:cNvSpPr/>
          <p:nvPr/>
        </p:nvSpPr>
        <p:spPr>
          <a:xfrm>
            <a:off x="6697013" y="1288625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2"/>
          <p:cNvSpPr txBox="1"/>
          <p:nvPr/>
        </p:nvSpPr>
        <p:spPr>
          <a:xfrm>
            <a:off x="3277675" y="45302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Selection em CS</a:t>
            </a:r>
            <a:endParaRPr/>
          </a:p>
        </p:txBody>
      </p:sp>
      <p:sp>
        <p:nvSpPr>
          <p:cNvPr id="628" name="Google Shape;628;p42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3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634" name="Google Shape;634;p43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635" name="Google Shape;635;p43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636" name="Google Shape;636;p43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637" name="Google Shape;637;p43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638" name="Google Shape;638;p43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639" name="Google Shape;639;p43"/>
          <p:cNvCxnSpPr>
            <a:stCxn id="633" idx="3"/>
            <a:endCxn id="636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43"/>
          <p:cNvCxnSpPr>
            <a:stCxn id="636" idx="6"/>
            <a:endCxn id="637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43"/>
          <p:cNvCxnSpPr>
            <a:stCxn id="637" idx="6"/>
            <a:endCxn id="638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43"/>
          <p:cNvCxnSpPr>
            <a:stCxn id="634" idx="1"/>
            <a:endCxn id="638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43"/>
          <p:cNvCxnSpPr>
            <a:stCxn id="638" idx="0"/>
            <a:endCxn id="635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Google Shape;644;p43"/>
          <p:cNvSpPr txBox="1"/>
          <p:nvPr/>
        </p:nvSpPr>
        <p:spPr>
          <a:xfrm>
            <a:off x="6608313" y="9594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TD(2)</a:t>
            </a:r>
            <a:endParaRPr sz="1200"/>
          </a:p>
        </p:txBody>
      </p:sp>
      <p:sp>
        <p:nvSpPr>
          <p:cNvPr id="645" name="Google Shape;645;p43"/>
          <p:cNvSpPr/>
          <p:nvPr/>
        </p:nvSpPr>
        <p:spPr>
          <a:xfrm>
            <a:off x="6790800" y="1288625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3"/>
          <p:cNvSpPr txBox="1"/>
          <p:nvPr/>
        </p:nvSpPr>
        <p:spPr>
          <a:xfrm>
            <a:off x="3277675" y="45302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Selection em CS</a:t>
            </a:r>
            <a:endParaRPr/>
          </a:p>
        </p:txBody>
      </p:sp>
      <p:sp>
        <p:nvSpPr>
          <p:cNvPr id="647" name="Google Shape;647;p43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4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653" name="Google Shape;653;p44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654" name="Google Shape;654;p44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655" name="Google Shape;655;p44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656" name="Google Shape;656;p44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657" name="Google Shape;657;p44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658" name="Google Shape;658;p44"/>
          <p:cNvCxnSpPr>
            <a:stCxn id="652" idx="3"/>
            <a:endCxn id="655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44"/>
          <p:cNvCxnSpPr>
            <a:stCxn id="655" idx="6"/>
            <a:endCxn id="656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44"/>
          <p:cNvCxnSpPr>
            <a:stCxn id="656" idx="6"/>
            <a:endCxn id="657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Google Shape;661;p44"/>
          <p:cNvCxnSpPr>
            <a:stCxn id="653" idx="1"/>
            <a:endCxn id="657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44"/>
          <p:cNvCxnSpPr>
            <a:stCxn id="657" idx="0"/>
            <a:endCxn id="654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3" name="Google Shape;663;p44"/>
          <p:cNvSpPr txBox="1"/>
          <p:nvPr/>
        </p:nvSpPr>
        <p:spPr>
          <a:xfrm>
            <a:off x="6608313" y="9594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TD(2)</a:t>
            </a:r>
            <a:endParaRPr sz="1200"/>
          </a:p>
        </p:txBody>
      </p:sp>
      <p:sp>
        <p:nvSpPr>
          <p:cNvPr id="664" name="Google Shape;664;p44"/>
          <p:cNvSpPr/>
          <p:nvPr/>
        </p:nvSpPr>
        <p:spPr>
          <a:xfrm>
            <a:off x="6790800" y="1288625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4"/>
          <p:cNvSpPr txBox="1"/>
          <p:nvPr/>
        </p:nvSpPr>
        <p:spPr>
          <a:xfrm>
            <a:off x="1337563" y="18017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RD(3)</a:t>
            </a:r>
            <a:endParaRPr sz="1200"/>
          </a:p>
        </p:txBody>
      </p:sp>
      <p:sp>
        <p:nvSpPr>
          <p:cNvPr id="666" name="Google Shape;666;p44"/>
          <p:cNvSpPr/>
          <p:nvPr/>
        </p:nvSpPr>
        <p:spPr>
          <a:xfrm>
            <a:off x="1520050" y="2131000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44"/>
          <p:cNvSpPr txBox="1"/>
          <p:nvPr/>
        </p:nvSpPr>
        <p:spPr>
          <a:xfrm>
            <a:off x="2922150" y="1919700"/>
            <a:ext cx="61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ACK</a:t>
            </a:r>
            <a:endParaRPr sz="1100"/>
          </a:p>
        </p:txBody>
      </p:sp>
      <p:sp>
        <p:nvSpPr>
          <p:cNvPr id="668" name="Google Shape;668;p44"/>
          <p:cNvSpPr txBox="1"/>
          <p:nvPr/>
        </p:nvSpPr>
        <p:spPr>
          <a:xfrm>
            <a:off x="3277675" y="45302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Selection em CS</a:t>
            </a:r>
            <a:endParaRPr/>
          </a:p>
        </p:txBody>
      </p:sp>
      <p:sp>
        <p:nvSpPr>
          <p:cNvPr id="669" name="Google Shape;669;p44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5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675" name="Google Shape;675;p45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676" name="Google Shape;676;p45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677" name="Google Shape;677;p45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678" name="Google Shape;678;p45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679" name="Google Shape;679;p45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680" name="Google Shape;680;p45"/>
          <p:cNvCxnSpPr>
            <a:stCxn id="674" idx="3"/>
            <a:endCxn id="677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45"/>
          <p:cNvCxnSpPr>
            <a:stCxn id="677" idx="6"/>
            <a:endCxn id="678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45"/>
          <p:cNvCxnSpPr>
            <a:stCxn id="678" idx="6"/>
            <a:endCxn id="679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45"/>
          <p:cNvCxnSpPr>
            <a:stCxn id="675" idx="1"/>
            <a:endCxn id="679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45"/>
          <p:cNvCxnSpPr>
            <a:stCxn id="679" idx="0"/>
            <a:endCxn id="676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5" name="Google Shape;685;p45"/>
          <p:cNvSpPr txBox="1"/>
          <p:nvPr/>
        </p:nvSpPr>
        <p:spPr>
          <a:xfrm>
            <a:off x="4378063" y="18646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DCD(8)</a:t>
            </a:r>
            <a:endParaRPr sz="1200"/>
          </a:p>
        </p:txBody>
      </p:sp>
      <p:sp>
        <p:nvSpPr>
          <p:cNvPr id="686" name="Google Shape;686;p45"/>
          <p:cNvSpPr/>
          <p:nvPr/>
        </p:nvSpPr>
        <p:spPr>
          <a:xfrm>
            <a:off x="4591988" y="21939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45"/>
          <p:cNvSpPr txBox="1"/>
          <p:nvPr/>
        </p:nvSpPr>
        <p:spPr>
          <a:xfrm>
            <a:off x="1360500" y="1797563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RTS(4)</a:t>
            </a:r>
            <a:endParaRPr sz="1200"/>
          </a:p>
        </p:txBody>
      </p:sp>
      <p:sp>
        <p:nvSpPr>
          <p:cNvPr id="688" name="Google Shape;688;p45"/>
          <p:cNvSpPr/>
          <p:nvPr/>
        </p:nvSpPr>
        <p:spPr>
          <a:xfrm>
            <a:off x="1574425" y="2126788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45"/>
          <p:cNvSpPr txBox="1"/>
          <p:nvPr/>
        </p:nvSpPr>
        <p:spPr>
          <a:xfrm>
            <a:off x="3277675" y="45302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Selection em CS</a:t>
            </a:r>
            <a:endParaRPr/>
          </a:p>
        </p:txBody>
      </p:sp>
      <p:sp>
        <p:nvSpPr>
          <p:cNvPr id="690" name="Google Shape;690;p45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6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696" name="Google Shape;696;p46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697" name="Google Shape;697;p46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698" name="Google Shape;698;p46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699" name="Google Shape;699;p46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700" name="Google Shape;700;p46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701" name="Google Shape;701;p46"/>
          <p:cNvCxnSpPr>
            <a:stCxn id="695" idx="3"/>
            <a:endCxn id="698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46"/>
          <p:cNvCxnSpPr>
            <a:stCxn id="698" idx="6"/>
            <a:endCxn id="699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p46"/>
          <p:cNvCxnSpPr>
            <a:stCxn id="699" idx="6"/>
            <a:endCxn id="700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46"/>
          <p:cNvCxnSpPr>
            <a:stCxn id="696" idx="1"/>
            <a:endCxn id="700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46"/>
          <p:cNvCxnSpPr>
            <a:stCxn id="700" idx="0"/>
            <a:endCxn id="697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6" name="Google Shape;706;p46"/>
          <p:cNvSpPr txBox="1"/>
          <p:nvPr/>
        </p:nvSpPr>
        <p:spPr>
          <a:xfrm>
            <a:off x="1337563" y="18017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CTS(5)</a:t>
            </a:r>
            <a:endParaRPr sz="1200"/>
          </a:p>
        </p:txBody>
      </p:sp>
      <p:sp>
        <p:nvSpPr>
          <p:cNvPr id="707" name="Google Shape;707;p46"/>
          <p:cNvSpPr/>
          <p:nvPr/>
        </p:nvSpPr>
        <p:spPr>
          <a:xfrm>
            <a:off x="1520050" y="2131000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6"/>
          <p:cNvSpPr txBox="1"/>
          <p:nvPr/>
        </p:nvSpPr>
        <p:spPr>
          <a:xfrm>
            <a:off x="3277675" y="45302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Selection em CS</a:t>
            </a:r>
            <a:endParaRPr/>
          </a:p>
        </p:txBody>
      </p:sp>
      <p:sp>
        <p:nvSpPr>
          <p:cNvPr id="709" name="Google Shape;709;p46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7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715" name="Google Shape;715;p47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716" name="Google Shape;716;p47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717" name="Google Shape;717;p47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718" name="Google Shape;718;p47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719" name="Google Shape;719;p47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720" name="Google Shape;720;p47"/>
          <p:cNvCxnSpPr>
            <a:stCxn id="714" idx="3"/>
            <a:endCxn id="717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47"/>
          <p:cNvCxnSpPr>
            <a:stCxn id="717" idx="6"/>
            <a:endCxn id="718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47"/>
          <p:cNvCxnSpPr>
            <a:stCxn id="718" idx="6"/>
            <a:endCxn id="719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47"/>
          <p:cNvCxnSpPr>
            <a:stCxn id="715" idx="1"/>
            <a:endCxn id="719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47"/>
          <p:cNvCxnSpPr>
            <a:stCxn id="719" idx="0"/>
            <a:endCxn id="716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5" name="Google Shape;725;p47"/>
          <p:cNvSpPr txBox="1"/>
          <p:nvPr/>
        </p:nvSpPr>
        <p:spPr>
          <a:xfrm>
            <a:off x="136051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TD(2)</a:t>
            </a:r>
            <a:endParaRPr sz="1200"/>
          </a:p>
        </p:txBody>
      </p:sp>
      <p:sp>
        <p:nvSpPr>
          <p:cNvPr id="726" name="Google Shape;726;p47"/>
          <p:cNvSpPr/>
          <p:nvPr/>
        </p:nvSpPr>
        <p:spPr>
          <a:xfrm>
            <a:off x="1574438" y="22737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7"/>
          <p:cNvSpPr txBox="1"/>
          <p:nvPr/>
        </p:nvSpPr>
        <p:spPr>
          <a:xfrm>
            <a:off x="2041425" y="1952125"/>
            <a:ext cx="2643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BCC ETX “MENSAGEM” STX CS SOH</a:t>
            </a:r>
            <a:endParaRPr sz="1100"/>
          </a:p>
        </p:txBody>
      </p:sp>
      <p:sp>
        <p:nvSpPr>
          <p:cNvPr id="728" name="Google Shape;728;p47"/>
          <p:cNvSpPr txBox="1"/>
          <p:nvPr/>
        </p:nvSpPr>
        <p:spPr>
          <a:xfrm>
            <a:off x="3277675" y="45302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Selection em CS</a:t>
            </a:r>
            <a:endParaRPr/>
          </a:p>
        </p:txBody>
      </p:sp>
      <p:sp>
        <p:nvSpPr>
          <p:cNvPr id="729" name="Google Shape;729;p47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8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735" name="Google Shape;735;p48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736" name="Google Shape;736;p48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737" name="Google Shape;737;p48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738" name="Google Shape;738;p48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739" name="Google Shape;739;p48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740" name="Google Shape;740;p48"/>
          <p:cNvCxnSpPr>
            <a:stCxn id="734" idx="3"/>
            <a:endCxn id="737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48"/>
          <p:cNvCxnSpPr>
            <a:stCxn id="737" idx="6"/>
            <a:endCxn id="738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48"/>
          <p:cNvCxnSpPr>
            <a:stCxn id="738" idx="6"/>
            <a:endCxn id="739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48"/>
          <p:cNvCxnSpPr>
            <a:stCxn id="735" idx="1"/>
            <a:endCxn id="739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48"/>
          <p:cNvCxnSpPr>
            <a:stCxn id="739" idx="0"/>
            <a:endCxn id="736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5" name="Google Shape;745;p48"/>
          <p:cNvSpPr txBox="1"/>
          <p:nvPr/>
        </p:nvSpPr>
        <p:spPr>
          <a:xfrm>
            <a:off x="136051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RD(3)</a:t>
            </a:r>
            <a:endParaRPr sz="1200"/>
          </a:p>
        </p:txBody>
      </p:sp>
      <p:sp>
        <p:nvSpPr>
          <p:cNvPr id="746" name="Google Shape;746;p48"/>
          <p:cNvSpPr/>
          <p:nvPr/>
        </p:nvSpPr>
        <p:spPr>
          <a:xfrm>
            <a:off x="1574438" y="22737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8"/>
          <p:cNvSpPr txBox="1"/>
          <p:nvPr/>
        </p:nvSpPr>
        <p:spPr>
          <a:xfrm>
            <a:off x="2041425" y="1952125"/>
            <a:ext cx="2643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BCC ETX “MENSAGEM” STX CS SOH</a:t>
            </a:r>
            <a:endParaRPr sz="1100"/>
          </a:p>
        </p:txBody>
      </p:sp>
      <p:sp>
        <p:nvSpPr>
          <p:cNvPr id="748" name="Google Shape;748;p48"/>
          <p:cNvSpPr txBox="1"/>
          <p:nvPr/>
        </p:nvSpPr>
        <p:spPr>
          <a:xfrm>
            <a:off x="3277675" y="45302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Selection em CS</a:t>
            </a:r>
            <a:endParaRPr/>
          </a:p>
        </p:txBody>
      </p:sp>
      <p:sp>
        <p:nvSpPr>
          <p:cNvPr id="749" name="Google Shape;749;p48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9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755" name="Google Shape;755;p49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756" name="Google Shape;756;p49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757" name="Google Shape;757;p49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758" name="Google Shape;758;p49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759" name="Google Shape;759;p49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760" name="Google Shape;760;p49"/>
          <p:cNvCxnSpPr>
            <a:stCxn id="754" idx="3"/>
            <a:endCxn id="757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49"/>
          <p:cNvCxnSpPr>
            <a:stCxn id="757" idx="6"/>
            <a:endCxn id="758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49"/>
          <p:cNvCxnSpPr>
            <a:stCxn id="758" idx="6"/>
            <a:endCxn id="759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49"/>
          <p:cNvCxnSpPr>
            <a:stCxn id="755" idx="1"/>
            <a:endCxn id="759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49"/>
          <p:cNvCxnSpPr>
            <a:stCxn id="759" idx="0"/>
            <a:endCxn id="756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5" name="Google Shape;765;p49"/>
          <p:cNvSpPr txBox="1"/>
          <p:nvPr/>
        </p:nvSpPr>
        <p:spPr>
          <a:xfrm>
            <a:off x="4378063" y="191415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RTS(4)</a:t>
            </a:r>
            <a:endParaRPr sz="1200"/>
          </a:p>
        </p:txBody>
      </p:sp>
      <p:sp>
        <p:nvSpPr>
          <p:cNvPr id="766" name="Google Shape;766;p49"/>
          <p:cNvSpPr/>
          <p:nvPr/>
        </p:nvSpPr>
        <p:spPr>
          <a:xfrm>
            <a:off x="4560550" y="2243375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9"/>
          <p:cNvSpPr txBox="1"/>
          <p:nvPr/>
        </p:nvSpPr>
        <p:spPr>
          <a:xfrm>
            <a:off x="1337563" y="177992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DCD(8)</a:t>
            </a:r>
            <a:endParaRPr sz="1200"/>
          </a:p>
        </p:txBody>
      </p:sp>
      <p:sp>
        <p:nvSpPr>
          <p:cNvPr id="768" name="Google Shape;768;p49"/>
          <p:cNvSpPr/>
          <p:nvPr/>
        </p:nvSpPr>
        <p:spPr>
          <a:xfrm>
            <a:off x="1520050" y="2109150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49"/>
          <p:cNvSpPr txBox="1"/>
          <p:nvPr/>
        </p:nvSpPr>
        <p:spPr>
          <a:xfrm>
            <a:off x="3277675" y="45302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Selection em CS</a:t>
            </a:r>
            <a:endParaRPr/>
          </a:p>
        </p:txBody>
      </p:sp>
      <p:sp>
        <p:nvSpPr>
          <p:cNvPr id="770" name="Google Shape;770;p49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0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776" name="Google Shape;776;p50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777" name="Google Shape;777;p50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778" name="Google Shape;778;p50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779" name="Google Shape;779;p50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780" name="Google Shape;780;p50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781" name="Google Shape;781;p50"/>
          <p:cNvCxnSpPr>
            <a:stCxn id="775" idx="3"/>
            <a:endCxn id="778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50"/>
          <p:cNvCxnSpPr>
            <a:stCxn id="778" idx="6"/>
            <a:endCxn id="779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50"/>
          <p:cNvCxnSpPr>
            <a:stCxn id="779" idx="6"/>
            <a:endCxn id="780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50"/>
          <p:cNvCxnSpPr>
            <a:stCxn id="776" idx="1"/>
            <a:endCxn id="780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50"/>
          <p:cNvCxnSpPr>
            <a:stCxn id="780" idx="0"/>
            <a:endCxn id="777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6" name="Google Shape;786;p50"/>
          <p:cNvSpPr txBox="1"/>
          <p:nvPr/>
        </p:nvSpPr>
        <p:spPr>
          <a:xfrm>
            <a:off x="6553338" y="9594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TD</a:t>
            </a:r>
            <a:r>
              <a:rPr lang="pt-BR" sz="1200"/>
              <a:t>(2)</a:t>
            </a:r>
            <a:endParaRPr sz="1200"/>
          </a:p>
        </p:txBody>
      </p:sp>
      <p:sp>
        <p:nvSpPr>
          <p:cNvPr id="787" name="Google Shape;787;p50"/>
          <p:cNvSpPr/>
          <p:nvPr/>
        </p:nvSpPr>
        <p:spPr>
          <a:xfrm>
            <a:off x="6735825" y="1288625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50"/>
          <p:cNvSpPr txBox="1"/>
          <p:nvPr/>
        </p:nvSpPr>
        <p:spPr>
          <a:xfrm>
            <a:off x="3277675" y="45302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Selection em CS</a:t>
            </a:r>
            <a:endParaRPr/>
          </a:p>
        </p:txBody>
      </p:sp>
      <p:sp>
        <p:nvSpPr>
          <p:cNvPr id="789" name="Google Shape;789;p50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1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795" name="Google Shape;795;p51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796" name="Google Shape;796;p51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797" name="Google Shape;797;p51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798" name="Google Shape;798;p51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799" name="Google Shape;799;p51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800" name="Google Shape;800;p51"/>
          <p:cNvCxnSpPr>
            <a:stCxn id="794" idx="3"/>
            <a:endCxn id="797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51"/>
          <p:cNvCxnSpPr>
            <a:stCxn id="797" idx="6"/>
            <a:endCxn id="798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51"/>
          <p:cNvCxnSpPr>
            <a:stCxn id="798" idx="6"/>
            <a:endCxn id="799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51"/>
          <p:cNvCxnSpPr>
            <a:stCxn id="795" idx="1"/>
            <a:endCxn id="799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51"/>
          <p:cNvCxnSpPr>
            <a:stCxn id="799" idx="0"/>
            <a:endCxn id="796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5" name="Google Shape;805;p51"/>
          <p:cNvSpPr txBox="1"/>
          <p:nvPr/>
        </p:nvSpPr>
        <p:spPr>
          <a:xfrm>
            <a:off x="4378138" y="1877363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TD(2)</a:t>
            </a:r>
            <a:endParaRPr sz="1200"/>
          </a:p>
        </p:txBody>
      </p:sp>
      <p:sp>
        <p:nvSpPr>
          <p:cNvPr id="806" name="Google Shape;806;p51"/>
          <p:cNvSpPr/>
          <p:nvPr/>
        </p:nvSpPr>
        <p:spPr>
          <a:xfrm>
            <a:off x="4560625" y="2206588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51"/>
          <p:cNvSpPr txBox="1"/>
          <p:nvPr/>
        </p:nvSpPr>
        <p:spPr>
          <a:xfrm>
            <a:off x="3011900" y="1952125"/>
            <a:ext cx="52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NAK</a:t>
            </a:r>
            <a:endParaRPr sz="1100"/>
          </a:p>
        </p:txBody>
      </p:sp>
      <p:sp>
        <p:nvSpPr>
          <p:cNvPr id="808" name="Google Shape;808;p51"/>
          <p:cNvSpPr txBox="1"/>
          <p:nvPr/>
        </p:nvSpPr>
        <p:spPr>
          <a:xfrm>
            <a:off x="3277675" y="45302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Selection em CS</a:t>
            </a:r>
            <a:endParaRPr/>
          </a:p>
        </p:txBody>
      </p:sp>
      <p:sp>
        <p:nvSpPr>
          <p:cNvPr id="809" name="Google Shape;809;p51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108" name="Google Shape;108;p16"/>
          <p:cNvCxnSpPr>
            <a:stCxn id="102" idx="3"/>
            <a:endCxn id="105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6"/>
          <p:cNvCxnSpPr>
            <a:stCxn id="105" idx="6"/>
            <a:endCxn id="106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6"/>
          <p:cNvCxnSpPr>
            <a:stCxn id="106" idx="6"/>
            <a:endCxn id="107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6"/>
          <p:cNvCxnSpPr>
            <a:stCxn id="103" idx="1"/>
            <a:endCxn id="107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>
            <a:stCxn id="107" idx="0"/>
            <a:endCxn id="104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6"/>
          <p:cNvSpPr txBox="1"/>
          <p:nvPr/>
        </p:nvSpPr>
        <p:spPr>
          <a:xfrm>
            <a:off x="136051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DSR(6)</a:t>
            </a:r>
            <a:endParaRPr sz="1200"/>
          </a:p>
        </p:txBody>
      </p:sp>
      <p:sp>
        <p:nvSpPr>
          <p:cNvPr id="114" name="Google Shape;114;p16"/>
          <p:cNvSpPr/>
          <p:nvPr/>
        </p:nvSpPr>
        <p:spPr>
          <a:xfrm>
            <a:off x="4613163" y="2313775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378063" y="20118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DSR(6)</a:t>
            </a:r>
            <a:endParaRPr sz="1200"/>
          </a:p>
        </p:txBody>
      </p:sp>
      <p:sp>
        <p:nvSpPr>
          <p:cNvPr id="116" name="Google Shape;116;p16"/>
          <p:cNvSpPr/>
          <p:nvPr/>
        </p:nvSpPr>
        <p:spPr>
          <a:xfrm>
            <a:off x="1543000" y="2273700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3539575" y="453025"/>
            <a:ext cx="1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Selection em CS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2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815" name="Google Shape;815;p52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816" name="Google Shape;816;p52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817" name="Google Shape;817;p52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818" name="Google Shape;818;p52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819" name="Google Shape;819;p52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820" name="Google Shape;820;p52"/>
          <p:cNvCxnSpPr>
            <a:stCxn id="814" idx="3"/>
            <a:endCxn id="817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52"/>
          <p:cNvCxnSpPr>
            <a:stCxn id="817" idx="6"/>
            <a:endCxn id="818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52"/>
          <p:cNvCxnSpPr>
            <a:stCxn id="818" idx="6"/>
            <a:endCxn id="819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52"/>
          <p:cNvCxnSpPr>
            <a:stCxn id="815" idx="1"/>
            <a:endCxn id="819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52"/>
          <p:cNvCxnSpPr>
            <a:stCxn id="819" idx="0"/>
            <a:endCxn id="816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5" name="Google Shape;825;p52"/>
          <p:cNvSpPr txBox="1"/>
          <p:nvPr/>
        </p:nvSpPr>
        <p:spPr>
          <a:xfrm>
            <a:off x="1360500" y="1802588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RD</a:t>
            </a:r>
            <a:r>
              <a:rPr lang="pt-BR" sz="1200"/>
              <a:t>(3)</a:t>
            </a:r>
            <a:endParaRPr sz="1200"/>
          </a:p>
        </p:txBody>
      </p:sp>
      <p:sp>
        <p:nvSpPr>
          <p:cNvPr id="826" name="Google Shape;826;p52"/>
          <p:cNvSpPr/>
          <p:nvPr/>
        </p:nvSpPr>
        <p:spPr>
          <a:xfrm>
            <a:off x="1542988" y="2131813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52"/>
          <p:cNvSpPr txBox="1"/>
          <p:nvPr/>
        </p:nvSpPr>
        <p:spPr>
          <a:xfrm>
            <a:off x="3011900" y="1952125"/>
            <a:ext cx="52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NAK</a:t>
            </a:r>
            <a:endParaRPr sz="1100"/>
          </a:p>
        </p:txBody>
      </p:sp>
      <p:sp>
        <p:nvSpPr>
          <p:cNvPr id="828" name="Google Shape;828;p52"/>
          <p:cNvSpPr txBox="1"/>
          <p:nvPr/>
        </p:nvSpPr>
        <p:spPr>
          <a:xfrm>
            <a:off x="3277675" y="45302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Selection em CS</a:t>
            </a:r>
            <a:endParaRPr/>
          </a:p>
        </p:txBody>
      </p:sp>
      <p:sp>
        <p:nvSpPr>
          <p:cNvPr id="829" name="Google Shape;829;p52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53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835" name="Google Shape;835;p53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836" name="Google Shape;836;p53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837" name="Google Shape;837;p53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838" name="Google Shape;838;p53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839" name="Google Shape;839;p53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840" name="Google Shape;840;p53"/>
          <p:cNvCxnSpPr>
            <a:stCxn id="834" idx="3"/>
            <a:endCxn id="837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53"/>
          <p:cNvCxnSpPr>
            <a:stCxn id="837" idx="6"/>
            <a:endCxn id="838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53"/>
          <p:cNvCxnSpPr>
            <a:stCxn id="838" idx="6"/>
            <a:endCxn id="839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53"/>
          <p:cNvCxnSpPr>
            <a:stCxn id="835" idx="1"/>
            <a:endCxn id="839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53"/>
          <p:cNvCxnSpPr>
            <a:stCxn id="839" idx="0"/>
            <a:endCxn id="836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5" name="Google Shape;845;p53"/>
          <p:cNvSpPr txBox="1"/>
          <p:nvPr/>
        </p:nvSpPr>
        <p:spPr>
          <a:xfrm>
            <a:off x="4378063" y="18646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DCD(8)</a:t>
            </a:r>
            <a:endParaRPr sz="1200"/>
          </a:p>
        </p:txBody>
      </p:sp>
      <p:sp>
        <p:nvSpPr>
          <p:cNvPr id="846" name="Google Shape;846;p53"/>
          <p:cNvSpPr/>
          <p:nvPr/>
        </p:nvSpPr>
        <p:spPr>
          <a:xfrm>
            <a:off x="4591988" y="21939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53"/>
          <p:cNvSpPr txBox="1"/>
          <p:nvPr/>
        </p:nvSpPr>
        <p:spPr>
          <a:xfrm>
            <a:off x="1360500" y="1797563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RTS(4)</a:t>
            </a:r>
            <a:endParaRPr sz="1200"/>
          </a:p>
        </p:txBody>
      </p:sp>
      <p:sp>
        <p:nvSpPr>
          <p:cNvPr id="848" name="Google Shape;848;p53"/>
          <p:cNvSpPr/>
          <p:nvPr/>
        </p:nvSpPr>
        <p:spPr>
          <a:xfrm>
            <a:off x="1574425" y="2126788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53"/>
          <p:cNvSpPr txBox="1"/>
          <p:nvPr/>
        </p:nvSpPr>
        <p:spPr>
          <a:xfrm>
            <a:off x="3277675" y="45302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Selection em CS</a:t>
            </a:r>
            <a:endParaRPr/>
          </a:p>
        </p:txBody>
      </p:sp>
      <p:sp>
        <p:nvSpPr>
          <p:cNvPr id="850" name="Google Shape;850;p53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4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856" name="Google Shape;856;p54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857" name="Google Shape;857;p54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858" name="Google Shape;858;p54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859" name="Google Shape;859;p54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860" name="Google Shape;860;p54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861" name="Google Shape;861;p54"/>
          <p:cNvCxnSpPr>
            <a:stCxn id="855" idx="3"/>
            <a:endCxn id="858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54"/>
          <p:cNvCxnSpPr>
            <a:stCxn id="858" idx="6"/>
            <a:endCxn id="859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54"/>
          <p:cNvCxnSpPr>
            <a:stCxn id="859" idx="6"/>
            <a:endCxn id="860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54"/>
          <p:cNvCxnSpPr>
            <a:stCxn id="856" idx="1"/>
            <a:endCxn id="860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54"/>
          <p:cNvCxnSpPr>
            <a:stCxn id="860" idx="0"/>
            <a:endCxn id="857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6" name="Google Shape;866;p54"/>
          <p:cNvSpPr txBox="1"/>
          <p:nvPr/>
        </p:nvSpPr>
        <p:spPr>
          <a:xfrm>
            <a:off x="3277675" y="45302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Selection em CS</a:t>
            </a:r>
            <a:endParaRPr/>
          </a:p>
        </p:txBody>
      </p:sp>
      <p:sp>
        <p:nvSpPr>
          <p:cNvPr id="867" name="Google Shape;867;p54"/>
          <p:cNvSpPr txBox="1"/>
          <p:nvPr/>
        </p:nvSpPr>
        <p:spPr>
          <a:xfrm>
            <a:off x="1360500" y="1802588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CTS</a:t>
            </a:r>
            <a:r>
              <a:rPr lang="pt-BR" sz="1200"/>
              <a:t>(5)</a:t>
            </a:r>
            <a:endParaRPr sz="1200"/>
          </a:p>
        </p:txBody>
      </p:sp>
      <p:sp>
        <p:nvSpPr>
          <p:cNvPr id="868" name="Google Shape;868;p54"/>
          <p:cNvSpPr/>
          <p:nvPr/>
        </p:nvSpPr>
        <p:spPr>
          <a:xfrm>
            <a:off x="1542988" y="2131813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54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5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875" name="Google Shape;875;p55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876" name="Google Shape;876;p55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877" name="Google Shape;877;p55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878" name="Google Shape;878;p55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879" name="Google Shape;879;p55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880" name="Google Shape;880;p55"/>
          <p:cNvCxnSpPr>
            <a:stCxn id="874" idx="3"/>
            <a:endCxn id="877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55"/>
          <p:cNvCxnSpPr>
            <a:stCxn id="877" idx="6"/>
            <a:endCxn id="878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55"/>
          <p:cNvCxnSpPr>
            <a:stCxn id="878" idx="6"/>
            <a:endCxn id="879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55"/>
          <p:cNvCxnSpPr>
            <a:stCxn id="875" idx="1"/>
            <a:endCxn id="879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55"/>
          <p:cNvCxnSpPr>
            <a:stCxn id="879" idx="0"/>
            <a:endCxn id="876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5" name="Google Shape;885;p55"/>
          <p:cNvSpPr txBox="1"/>
          <p:nvPr/>
        </p:nvSpPr>
        <p:spPr>
          <a:xfrm>
            <a:off x="1360500" y="1797563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TD</a:t>
            </a:r>
            <a:r>
              <a:rPr lang="pt-BR" sz="1200"/>
              <a:t>(2)</a:t>
            </a:r>
            <a:endParaRPr sz="1200"/>
          </a:p>
        </p:txBody>
      </p:sp>
      <p:sp>
        <p:nvSpPr>
          <p:cNvPr id="886" name="Google Shape;886;p55"/>
          <p:cNvSpPr/>
          <p:nvPr/>
        </p:nvSpPr>
        <p:spPr>
          <a:xfrm>
            <a:off x="1574425" y="2126788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55"/>
          <p:cNvSpPr txBox="1"/>
          <p:nvPr/>
        </p:nvSpPr>
        <p:spPr>
          <a:xfrm>
            <a:off x="3277675" y="45302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Selection em CS</a:t>
            </a:r>
            <a:endParaRPr/>
          </a:p>
        </p:txBody>
      </p:sp>
      <p:sp>
        <p:nvSpPr>
          <p:cNvPr id="888" name="Google Shape;888;p55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56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894" name="Google Shape;894;p56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895" name="Google Shape;895;p56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896" name="Google Shape;896;p56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897" name="Google Shape;897;p56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898" name="Google Shape;898;p56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899" name="Google Shape;899;p56"/>
          <p:cNvCxnSpPr>
            <a:stCxn id="893" idx="3"/>
            <a:endCxn id="896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56"/>
          <p:cNvCxnSpPr>
            <a:stCxn id="896" idx="6"/>
            <a:endCxn id="897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56"/>
          <p:cNvCxnSpPr>
            <a:stCxn id="897" idx="6"/>
            <a:endCxn id="898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56"/>
          <p:cNvCxnSpPr>
            <a:stCxn id="894" idx="1"/>
            <a:endCxn id="898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56"/>
          <p:cNvCxnSpPr>
            <a:stCxn id="898" idx="0"/>
            <a:endCxn id="895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4" name="Google Shape;904;p56"/>
          <p:cNvSpPr txBox="1"/>
          <p:nvPr/>
        </p:nvSpPr>
        <p:spPr>
          <a:xfrm>
            <a:off x="4378075" y="1864663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RD</a:t>
            </a:r>
            <a:r>
              <a:rPr lang="pt-BR" sz="1200"/>
              <a:t>(3)</a:t>
            </a:r>
            <a:endParaRPr sz="1200"/>
          </a:p>
        </p:txBody>
      </p:sp>
      <p:sp>
        <p:nvSpPr>
          <p:cNvPr id="905" name="Google Shape;905;p56"/>
          <p:cNvSpPr/>
          <p:nvPr/>
        </p:nvSpPr>
        <p:spPr>
          <a:xfrm>
            <a:off x="4592000" y="2193888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56"/>
          <p:cNvSpPr txBox="1"/>
          <p:nvPr/>
        </p:nvSpPr>
        <p:spPr>
          <a:xfrm>
            <a:off x="3277675" y="45302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Selection em CS</a:t>
            </a:r>
            <a:endParaRPr/>
          </a:p>
        </p:txBody>
      </p:sp>
      <p:sp>
        <p:nvSpPr>
          <p:cNvPr id="907" name="Google Shape;907;p56"/>
          <p:cNvSpPr txBox="1"/>
          <p:nvPr/>
        </p:nvSpPr>
        <p:spPr>
          <a:xfrm>
            <a:off x="1582688" y="1952125"/>
            <a:ext cx="276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BCC ETX “MENSAGEM” STX CS SOH</a:t>
            </a:r>
            <a:endParaRPr sz="1100"/>
          </a:p>
        </p:txBody>
      </p:sp>
      <p:sp>
        <p:nvSpPr>
          <p:cNvPr id="908" name="Google Shape;908;p56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7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914" name="Google Shape;914;p57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915" name="Google Shape;915;p57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916" name="Google Shape;916;p57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917" name="Google Shape;917;p57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918" name="Google Shape;918;p57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919" name="Google Shape;919;p57"/>
          <p:cNvCxnSpPr>
            <a:stCxn id="913" idx="3"/>
            <a:endCxn id="916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57"/>
          <p:cNvCxnSpPr>
            <a:stCxn id="916" idx="6"/>
            <a:endCxn id="917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57"/>
          <p:cNvCxnSpPr>
            <a:stCxn id="917" idx="6"/>
            <a:endCxn id="918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57"/>
          <p:cNvCxnSpPr>
            <a:stCxn id="914" idx="1"/>
            <a:endCxn id="918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57"/>
          <p:cNvCxnSpPr>
            <a:stCxn id="918" idx="0"/>
            <a:endCxn id="915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4" name="Google Shape;924;p57"/>
          <p:cNvSpPr txBox="1"/>
          <p:nvPr/>
        </p:nvSpPr>
        <p:spPr>
          <a:xfrm>
            <a:off x="6528000" y="959388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RD</a:t>
            </a:r>
            <a:r>
              <a:rPr lang="pt-BR" sz="1200"/>
              <a:t>(3)</a:t>
            </a:r>
            <a:endParaRPr sz="1200"/>
          </a:p>
        </p:txBody>
      </p:sp>
      <p:sp>
        <p:nvSpPr>
          <p:cNvPr id="925" name="Google Shape;925;p57"/>
          <p:cNvSpPr/>
          <p:nvPr/>
        </p:nvSpPr>
        <p:spPr>
          <a:xfrm>
            <a:off x="6741925" y="1288613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57"/>
          <p:cNvSpPr txBox="1"/>
          <p:nvPr/>
        </p:nvSpPr>
        <p:spPr>
          <a:xfrm>
            <a:off x="3277675" y="45302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Selection em CS</a:t>
            </a:r>
            <a:endParaRPr/>
          </a:p>
        </p:txBody>
      </p:sp>
      <p:sp>
        <p:nvSpPr>
          <p:cNvPr id="927" name="Google Shape;927;p57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8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933" name="Google Shape;933;p58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934" name="Google Shape;934;p58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935" name="Google Shape;935;p58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936" name="Google Shape;936;p58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937" name="Google Shape;937;p58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938" name="Google Shape;938;p58"/>
          <p:cNvCxnSpPr>
            <a:stCxn id="932" idx="3"/>
            <a:endCxn id="935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9" name="Google Shape;939;p58"/>
          <p:cNvCxnSpPr>
            <a:stCxn id="935" idx="6"/>
            <a:endCxn id="936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0" name="Google Shape;940;p58"/>
          <p:cNvCxnSpPr>
            <a:stCxn id="936" idx="6"/>
            <a:endCxn id="937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1" name="Google Shape;941;p58"/>
          <p:cNvCxnSpPr>
            <a:stCxn id="933" idx="1"/>
            <a:endCxn id="937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2" name="Google Shape;942;p58"/>
          <p:cNvCxnSpPr>
            <a:stCxn id="937" idx="0"/>
            <a:endCxn id="934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3" name="Google Shape;943;p58"/>
          <p:cNvSpPr txBox="1"/>
          <p:nvPr/>
        </p:nvSpPr>
        <p:spPr>
          <a:xfrm>
            <a:off x="3277675" y="45302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Selection em CS</a:t>
            </a:r>
            <a:endParaRPr/>
          </a:p>
        </p:txBody>
      </p:sp>
      <p:sp>
        <p:nvSpPr>
          <p:cNvPr id="944" name="Google Shape;944;p58"/>
          <p:cNvSpPr txBox="1"/>
          <p:nvPr/>
        </p:nvSpPr>
        <p:spPr>
          <a:xfrm>
            <a:off x="6626425" y="959388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RTS</a:t>
            </a:r>
            <a:r>
              <a:rPr lang="pt-BR" sz="1200"/>
              <a:t>(4)</a:t>
            </a:r>
            <a:endParaRPr sz="1200"/>
          </a:p>
        </p:txBody>
      </p:sp>
      <p:sp>
        <p:nvSpPr>
          <p:cNvPr id="945" name="Google Shape;945;p58"/>
          <p:cNvSpPr/>
          <p:nvPr/>
        </p:nvSpPr>
        <p:spPr>
          <a:xfrm>
            <a:off x="6808913" y="1288613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58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59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952" name="Google Shape;952;p59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953" name="Google Shape;953;p59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954" name="Google Shape;954;p59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955" name="Google Shape;955;p59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956" name="Google Shape;956;p59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957" name="Google Shape;957;p59"/>
          <p:cNvCxnSpPr>
            <a:stCxn id="951" idx="3"/>
            <a:endCxn id="954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Google Shape;958;p59"/>
          <p:cNvCxnSpPr>
            <a:stCxn id="954" idx="6"/>
            <a:endCxn id="955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59"/>
          <p:cNvCxnSpPr>
            <a:stCxn id="955" idx="6"/>
            <a:endCxn id="956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Google Shape;960;p59"/>
          <p:cNvCxnSpPr>
            <a:stCxn id="952" idx="1"/>
            <a:endCxn id="956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p59"/>
          <p:cNvCxnSpPr>
            <a:stCxn id="956" idx="0"/>
            <a:endCxn id="953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2" name="Google Shape;962;p59"/>
          <p:cNvSpPr txBox="1"/>
          <p:nvPr/>
        </p:nvSpPr>
        <p:spPr>
          <a:xfrm>
            <a:off x="3277675" y="45302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Selection em CS</a:t>
            </a:r>
            <a:endParaRPr/>
          </a:p>
        </p:txBody>
      </p:sp>
      <p:sp>
        <p:nvSpPr>
          <p:cNvPr id="963" name="Google Shape;963;p59"/>
          <p:cNvSpPr txBox="1"/>
          <p:nvPr/>
        </p:nvSpPr>
        <p:spPr>
          <a:xfrm>
            <a:off x="1360525" y="1770163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DCD</a:t>
            </a:r>
            <a:r>
              <a:rPr lang="pt-BR" sz="1200"/>
              <a:t>(8)</a:t>
            </a:r>
            <a:endParaRPr sz="1200"/>
          </a:p>
        </p:txBody>
      </p:sp>
      <p:sp>
        <p:nvSpPr>
          <p:cNvPr id="964" name="Google Shape;964;p59"/>
          <p:cNvSpPr/>
          <p:nvPr/>
        </p:nvSpPr>
        <p:spPr>
          <a:xfrm>
            <a:off x="1543013" y="2099388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59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60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971" name="Google Shape;971;p60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972" name="Google Shape;972;p60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973" name="Google Shape;973;p60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974" name="Google Shape;974;p60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975" name="Google Shape;975;p60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976" name="Google Shape;976;p60"/>
          <p:cNvCxnSpPr>
            <a:stCxn id="970" idx="3"/>
            <a:endCxn id="973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60"/>
          <p:cNvCxnSpPr>
            <a:stCxn id="973" idx="6"/>
            <a:endCxn id="974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60"/>
          <p:cNvCxnSpPr>
            <a:stCxn id="974" idx="6"/>
            <a:endCxn id="975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Google Shape;979;p60"/>
          <p:cNvCxnSpPr>
            <a:stCxn id="971" idx="1"/>
            <a:endCxn id="975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0" name="Google Shape;980;p60"/>
          <p:cNvCxnSpPr>
            <a:stCxn id="975" idx="0"/>
            <a:endCxn id="972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1" name="Google Shape;981;p60"/>
          <p:cNvSpPr txBox="1"/>
          <p:nvPr/>
        </p:nvSpPr>
        <p:spPr>
          <a:xfrm>
            <a:off x="4378075" y="1864663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CTS(5)</a:t>
            </a:r>
            <a:endParaRPr sz="1200"/>
          </a:p>
        </p:txBody>
      </p:sp>
      <p:sp>
        <p:nvSpPr>
          <p:cNvPr id="982" name="Google Shape;982;p60"/>
          <p:cNvSpPr/>
          <p:nvPr/>
        </p:nvSpPr>
        <p:spPr>
          <a:xfrm>
            <a:off x="4592000" y="2193888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60"/>
          <p:cNvSpPr txBox="1"/>
          <p:nvPr/>
        </p:nvSpPr>
        <p:spPr>
          <a:xfrm>
            <a:off x="3277675" y="45302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Selection em CS</a:t>
            </a:r>
            <a:endParaRPr/>
          </a:p>
        </p:txBody>
      </p:sp>
      <p:sp>
        <p:nvSpPr>
          <p:cNvPr id="984" name="Google Shape;984;p60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1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990" name="Google Shape;990;p61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991" name="Google Shape;991;p61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992" name="Google Shape;992;p61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993" name="Google Shape;993;p61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994" name="Google Shape;994;p61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995" name="Google Shape;995;p61"/>
          <p:cNvCxnSpPr>
            <a:stCxn id="989" idx="3"/>
            <a:endCxn id="992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61"/>
          <p:cNvCxnSpPr>
            <a:stCxn id="992" idx="6"/>
            <a:endCxn id="993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61"/>
          <p:cNvCxnSpPr>
            <a:stCxn id="993" idx="6"/>
            <a:endCxn id="994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61"/>
          <p:cNvCxnSpPr>
            <a:stCxn id="990" idx="1"/>
            <a:endCxn id="994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61"/>
          <p:cNvCxnSpPr>
            <a:stCxn id="994" idx="0"/>
            <a:endCxn id="991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0" name="Google Shape;1000;p61"/>
          <p:cNvSpPr txBox="1"/>
          <p:nvPr/>
        </p:nvSpPr>
        <p:spPr>
          <a:xfrm>
            <a:off x="6528000" y="959388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CTS</a:t>
            </a:r>
            <a:r>
              <a:rPr lang="pt-BR" sz="1200"/>
              <a:t>(5)</a:t>
            </a:r>
            <a:endParaRPr sz="1200"/>
          </a:p>
        </p:txBody>
      </p:sp>
      <p:sp>
        <p:nvSpPr>
          <p:cNvPr id="1001" name="Google Shape;1001;p61"/>
          <p:cNvSpPr/>
          <p:nvPr/>
        </p:nvSpPr>
        <p:spPr>
          <a:xfrm>
            <a:off x="6741925" y="1288613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61"/>
          <p:cNvSpPr txBox="1"/>
          <p:nvPr/>
        </p:nvSpPr>
        <p:spPr>
          <a:xfrm>
            <a:off x="3277675" y="45302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Selection em CS</a:t>
            </a:r>
            <a:endParaRPr/>
          </a:p>
        </p:txBody>
      </p:sp>
      <p:sp>
        <p:nvSpPr>
          <p:cNvPr id="1003" name="Google Shape;1003;p61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129" name="Google Shape;129;p17"/>
          <p:cNvCxnSpPr>
            <a:stCxn id="123" idx="3"/>
            <a:endCxn id="126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>
            <a:stCxn id="126" idx="6"/>
            <a:endCxn id="127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>
            <a:stCxn id="127" idx="6"/>
            <a:endCxn id="128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7"/>
          <p:cNvCxnSpPr>
            <a:stCxn id="124" idx="1"/>
            <a:endCxn id="128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7"/>
          <p:cNvCxnSpPr>
            <a:stCxn id="128" idx="0"/>
            <a:endCxn id="125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7"/>
          <p:cNvSpPr txBox="1"/>
          <p:nvPr/>
        </p:nvSpPr>
        <p:spPr>
          <a:xfrm>
            <a:off x="136051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RTS(4)</a:t>
            </a:r>
            <a:endParaRPr sz="1200"/>
          </a:p>
        </p:txBody>
      </p:sp>
      <p:sp>
        <p:nvSpPr>
          <p:cNvPr id="135" name="Google Shape;135;p17"/>
          <p:cNvSpPr/>
          <p:nvPr/>
        </p:nvSpPr>
        <p:spPr>
          <a:xfrm>
            <a:off x="1574438" y="22737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437806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DCD(8)</a:t>
            </a:r>
            <a:endParaRPr sz="1200"/>
          </a:p>
        </p:txBody>
      </p:sp>
      <p:sp>
        <p:nvSpPr>
          <p:cNvPr id="137" name="Google Shape;137;p17"/>
          <p:cNvSpPr/>
          <p:nvPr/>
        </p:nvSpPr>
        <p:spPr>
          <a:xfrm>
            <a:off x="4591988" y="22737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3539575" y="453025"/>
            <a:ext cx="1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Selection em CS</a:t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62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1009" name="Google Shape;1009;p62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1010" name="Google Shape;1010;p62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1011" name="Google Shape;1011;p62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1012" name="Google Shape;1012;p62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1013" name="Google Shape;1013;p62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1014" name="Google Shape;1014;p62"/>
          <p:cNvCxnSpPr>
            <a:stCxn id="1008" idx="3"/>
            <a:endCxn id="1011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5" name="Google Shape;1015;p62"/>
          <p:cNvCxnSpPr>
            <a:stCxn id="1011" idx="6"/>
            <a:endCxn id="1012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62"/>
          <p:cNvCxnSpPr>
            <a:stCxn id="1012" idx="6"/>
            <a:endCxn id="1013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62"/>
          <p:cNvCxnSpPr>
            <a:stCxn id="1009" idx="1"/>
            <a:endCxn id="1013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" name="Google Shape;1018;p62"/>
          <p:cNvCxnSpPr>
            <a:stCxn id="1013" idx="0"/>
            <a:endCxn id="1010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9" name="Google Shape;1019;p62"/>
          <p:cNvSpPr txBox="1"/>
          <p:nvPr/>
        </p:nvSpPr>
        <p:spPr>
          <a:xfrm>
            <a:off x="3277675" y="45302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Selection em CS</a:t>
            </a:r>
            <a:endParaRPr/>
          </a:p>
        </p:txBody>
      </p:sp>
      <p:sp>
        <p:nvSpPr>
          <p:cNvPr id="1020" name="Google Shape;1020;p62"/>
          <p:cNvSpPr txBox="1"/>
          <p:nvPr/>
        </p:nvSpPr>
        <p:spPr>
          <a:xfrm>
            <a:off x="6626450" y="959388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TD</a:t>
            </a:r>
            <a:r>
              <a:rPr lang="pt-BR" sz="1200"/>
              <a:t>(2)</a:t>
            </a:r>
            <a:endParaRPr sz="1200"/>
          </a:p>
        </p:txBody>
      </p:sp>
      <p:sp>
        <p:nvSpPr>
          <p:cNvPr id="1021" name="Google Shape;1021;p62"/>
          <p:cNvSpPr/>
          <p:nvPr/>
        </p:nvSpPr>
        <p:spPr>
          <a:xfrm>
            <a:off x="6808938" y="1288613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62"/>
          <p:cNvSpPr txBox="1"/>
          <p:nvPr/>
        </p:nvSpPr>
        <p:spPr>
          <a:xfrm>
            <a:off x="4378075" y="1864663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DR</a:t>
            </a:r>
            <a:r>
              <a:rPr lang="pt-BR" sz="1200"/>
              <a:t>(3)</a:t>
            </a:r>
            <a:endParaRPr sz="1200"/>
          </a:p>
        </p:txBody>
      </p:sp>
      <p:sp>
        <p:nvSpPr>
          <p:cNvPr id="1023" name="Google Shape;1023;p62"/>
          <p:cNvSpPr/>
          <p:nvPr/>
        </p:nvSpPr>
        <p:spPr>
          <a:xfrm>
            <a:off x="4560563" y="2193888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62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63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1030" name="Google Shape;1030;p63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1031" name="Google Shape;1031;p63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1032" name="Google Shape;1032;p63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1033" name="Google Shape;1033;p63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1034" name="Google Shape;1034;p63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1035" name="Google Shape;1035;p63"/>
          <p:cNvCxnSpPr>
            <a:stCxn id="1029" idx="3"/>
            <a:endCxn id="1032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6" name="Google Shape;1036;p63"/>
          <p:cNvCxnSpPr>
            <a:stCxn id="1032" idx="6"/>
            <a:endCxn id="1033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63"/>
          <p:cNvCxnSpPr>
            <a:stCxn id="1033" idx="6"/>
            <a:endCxn id="1034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63"/>
          <p:cNvCxnSpPr>
            <a:stCxn id="1030" idx="1"/>
            <a:endCxn id="1034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63"/>
          <p:cNvCxnSpPr>
            <a:stCxn id="1034" idx="0"/>
            <a:endCxn id="1031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0" name="Google Shape;1040;p63"/>
          <p:cNvSpPr txBox="1"/>
          <p:nvPr/>
        </p:nvSpPr>
        <p:spPr>
          <a:xfrm>
            <a:off x="3277675" y="45302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NAK Selection em CS</a:t>
            </a:r>
            <a:endParaRPr/>
          </a:p>
        </p:txBody>
      </p:sp>
      <p:sp>
        <p:nvSpPr>
          <p:cNvPr id="1041" name="Google Shape;1041;p63"/>
          <p:cNvSpPr txBox="1"/>
          <p:nvPr/>
        </p:nvSpPr>
        <p:spPr>
          <a:xfrm>
            <a:off x="1360525" y="1770163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DR(3)</a:t>
            </a:r>
            <a:endParaRPr sz="1200"/>
          </a:p>
        </p:txBody>
      </p:sp>
      <p:sp>
        <p:nvSpPr>
          <p:cNvPr id="1042" name="Google Shape;1042;p63"/>
          <p:cNvSpPr/>
          <p:nvPr/>
        </p:nvSpPr>
        <p:spPr>
          <a:xfrm>
            <a:off x="1543013" y="2099388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63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150" name="Google Shape;150;p18"/>
          <p:cNvCxnSpPr>
            <a:stCxn id="144" idx="3"/>
            <a:endCxn id="147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8"/>
          <p:cNvCxnSpPr>
            <a:stCxn id="147" idx="6"/>
            <a:endCxn id="148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8"/>
          <p:cNvCxnSpPr>
            <a:stCxn id="148" idx="6"/>
            <a:endCxn id="149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8"/>
          <p:cNvCxnSpPr>
            <a:stCxn id="145" idx="1"/>
            <a:endCxn id="149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8"/>
          <p:cNvCxnSpPr>
            <a:stCxn id="149" idx="0"/>
            <a:endCxn id="146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8"/>
          <p:cNvSpPr txBox="1"/>
          <p:nvPr/>
        </p:nvSpPr>
        <p:spPr>
          <a:xfrm>
            <a:off x="136051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CTS(5)</a:t>
            </a:r>
            <a:endParaRPr sz="1200"/>
          </a:p>
        </p:txBody>
      </p:sp>
      <p:sp>
        <p:nvSpPr>
          <p:cNvPr id="156" name="Google Shape;156;p18"/>
          <p:cNvSpPr/>
          <p:nvPr/>
        </p:nvSpPr>
        <p:spPr>
          <a:xfrm>
            <a:off x="1543000" y="2273700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3539575" y="453025"/>
            <a:ext cx="1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Selection em CS</a:t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169" name="Google Shape;169;p19"/>
          <p:cNvCxnSpPr>
            <a:stCxn id="163" idx="3"/>
            <a:endCxn id="166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9"/>
          <p:cNvCxnSpPr>
            <a:stCxn id="166" idx="6"/>
            <a:endCxn id="167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9"/>
          <p:cNvCxnSpPr>
            <a:stCxn id="167" idx="6"/>
            <a:endCxn id="168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9"/>
          <p:cNvCxnSpPr>
            <a:stCxn id="164" idx="1"/>
            <a:endCxn id="168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9"/>
          <p:cNvCxnSpPr>
            <a:stCxn id="168" idx="0"/>
            <a:endCxn id="165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9"/>
          <p:cNvSpPr txBox="1"/>
          <p:nvPr/>
        </p:nvSpPr>
        <p:spPr>
          <a:xfrm>
            <a:off x="136051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TD(2)</a:t>
            </a:r>
            <a:endParaRPr sz="1200"/>
          </a:p>
        </p:txBody>
      </p:sp>
      <p:sp>
        <p:nvSpPr>
          <p:cNvPr id="175" name="Google Shape;175;p19"/>
          <p:cNvSpPr/>
          <p:nvPr/>
        </p:nvSpPr>
        <p:spPr>
          <a:xfrm>
            <a:off x="1574438" y="22737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3539575" y="453025"/>
            <a:ext cx="1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Selection em CS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188" name="Google Shape;188;p20"/>
          <p:cNvCxnSpPr>
            <a:stCxn id="182" idx="3"/>
            <a:endCxn id="185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0"/>
          <p:cNvCxnSpPr>
            <a:stCxn id="185" idx="6"/>
            <a:endCxn id="186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0"/>
          <p:cNvCxnSpPr>
            <a:stCxn id="186" idx="6"/>
            <a:endCxn id="187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0"/>
          <p:cNvCxnSpPr>
            <a:stCxn id="183" idx="1"/>
            <a:endCxn id="187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0"/>
          <p:cNvCxnSpPr>
            <a:stCxn id="187" idx="0"/>
            <a:endCxn id="184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0"/>
          <p:cNvSpPr txBox="1"/>
          <p:nvPr/>
        </p:nvSpPr>
        <p:spPr>
          <a:xfrm>
            <a:off x="1360513" y="1944475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TD(2)</a:t>
            </a:r>
            <a:endParaRPr sz="1200"/>
          </a:p>
        </p:txBody>
      </p:sp>
      <p:sp>
        <p:nvSpPr>
          <p:cNvPr id="194" name="Google Shape;194;p20"/>
          <p:cNvSpPr/>
          <p:nvPr/>
        </p:nvSpPr>
        <p:spPr>
          <a:xfrm>
            <a:off x="1574438" y="2273700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4378138" y="1877363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RD</a:t>
            </a:r>
            <a:r>
              <a:rPr lang="pt-BR" sz="1200"/>
              <a:t>(3)</a:t>
            </a:r>
            <a:endParaRPr sz="1200"/>
          </a:p>
        </p:txBody>
      </p:sp>
      <p:sp>
        <p:nvSpPr>
          <p:cNvPr id="196" name="Google Shape;196;p20"/>
          <p:cNvSpPr/>
          <p:nvPr/>
        </p:nvSpPr>
        <p:spPr>
          <a:xfrm>
            <a:off x="4592063" y="2206588"/>
            <a:ext cx="2301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 txBox="1"/>
          <p:nvPr/>
        </p:nvSpPr>
        <p:spPr>
          <a:xfrm>
            <a:off x="2589288" y="1952125"/>
            <a:ext cx="141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ENQ SEL CS EOT</a:t>
            </a:r>
            <a:endParaRPr sz="1100"/>
          </a:p>
        </p:txBody>
      </p:sp>
      <p:sp>
        <p:nvSpPr>
          <p:cNvPr id="198" name="Google Shape;198;p20"/>
          <p:cNvSpPr txBox="1"/>
          <p:nvPr/>
        </p:nvSpPr>
        <p:spPr>
          <a:xfrm>
            <a:off x="3539575" y="453025"/>
            <a:ext cx="1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Selection em CS</a:t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/>
          <p:nvPr/>
        </p:nvSpPr>
        <p:spPr>
          <a:xfrm>
            <a:off x="654175" y="2273700"/>
            <a:ext cx="683400" cy="59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</a:t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7762625" y="340875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CT</a:t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7762625" y="959400"/>
            <a:ext cx="683400" cy="596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</a:t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2238750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MC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3539575" y="2273700"/>
            <a:ext cx="683400" cy="5961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MR</a:t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5233450" y="2368200"/>
            <a:ext cx="1512000" cy="40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UUD</a:t>
            </a:r>
            <a:endParaRPr/>
          </a:p>
        </p:txBody>
      </p:sp>
      <p:cxnSp>
        <p:nvCxnSpPr>
          <p:cNvPr id="210" name="Google Shape;210;p21"/>
          <p:cNvCxnSpPr>
            <a:stCxn id="204" idx="3"/>
            <a:endCxn id="207" idx="2"/>
          </p:cNvCxnSpPr>
          <p:nvPr/>
        </p:nvCxnSpPr>
        <p:spPr>
          <a:xfrm>
            <a:off x="1337575" y="2571750"/>
            <a:ext cx="90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1"/>
          <p:cNvCxnSpPr>
            <a:stCxn id="207" idx="6"/>
            <a:endCxn id="208" idx="2"/>
          </p:cNvCxnSpPr>
          <p:nvPr/>
        </p:nvCxnSpPr>
        <p:spPr>
          <a:xfrm>
            <a:off x="2922150" y="2571750"/>
            <a:ext cx="6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1"/>
          <p:cNvCxnSpPr>
            <a:stCxn id="208" idx="6"/>
            <a:endCxn id="209" idx="1"/>
          </p:cNvCxnSpPr>
          <p:nvPr/>
        </p:nvCxnSpPr>
        <p:spPr>
          <a:xfrm>
            <a:off x="4222975" y="2571750"/>
            <a:ext cx="1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1"/>
          <p:cNvCxnSpPr>
            <a:stCxn id="205" idx="1"/>
            <a:endCxn id="209" idx="2"/>
          </p:cNvCxnSpPr>
          <p:nvPr/>
        </p:nvCxnSpPr>
        <p:spPr>
          <a:xfrm rot="10800000">
            <a:off x="5989325" y="2775300"/>
            <a:ext cx="1773300" cy="9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1"/>
          <p:cNvCxnSpPr>
            <a:stCxn id="209" idx="0"/>
            <a:endCxn id="206" idx="1"/>
          </p:cNvCxnSpPr>
          <p:nvPr/>
        </p:nvCxnSpPr>
        <p:spPr>
          <a:xfrm flipH="1" rot="10800000">
            <a:off x="5989450" y="1257300"/>
            <a:ext cx="1773300" cy="11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1"/>
          <p:cNvSpPr txBox="1"/>
          <p:nvPr/>
        </p:nvSpPr>
        <p:spPr>
          <a:xfrm>
            <a:off x="6544913" y="959400"/>
            <a:ext cx="8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RTS(4)</a:t>
            </a:r>
            <a:endParaRPr sz="1200"/>
          </a:p>
        </p:txBody>
      </p:sp>
      <p:sp>
        <p:nvSpPr>
          <p:cNvPr id="216" name="Google Shape;216;p21"/>
          <p:cNvSpPr/>
          <p:nvPr/>
        </p:nvSpPr>
        <p:spPr>
          <a:xfrm>
            <a:off x="6790800" y="1288625"/>
            <a:ext cx="230100" cy="17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3539575" y="453025"/>
            <a:ext cx="1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Selection em CS</a:t>
            </a:r>
            <a:endParaRPr/>
          </a:p>
        </p:txBody>
      </p:sp>
      <p:sp>
        <p:nvSpPr>
          <p:cNvPr id="218" name="Google Shape;218;p21"/>
          <p:cNvSpPr txBox="1"/>
          <p:nvPr/>
        </p:nvSpPr>
        <p:spPr>
          <a:xfrm>
            <a:off x="0" y="4789500"/>
            <a:ext cx="215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Rafael B. Castilhos 20205642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