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48.svg"/><Relationship Id="rId2" Type="http://schemas.openxmlformats.org/officeDocument/2006/relationships/image" Target="../media/image52.svg"/><Relationship Id="rId16" Type="http://schemas.openxmlformats.org/officeDocument/2006/relationships/image" Target="../media/image6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11" Type="http://schemas.openxmlformats.org/officeDocument/2006/relationships/image" Target="../media/image47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58.svg"/><Relationship Id="rId4" Type="http://schemas.openxmlformats.org/officeDocument/2006/relationships/image" Target="../media/image42.svg"/><Relationship Id="rId9" Type="http://schemas.openxmlformats.org/officeDocument/2006/relationships/image" Target="../media/image57.png"/><Relationship Id="rId14" Type="http://schemas.openxmlformats.org/officeDocument/2006/relationships/image" Target="../media/image6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59.png"/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12" Type="http://schemas.openxmlformats.org/officeDocument/2006/relationships/image" Target="../media/image48.svg"/><Relationship Id="rId2" Type="http://schemas.openxmlformats.org/officeDocument/2006/relationships/image" Target="../media/image52.svg"/><Relationship Id="rId16" Type="http://schemas.openxmlformats.org/officeDocument/2006/relationships/image" Target="../media/image6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11" Type="http://schemas.openxmlformats.org/officeDocument/2006/relationships/image" Target="../media/image47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10" Type="http://schemas.openxmlformats.org/officeDocument/2006/relationships/image" Target="../media/image58.svg"/><Relationship Id="rId4" Type="http://schemas.openxmlformats.org/officeDocument/2006/relationships/image" Target="../media/image42.svg"/><Relationship Id="rId9" Type="http://schemas.openxmlformats.org/officeDocument/2006/relationships/image" Target="../media/image57.png"/><Relationship Id="rId14" Type="http://schemas.openxmlformats.org/officeDocument/2006/relationships/image" Target="../media/image6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74854-9488-48E8-9D91-034F28BB5512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913FB9B-599D-4752-BB57-33F63BA86ECB}">
      <dgm:prSet/>
      <dgm:spPr/>
      <dgm:t>
        <a:bodyPr/>
        <a:lstStyle/>
        <a:p>
          <a:r>
            <a:rPr lang="pt-BR"/>
            <a:t>Fases </a:t>
          </a:r>
          <a:endParaRPr lang="en-US"/>
        </a:p>
      </dgm:t>
    </dgm:pt>
    <dgm:pt modelId="{8CF41A8C-569B-4F82-863D-E125F5D5BFCF}" type="parTrans" cxnId="{8C7C3A1B-2BB3-49E1-BD8E-A29656396406}">
      <dgm:prSet/>
      <dgm:spPr/>
      <dgm:t>
        <a:bodyPr/>
        <a:lstStyle/>
        <a:p>
          <a:endParaRPr lang="en-US"/>
        </a:p>
      </dgm:t>
    </dgm:pt>
    <dgm:pt modelId="{6F03F35D-26E1-4036-8A8C-01EFC0CD793C}" type="sibTrans" cxnId="{8C7C3A1B-2BB3-49E1-BD8E-A29656396406}">
      <dgm:prSet/>
      <dgm:spPr/>
      <dgm:t>
        <a:bodyPr/>
        <a:lstStyle/>
        <a:p>
          <a:endParaRPr lang="en-US"/>
        </a:p>
      </dgm:t>
    </dgm:pt>
    <dgm:pt modelId="{0E61B158-BC82-412D-8BA0-917C5E76BBD6}">
      <dgm:prSet/>
      <dgm:spPr/>
      <dgm:t>
        <a:bodyPr/>
        <a:lstStyle/>
        <a:p>
          <a:r>
            <a:rPr lang="pt-BR"/>
            <a:t>Disciplinas </a:t>
          </a:r>
          <a:endParaRPr lang="en-US"/>
        </a:p>
      </dgm:t>
    </dgm:pt>
    <dgm:pt modelId="{365EA628-8E57-44C9-B751-5198FCB346A9}" type="parTrans" cxnId="{77FF6AFD-CCCA-45D2-B35E-027CDEDD4BC4}">
      <dgm:prSet/>
      <dgm:spPr/>
      <dgm:t>
        <a:bodyPr/>
        <a:lstStyle/>
        <a:p>
          <a:endParaRPr lang="en-US"/>
        </a:p>
      </dgm:t>
    </dgm:pt>
    <dgm:pt modelId="{62F6834E-CD1D-490A-95CE-73E6A6D4119F}" type="sibTrans" cxnId="{77FF6AFD-CCCA-45D2-B35E-027CDEDD4BC4}">
      <dgm:prSet/>
      <dgm:spPr/>
      <dgm:t>
        <a:bodyPr/>
        <a:lstStyle/>
        <a:p>
          <a:endParaRPr lang="en-US"/>
        </a:p>
      </dgm:t>
    </dgm:pt>
    <dgm:pt modelId="{E9815425-B082-406D-91A5-050A9D35D492}">
      <dgm:prSet/>
      <dgm:spPr/>
      <dgm:t>
        <a:bodyPr/>
        <a:lstStyle/>
        <a:p>
          <a:r>
            <a:rPr lang="pt-BR"/>
            <a:t>Atividades </a:t>
          </a:r>
          <a:endParaRPr lang="en-US"/>
        </a:p>
      </dgm:t>
    </dgm:pt>
    <dgm:pt modelId="{EF3B4255-F54F-47B1-8C8E-4929ECD074FA}" type="parTrans" cxnId="{31D72AF3-BEAE-4D17-8A7D-0A4CCCCF979F}">
      <dgm:prSet/>
      <dgm:spPr/>
      <dgm:t>
        <a:bodyPr/>
        <a:lstStyle/>
        <a:p>
          <a:endParaRPr lang="en-US"/>
        </a:p>
      </dgm:t>
    </dgm:pt>
    <dgm:pt modelId="{B3310328-54F2-4F06-AEB4-401DFDC8F9C5}" type="sibTrans" cxnId="{31D72AF3-BEAE-4D17-8A7D-0A4CCCCF979F}">
      <dgm:prSet/>
      <dgm:spPr/>
      <dgm:t>
        <a:bodyPr/>
        <a:lstStyle/>
        <a:p>
          <a:endParaRPr lang="en-US"/>
        </a:p>
      </dgm:t>
    </dgm:pt>
    <dgm:pt modelId="{F8CE7172-F3A8-4C96-906F-49D39376A02A}">
      <dgm:prSet/>
      <dgm:spPr/>
      <dgm:t>
        <a:bodyPr/>
        <a:lstStyle/>
        <a:p>
          <a:r>
            <a:rPr lang="pt-BR"/>
            <a:t>Documentação de Processo</a:t>
          </a:r>
          <a:endParaRPr lang="en-US"/>
        </a:p>
      </dgm:t>
    </dgm:pt>
    <dgm:pt modelId="{5A4B846A-607C-4468-ADCD-9D50D4E53F1E}" type="parTrans" cxnId="{B5034B1B-45A6-4C45-A8A7-E29F388CCFFC}">
      <dgm:prSet/>
      <dgm:spPr/>
      <dgm:t>
        <a:bodyPr/>
        <a:lstStyle/>
        <a:p>
          <a:endParaRPr lang="en-US"/>
        </a:p>
      </dgm:t>
    </dgm:pt>
    <dgm:pt modelId="{B3D419B2-65F9-4D49-AA3B-D0FF16183C10}" type="sibTrans" cxnId="{B5034B1B-45A6-4C45-A8A7-E29F388CCFFC}">
      <dgm:prSet/>
      <dgm:spPr/>
      <dgm:t>
        <a:bodyPr/>
        <a:lstStyle/>
        <a:p>
          <a:endParaRPr lang="en-US"/>
        </a:p>
      </dgm:t>
    </dgm:pt>
    <dgm:pt modelId="{3FB1231F-261B-4A3E-9525-DD52B0E7C277}">
      <dgm:prSet/>
      <dgm:spPr/>
      <dgm:t>
        <a:bodyPr/>
        <a:lstStyle/>
        <a:p>
          <a:r>
            <a:rPr lang="pt-BR"/>
            <a:t>Equipe de processo </a:t>
          </a:r>
          <a:endParaRPr lang="en-US"/>
        </a:p>
      </dgm:t>
    </dgm:pt>
    <dgm:pt modelId="{A5AD9263-322A-40C3-8F68-09DE276F15B1}" type="parTrans" cxnId="{3FD5B945-70C5-40C2-BB2B-61BF4874D679}">
      <dgm:prSet/>
      <dgm:spPr/>
      <dgm:t>
        <a:bodyPr/>
        <a:lstStyle/>
        <a:p>
          <a:endParaRPr lang="en-US"/>
        </a:p>
      </dgm:t>
    </dgm:pt>
    <dgm:pt modelId="{E3D85706-DE8B-4912-BABF-09F1A8A522FB}" type="sibTrans" cxnId="{3FD5B945-70C5-40C2-BB2B-61BF4874D679}">
      <dgm:prSet/>
      <dgm:spPr/>
      <dgm:t>
        <a:bodyPr/>
        <a:lstStyle/>
        <a:p>
          <a:endParaRPr lang="en-US"/>
        </a:p>
      </dgm:t>
    </dgm:pt>
    <dgm:pt modelId="{7D97C6BA-CDE5-41B3-8ED5-99975132C718}">
      <dgm:prSet/>
      <dgm:spPr/>
      <dgm:t>
        <a:bodyPr/>
        <a:lstStyle/>
        <a:p>
          <a:r>
            <a:rPr lang="pt-BR"/>
            <a:t>Processos da Indústria de Software</a:t>
          </a:r>
          <a:endParaRPr lang="en-US"/>
        </a:p>
      </dgm:t>
    </dgm:pt>
    <dgm:pt modelId="{1ED4247D-9C96-4CD8-A836-D50F7E6A36C8}" type="parTrans" cxnId="{184A374A-A922-4F3F-AB38-EF93637D97B4}">
      <dgm:prSet/>
      <dgm:spPr/>
      <dgm:t>
        <a:bodyPr/>
        <a:lstStyle/>
        <a:p>
          <a:endParaRPr lang="en-US"/>
        </a:p>
      </dgm:t>
    </dgm:pt>
    <dgm:pt modelId="{B8094562-3DA3-4F65-AD18-AA41F6EC9DD9}" type="sibTrans" cxnId="{184A374A-A922-4F3F-AB38-EF93637D97B4}">
      <dgm:prSet/>
      <dgm:spPr/>
      <dgm:t>
        <a:bodyPr/>
        <a:lstStyle/>
        <a:p>
          <a:endParaRPr lang="en-US"/>
        </a:p>
      </dgm:t>
    </dgm:pt>
    <dgm:pt modelId="{ADB9ACEF-1019-4404-97F5-5E0F533E5ABA}" type="pres">
      <dgm:prSet presAssocID="{D7474854-9488-48E8-9D91-034F28BB5512}" presName="root" presStyleCnt="0">
        <dgm:presLayoutVars>
          <dgm:dir/>
          <dgm:resizeHandles val="exact"/>
        </dgm:presLayoutVars>
      </dgm:prSet>
      <dgm:spPr/>
    </dgm:pt>
    <dgm:pt modelId="{77CC1FDE-B84F-4473-BA61-13F9F06809F8}" type="pres">
      <dgm:prSet presAssocID="{6913FB9B-599D-4752-BB57-33F63BA86ECB}" presName="compNode" presStyleCnt="0"/>
      <dgm:spPr/>
    </dgm:pt>
    <dgm:pt modelId="{EFD0CF7D-4C05-4E08-B6CA-CB0862817B99}" type="pres">
      <dgm:prSet presAssocID="{6913FB9B-599D-4752-BB57-33F63BA86E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56C410B-B971-4125-ADE0-6064AC300AD6}" type="pres">
      <dgm:prSet presAssocID="{6913FB9B-599D-4752-BB57-33F63BA86ECB}" presName="spaceRect" presStyleCnt="0"/>
      <dgm:spPr/>
    </dgm:pt>
    <dgm:pt modelId="{F5D4910F-1294-41DC-A6E8-15AF2A0B7F42}" type="pres">
      <dgm:prSet presAssocID="{6913FB9B-599D-4752-BB57-33F63BA86ECB}" presName="textRect" presStyleLbl="revTx" presStyleIdx="0" presStyleCnt="6">
        <dgm:presLayoutVars>
          <dgm:chMax val="1"/>
          <dgm:chPref val="1"/>
        </dgm:presLayoutVars>
      </dgm:prSet>
      <dgm:spPr/>
    </dgm:pt>
    <dgm:pt modelId="{D6E0E574-F0E2-4200-BE10-98E0055DD0E0}" type="pres">
      <dgm:prSet presAssocID="{6F03F35D-26E1-4036-8A8C-01EFC0CD793C}" presName="sibTrans" presStyleCnt="0"/>
      <dgm:spPr/>
    </dgm:pt>
    <dgm:pt modelId="{0F631DCD-BE91-492C-BFA6-6F8675D3CADD}" type="pres">
      <dgm:prSet presAssocID="{0E61B158-BC82-412D-8BA0-917C5E76BBD6}" presName="compNode" presStyleCnt="0"/>
      <dgm:spPr/>
    </dgm:pt>
    <dgm:pt modelId="{698BB4A7-D0B3-4C95-9B60-1A6918477276}" type="pres">
      <dgm:prSet presAssocID="{0E61B158-BC82-412D-8BA0-917C5E76BB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C9632BC-948D-44D7-BEFD-3C6F5ADFCC7C}" type="pres">
      <dgm:prSet presAssocID="{0E61B158-BC82-412D-8BA0-917C5E76BBD6}" presName="spaceRect" presStyleCnt="0"/>
      <dgm:spPr/>
    </dgm:pt>
    <dgm:pt modelId="{5F595764-25B3-439F-98EF-5D82989E1D9B}" type="pres">
      <dgm:prSet presAssocID="{0E61B158-BC82-412D-8BA0-917C5E76BBD6}" presName="textRect" presStyleLbl="revTx" presStyleIdx="1" presStyleCnt="6">
        <dgm:presLayoutVars>
          <dgm:chMax val="1"/>
          <dgm:chPref val="1"/>
        </dgm:presLayoutVars>
      </dgm:prSet>
      <dgm:spPr/>
    </dgm:pt>
    <dgm:pt modelId="{93484011-D71F-4684-92BE-CEEE70D4205D}" type="pres">
      <dgm:prSet presAssocID="{62F6834E-CD1D-490A-95CE-73E6A6D4119F}" presName="sibTrans" presStyleCnt="0"/>
      <dgm:spPr/>
    </dgm:pt>
    <dgm:pt modelId="{61EE8E4C-C080-4B57-9B46-27ECFEAE903F}" type="pres">
      <dgm:prSet presAssocID="{E9815425-B082-406D-91A5-050A9D35D492}" presName="compNode" presStyleCnt="0"/>
      <dgm:spPr/>
    </dgm:pt>
    <dgm:pt modelId="{CC7D8BB4-1F42-4020-B955-0C8B89842C7B}" type="pres">
      <dgm:prSet presAssocID="{E9815425-B082-406D-91A5-050A9D35D49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A739BC65-A4E9-4472-9955-9EA2AB00BAF3}" type="pres">
      <dgm:prSet presAssocID="{E9815425-B082-406D-91A5-050A9D35D492}" presName="spaceRect" presStyleCnt="0"/>
      <dgm:spPr/>
    </dgm:pt>
    <dgm:pt modelId="{922F1B06-258C-43C3-A482-9947BD162E30}" type="pres">
      <dgm:prSet presAssocID="{E9815425-B082-406D-91A5-050A9D35D492}" presName="textRect" presStyleLbl="revTx" presStyleIdx="2" presStyleCnt="6">
        <dgm:presLayoutVars>
          <dgm:chMax val="1"/>
          <dgm:chPref val="1"/>
        </dgm:presLayoutVars>
      </dgm:prSet>
      <dgm:spPr/>
    </dgm:pt>
    <dgm:pt modelId="{ADDAA472-25E4-4233-9F34-E523AC256415}" type="pres">
      <dgm:prSet presAssocID="{B3310328-54F2-4F06-AEB4-401DFDC8F9C5}" presName="sibTrans" presStyleCnt="0"/>
      <dgm:spPr/>
    </dgm:pt>
    <dgm:pt modelId="{1A6BBA10-2230-4F91-A952-8F8D39463E31}" type="pres">
      <dgm:prSet presAssocID="{F8CE7172-F3A8-4C96-906F-49D39376A02A}" presName="compNode" presStyleCnt="0"/>
      <dgm:spPr/>
    </dgm:pt>
    <dgm:pt modelId="{16E701BA-D16A-4294-902A-A09ADEB80145}" type="pres">
      <dgm:prSet presAssocID="{F8CE7172-F3A8-4C96-906F-49D39376A0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72C0F0E-1019-4026-A4A0-9D953AFA759F}" type="pres">
      <dgm:prSet presAssocID="{F8CE7172-F3A8-4C96-906F-49D39376A02A}" presName="spaceRect" presStyleCnt="0"/>
      <dgm:spPr/>
    </dgm:pt>
    <dgm:pt modelId="{86B2B61A-C665-4773-B4B4-D424B5D6FA0A}" type="pres">
      <dgm:prSet presAssocID="{F8CE7172-F3A8-4C96-906F-49D39376A02A}" presName="textRect" presStyleLbl="revTx" presStyleIdx="3" presStyleCnt="6">
        <dgm:presLayoutVars>
          <dgm:chMax val="1"/>
          <dgm:chPref val="1"/>
        </dgm:presLayoutVars>
      </dgm:prSet>
      <dgm:spPr/>
    </dgm:pt>
    <dgm:pt modelId="{EF329805-AB9A-41D5-8692-983A753A6568}" type="pres">
      <dgm:prSet presAssocID="{B3D419B2-65F9-4D49-AA3B-D0FF16183C10}" presName="sibTrans" presStyleCnt="0"/>
      <dgm:spPr/>
    </dgm:pt>
    <dgm:pt modelId="{07DF58A6-0813-405A-A2BE-4C9FEBE5F22B}" type="pres">
      <dgm:prSet presAssocID="{3FB1231F-261B-4A3E-9525-DD52B0E7C277}" presName="compNode" presStyleCnt="0"/>
      <dgm:spPr/>
    </dgm:pt>
    <dgm:pt modelId="{6F7618B9-8548-473D-9374-61E814143D29}" type="pres">
      <dgm:prSet presAssocID="{3FB1231F-261B-4A3E-9525-DD52B0E7C27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8F814595-D2E9-4A8F-9450-27C30A5CE501}" type="pres">
      <dgm:prSet presAssocID="{3FB1231F-261B-4A3E-9525-DD52B0E7C277}" presName="spaceRect" presStyleCnt="0"/>
      <dgm:spPr/>
    </dgm:pt>
    <dgm:pt modelId="{578EFEA9-18D4-45E7-8E71-5F90CF678516}" type="pres">
      <dgm:prSet presAssocID="{3FB1231F-261B-4A3E-9525-DD52B0E7C277}" presName="textRect" presStyleLbl="revTx" presStyleIdx="4" presStyleCnt="6">
        <dgm:presLayoutVars>
          <dgm:chMax val="1"/>
          <dgm:chPref val="1"/>
        </dgm:presLayoutVars>
      </dgm:prSet>
      <dgm:spPr/>
    </dgm:pt>
    <dgm:pt modelId="{9DE2B2AA-E7BB-4452-A2C0-7316ADCAC62D}" type="pres">
      <dgm:prSet presAssocID="{E3D85706-DE8B-4912-BABF-09F1A8A522FB}" presName="sibTrans" presStyleCnt="0"/>
      <dgm:spPr/>
    </dgm:pt>
    <dgm:pt modelId="{3F159F49-43A2-4E1D-9406-6CDBCA693C90}" type="pres">
      <dgm:prSet presAssocID="{7D97C6BA-CDE5-41B3-8ED5-99975132C718}" presName="compNode" presStyleCnt="0"/>
      <dgm:spPr/>
    </dgm:pt>
    <dgm:pt modelId="{8DEF1981-A5EC-46F8-8075-1519B01E13E7}" type="pres">
      <dgm:prSet presAssocID="{7D97C6BA-CDE5-41B3-8ED5-99975132C71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915899C-C734-4079-B28C-E0A066C31867}" type="pres">
      <dgm:prSet presAssocID="{7D97C6BA-CDE5-41B3-8ED5-99975132C718}" presName="spaceRect" presStyleCnt="0"/>
      <dgm:spPr/>
    </dgm:pt>
    <dgm:pt modelId="{A3CAE891-A747-4EBC-9E3A-82A24014A2B7}" type="pres">
      <dgm:prSet presAssocID="{7D97C6BA-CDE5-41B3-8ED5-99975132C71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C7C3A1B-2BB3-49E1-BD8E-A29656396406}" srcId="{D7474854-9488-48E8-9D91-034F28BB5512}" destId="{6913FB9B-599D-4752-BB57-33F63BA86ECB}" srcOrd="0" destOrd="0" parTransId="{8CF41A8C-569B-4F82-863D-E125F5D5BFCF}" sibTransId="{6F03F35D-26E1-4036-8A8C-01EFC0CD793C}"/>
    <dgm:cxn modelId="{B5034B1B-45A6-4C45-A8A7-E29F388CCFFC}" srcId="{D7474854-9488-48E8-9D91-034F28BB5512}" destId="{F8CE7172-F3A8-4C96-906F-49D39376A02A}" srcOrd="3" destOrd="0" parTransId="{5A4B846A-607C-4468-ADCD-9D50D4E53F1E}" sibTransId="{B3D419B2-65F9-4D49-AA3B-D0FF16183C10}"/>
    <dgm:cxn modelId="{1BEFA240-F2BF-4AAD-97E6-94B622ADBA3B}" type="presOf" srcId="{0E61B158-BC82-412D-8BA0-917C5E76BBD6}" destId="{5F595764-25B3-439F-98EF-5D82989E1D9B}" srcOrd="0" destOrd="0" presId="urn:microsoft.com/office/officeart/2018/2/layout/IconLabelList"/>
    <dgm:cxn modelId="{D4404245-54B6-4975-9C47-A7A4248C54C2}" type="presOf" srcId="{E9815425-B082-406D-91A5-050A9D35D492}" destId="{922F1B06-258C-43C3-A482-9947BD162E30}" srcOrd="0" destOrd="0" presId="urn:microsoft.com/office/officeart/2018/2/layout/IconLabelList"/>
    <dgm:cxn modelId="{3FD5B945-70C5-40C2-BB2B-61BF4874D679}" srcId="{D7474854-9488-48E8-9D91-034F28BB5512}" destId="{3FB1231F-261B-4A3E-9525-DD52B0E7C277}" srcOrd="4" destOrd="0" parTransId="{A5AD9263-322A-40C3-8F68-09DE276F15B1}" sibTransId="{E3D85706-DE8B-4912-BABF-09F1A8A522FB}"/>
    <dgm:cxn modelId="{184A374A-A922-4F3F-AB38-EF93637D97B4}" srcId="{D7474854-9488-48E8-9D91-034F28BB5512}" destId="{7D97C6BA-CDE5-41B3-8ED5-99975132C718}" srcOrd="5" destOrd="0" parTransId="{1ED4247D-9C96-4CD8-A836-D50F7E6A36C8}" sibTransId="{B8094562-3DA3-4F65-AD18-AA41F6EC9DD9}"/>
    <dgm:cxn modelId="{D7E24C85-21D2-4EBE-8309-F8C00D1D7215}" type="presOf" srcId="{3FB1231F-261B-4A3E-9525-DD52B0E7C277}" destId="{578EFEA9-18D4-45E7-8E71-5F90CF678516}" srcOrd="0" destOrd="0" presId="urn:microsoft.com/office/officeart/2018/2/layout/IconLabelList"/>
    <dgm:cxn modelId="{72BA5F91-E9B8-443D-911E-6BD1B0651E04}" type="presOf" srcId="{F8CE7172-F3A8-4C96-906F-49D39376A02A}" destId="{86B2B61A-C665-4773-B4B4-D424B5D6FA0A}" srcOrd="0" destOrd="0" presId="urn:microsoft.com/office/officeart/2018/2/layout/IconLabelList"/>
    <dgm:cxn modelId="{DCB61EE6-A01E-4C1A-99D4-D572994C9B11}" type="presOf" srcId="{7D97C6BA-CDE5-41B3-8ED5-99975132C718}" destId="{A3CAE891-A747-4EBC-9E3A-82A24014A2B7}" srcOrd="0" destOrd="0" presId="urn:microsoft.com/office/officeart/2018/2/layout/IconLabelList"/>
    <dgm:cxn modelId="{2EBA94E6-D9B4-4877-9534-7B159400586A}" type="presOf" srcId="{D7474854-9488-48E8-9D91-034F28BB5512}" destId="{ADB9ACEF-1019-4404-97F5-5E0F533E5ABA}" srcOrd="0" destOrd="0" presId="urn:microsoft.com/office/officeart/2018/2/layout/IconLabelList"/>
    <dgm:cxn modelId="{31D72AF3-BEAE-4D17-8A7D-0A4CCCCF979F}" srcId="{D7474854-9488-48E8-9D91-034F28BB5512}" destId="{E9815425-B082-406D-91A5-050A9D35D492}" srcOrd="2" destOrd="0" parTransId="{EF3B4255-F54F-47B1-8C8E-4929ECD074FA}" sibTransId="{B3310328-54F2-4F06-AEB4-401DFDC8F9C5}"/>
    <dgm:cxn modelId="{79A94CFB-A888-47E9-958A-5DD1BDFA3069}" type="presOf" srcId="{6913FB9B-599D-4752-BB57-33F63BA86ECB}" destId="{F5D4910F-1294-41DC-A6E8-15AF2A0B7F42}" srcOrd="0" destOrd="0" presId="urn:microsoft.com/office/officeart/2018/2/layout/IconLabelList"/>
    <dgm:cxn modelId="{77FF6AFD-CCCA-45D2-B35E-027CDEDD4BC4}" srcId="{D7474854-9488-48E8-9D91-034F28BB5512}" destId="{0E61B158-BC82-412D-8BA0-917C5E76BBD6}" srcOrd="1" destOrd="0" parTransId="{365EA628-8E57-44C9-B751-5198FCB346A9}" sibTransId="{62F6834E-CD1D-490A-95CE-73E6A6D4119F}"/>
    <dgm:cxn modelId="{82B52F60-6372-4C6E-92F4-E639FDCEE38E}" type="presParOf" srcId="{ADB9ACEF-1019-4404-97F5-5E0F533E5ABA}" destId="{77CC1FDE-B84F-4473-BA61-13F9F06809F8}" srcOrd="0" destOrd="0" presId="urn:microsoft.com/office/officeart/2018/2/layout/IconLabelList"/>
    <dgm:cxn modelId="{7BC5E547-04A1-4AF8-BD03-DF6E8AF35F8A}" type="presParOf" srcId="{77CC1FDE-B84F-4473-BA61-13F9F06809F8}" destId="{EFD0CF7D-4C05-4E08-B6CA-CB0862817B99}" srcOrd="0" destOrd="0" presId="urn:microsoft.com/office/officeart/2018/2/layout/IconLabelList"/>
    <dgm:cxn modelId="{82521B4C-99D3-4FEF-8A46-D9D0639DB61E}" type="presParOf" srcId="{77CC1FDE-B84F-4473-BA61-13F9F06809F8}" destId="{F56C410B-B971-4125-ADE0-6064AC300AD6}" srcOrd="1" destOrd="0" presId="urn:microsoft.com/office/officeart/2018/2/layout/IconLabelList"/>
    <dgm:cxn modelId="{9DB84540-C089-4533-857F-BE927CB185B7}" type="presParOf" srcId="{77CC1FDE-B84F-4473-BA61-13F9F06809F8}" destId="{F5D4910F-1294-41DC-A6E8-15AF2A0B7F42}" srcOrd="2" destOrd="0" presId="urn:microsoft.com/office/officeart/2018/2/layout/IconLabelList"/>
    <dgm:cxn modelId="{8DEAFBA1-C0A9-4F3D-B1FE-BA63C7B73978}" type="presParOf" srcId="{ADB9ACEF-1019-4404-97F5-5E0F533E5ABA}" destId="{D6E0E574-F0E2-4200-BE10-98E0055DD0E0}" srcOrd="1" destOrd="0" presId="urn:microsoft.com/office/officeart/2018/2/layout/IconLabelList"/>
    <dgm:cxn modelId="{490BC04E-A441-468A-AA98-DF8CD5402DAC}" type="presParOf" srcId="{ADB9ACEF-1019-4404-97F5-5E0F533E5ABA}" destId="{0F631DCD-BE91-492C-BFA6-6F8675D3CADD}" srcOrd="2" destOrd="0" presId="urn:microsoft.com/office/officeart/2018/2/layout/IconLabelList"/>
    <dgm:cxn modelId="{5C52B6DD-857E-4768-AE38-B2CC47DE79DB}" type="presParOf" srcId="{0F631DCD-BE91-492C-BFA6-6F8675D3CADD}" destId="{698BB4A7-D0B3-4C95-9B60-1A6918477276}" srcOrd="0" destOrd="0" presId="urn:microsoft.com/office/officeart/2018/2/layout/IconLabelList"/>
    <dgm:cxn modelId="{8C074F89-B8C6-483A-BDF5-F11CD3899883}" type="presParOf" srcId="{0F631DCD-BE91-492C-BFA6-6F8675D3CADD}" destId="{9C9632BC-948D-44D7-BEFD-3C6F5ADFCC7C}" srcOrd="1" destOrd="0" presId="urn:microsoft.com/office/officeart/2018/2/layout/IconLabelList"/>
    <dgm:cxn modelId="{A90BAC0F-F414-4127-A7E2-23C465CC0752}" type="presParOf" srcId="{0F631DCD-BE91-492C-BFA6-6F8675D3CADD}" destId="{5F595764-25B3-439F-98EF-5D82989E1D9B}" srcOrd="2" destOrd="0" presId="urn:microsoft.com/office/officeart/2018/2/layout/IconLabelList"/>
    <dgm:cxn modelId="{5EF7EA88-603A-4F23-AF95-745AD7444613}" type="presParOf" srcId="{ADB9ACEF-1019-4404-97F5-5E0F533E5ABA}" destId="{93484011-D71F-4684-92BE-CEEE70D4205D}" srcOrd="3" destOrd="0" presId="urn:microsoft.com/office/officeart/2018/2/layout/IconLabelList"/>
    <dgm:cxn modelId="{46667D55-2C57-4AA6-A110-459750C323A3}" type="presParOf" srcId="{ADB9ACEF-1019-4404-97F5-5E0F533E5ABA}" destId="{61EE8E4C-C080-4B57-9B46-27ECFEAE903F}" srcOrd="4" destOrd="0" presId="urn:microsoft.com/office/officeart/2018/2/layout/IconLabelList"/>
    <dgm:cxn modelId="{163C939D-05E2-4EE7-84FC-507E708BF7DC}" type="presParOf" srcId="{61EE8E4C-C080-4B57-9B46-27ECFEAE903F}" destId="{CC7D8BB4-1F42-4020-B955-0C8B89842C7B}" srcOrd="0" destOrd="0" presId="urn:microsoft.com/office/officeart/2018/2/layout/IconLabelList"/>
    <dgm:cxn modelId="{3C1E25E4-4EFA-4A15-9B91-5DB3396F725C}" type="presParOf" srcId="{61EE8E4C-C080-4B57-9B46-27ECFEAE903F}" destId="{A739BC65-A4E9-4472-9955-9EA2AB00BAF3}" srcOrd="1" destOrd="0" presId="urn:microsoft.com/office/officeart/2018/2/layout/IconLabelList"/>
    <dgm:cxn modelId="{11C8A025-BE0D-4FCD-9657-9E1EA36AAC19}" type="presParOf" srcId="{61EE8E4C-C080-4B57-9B46-27ECFEAE903F}" destId="{922F1B06-258C-43C3-A482-9947BD162E30}" srcOrd="2" destOrd="0" presId="urn:microsoft.com/office/officeart/2018/2/layout/IconLabelList"/>
    <dgm:cxn modelId="{59939EF6-5132-4E5A-950B-38CDFC4FFD89}" type="presParOf" srcId="{ADB9ACEF-1019-4404-97F5-5E0F533E5ABA}" destId="{ADDAA472-25E4-4233-9F34-E523AC256415}" srcOrd="5" destOrd="0" presId="urn:microsoft.com/office/officeart/2018/2/layout/IconLabelList"/>
    <dgm:cxn modelId="{775F5744-B7EC-4371-8BE5-F98376E88FE1}" type="presParOf" srcId="{ADB9ACEF-1019-4404-97F5-5E0F533E5ABA}" destId="{1A6BBA10-2230-4F91-A952-8F8D39463E31}" srcOrd="6" destOrd="0" presId="urn:microsoft.com/office/officeart/2018/2/layout/IconLabelList"/>
    <dgm:cxn modelId="{E5E50E1E-82D4-41DC-9F43-10DE843D0030}" type="presParOf" srcId="{1A6BBA10-2230-4F91-A952-8F8D39463E31}" destId="{16E701BA-D16A-4294-902A-A09ADEB80145}" srcOrd="0" destOrd="0" presId="urn:microsoft.com/office/officeart/2018/2/layout/IconLabelList"/>
    <dgm:cxn modelId="{0FFF6904-8FE6-4190-83B4-B20A481B616D}" type="presParOf" srcId="{1A6BBA10-2230-4F91-A952-8F8D39463E31}" destId="{572C0F0E-1019-4026-A4A0-9D953AFA759F}" srcOrd="1" destOrd="0" presId="urn:microsoft.com/office/officeart/2018/2/layout/IconLabelList"/>
    <dgm:cxn modelId="{CCFC48CF-4FA0-4DF1-BDDC-60FA1BB2AB03}" type="presParOf" srcId="{1A6BBA10-2230-4F91-A952-8F8D39463E31}" destId="{86B2B61A-C665-4773-B4B4-D424B5D6FA0A}" srcOrd="2" destOrd="0" presId="urn:microsoft.com/office/officeart/2018/2/layout/IconLabelList"/>
    <dgm:cxn modelId="{B2EB5A23-FCDB-44C8-ACCB-CA1CF8F6C564}" type="presParOf" srcId="{ADB9ACEF-1019-4404-97F5-5E0F533E5ABA}" destId="{EF329805-AB9A-41D5-8692-983A753A6568}" srcOrd="7" destOrd="0" presId="urn:microsoft.com/office/officeart/2018/2/layout/IconLabelList"/>
    <dgm:cxn modelId="{61767C2B-EFD5-497D-A914-DF5E2B13F134}" type="presParOf" srcId="{ADB9ACEF-1019-4404-97F5-5E0F533E5ABA}" destId="{07DF58A6-0813-405A-A2BE-4C9FEBE5F22B}" srcOrd="8" destOrd="0" presId="urn:microsoft.com/office/officeart/2018/2/layout/IconLabelList"/>
    <dgm:cxn modelId="{3920FBC4-8210-44B8-B3D5-0C9BDDBB45BF}" type="presParOf" srcId="{07DF58A6-0813-405A-A2BE-4C9FEBE5F22B}" destId="{6F7618B9-8548-473D-9374-61E814143D29}" srcOrd="0" destOrd="0" presId="urn:microsoft.com/office/officeart/2018/2/layout/IconLabelList"/>
    <dgm:cxn modelId="{3CB82833-75CD-46E1-9907-B2CD9E3DC026}" type="presParOf" srcId="{07DF58A6-0813-405A-A2BE-4C9FEBE5F22B}" destId="{8F814595-D2E9-4A8F-9450-27C30A5CE501}" srcOrd="1" destOrd="0" presId="urn:microsoft.com/office/officeart/2018/2/layout/IconLabelList"/>
    <dgm:cxn modelId="{756E5CA1-C123-46B5-8719-70B01B47527E}" type="presParOf" srcId="{07DF58A6-0813-405A-A2BE-4C9FEBE5F22B}" destId="{578EFEA9-18D4-45E7-8E71-5F90CF678516}" srcOrd="2" destOrd="0" presId="urn:microsoft.com/office/officeart/2018/2/layout/IconLabelList"/>
    <dgm:cxn modelId="{DED72F81-EB9C-4FBE-B2A7-2B452BC5CD04}" type="presParOf" srcId="{ADB9ACEF-1019-4404-97F5-5E0F533E5ABA}" destId="{9DE2B2AA-E7BB-4452-A2C0-7316ADCAC62D}" srcOrd="9" destOrd="0" presId="urn:microsoft.com/office/officeart/2018/2/layout/IconLabelList"/>
    <dgm:cxn modelId="{8C77ADCF-3D12-4003-8B01-4CD4BB1056C8}" type="presParOf" srcId="{ADB9ACEF-1019-4404-97F5-5E0F533E5ABA}" destId="{3F159F49-43A2-4E1D-9406-6CDBCA693C90}" srcOrd="10" destOrd="0" presId="urn:microsoft.com/office/officeart/2018/2/layout/IconLabelList"/>
    <dgm:cxn modelId="{8E2E063D-EEE0-498A-928E-22C98F4F9896}" type="presParOf" srcId="{3F159F49-43A2-4E1D-9406-6CDBCA693C90}" destId="{8DEF1981-A5EC-46F8-8075-1519B01E13E7}" srcOrd="0" destOrd="0" presId="urn:microsoft.com/office/officeart/2018/2/layout/IconLabelList"/>
    <dgm:cxn modelId="{556F651B-3DD4-4B56-8AE4-5973EBBA5443}" type="presParOf" srcId="{3F159F49-43A2-4E1D-9406-6CDBCA693C90}" destId="{8915899C-C734-4079-B28C-E0A066C31867}" srcOrd="1" destOrd="0" presId="urn:microsoft.com/office/officeart/2018/2/layout/IconLabelList"/>
    <dgm:cxn modelId="{D94AB2A7-E4DC-4D86-8DE1-746FE68DE32A}" type="presParOf" srcId="{3F159F49-43A2-4E1D-9406-6CDBCA693C90}" destId="{A3CAE891-A747-4EBC-9E3A-82A24014A2B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AC101A-7EF3-4255-881E-AF9B03B276B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1BFF32A-5BA3-498C-A3D2-F11FD490D02B}">
      <dgm:prSet/>
      <dgm:spPr/>
      <dgm:t>
        <a:bodyPr/>
        <a:lstStyle/>
        <a:p>
          <a:pPr>
            <a:defRPr cap="all"/>
          </a:pPr>
          <a:r>
            <a:rPr lang="pt-BR"/>
            <a:t>Documentação </a:t>
          </a:r>
          <a:endParaRPr lang="en-US"/>
        </a:p>
      </dgm:t>
    </dgm:pt>
    <dgm:pt modelId="{90A522B5-F4A9-4227-A52F-426990E2CDCB}" type="parTrans" cxnId="{01DCD5CD-F29E-45A1-95DA-1001001E0320}">
      <dgm:prSet/>
      <dgm:spPr/>
      <dgm:t>
        <a:bodyPr/>
        <a:lstStyle/>
        <a:p>
          <a:endParaRPr lang="en-US"/>
        </a:p>
      </dgm:t>
    </dgm:pt>
    <dgm:pt modelId="{0B6529AD-B8F5-4700-A7E5-3F651A5E454D}" type="sibTrans" cxnId="{01DCD5CD-F29E-45A1-95DA-1001001E0320}">
      <dgm:prSet/>
      <dgm:spPr/>
      <dgm:t>
        <a:bodyPr/>
        <a:lstStyle/>
        <a:p>
          <a:endParaRPr lang="en-US"/>
        </a:p>
      </dgm:t>
    </dgm:pt>
    <dgm:pt modelId="{E2B9B52B-F301-44D6-88E0-0CF9359040D3}">
      <dgm:prSet/>
      <dgm:spPr/>
      <dgm:t>
        <a:bodyPr/>
        <a:lstStyle/>
        <a:p>
          <a:pPr>
            <a:defRPr cap="all"/>
          </a:pPr>
          <a:r>
            <a:rPr lang="pt-BR"/>
            <a:t>Garantia de qualidade </a:t>
          </a:r>
          <a:endParaRPr lang="en-US"/>
        </a:p>
      </dgm:t>
    </dgm:pt>
    <dgm:pt modelId="{A9B2E19A-1F0E-41C5-BF3C-97A65298C082}" type="parTrans" cxnId="{255199F6-9042-4815-A5B3-C31A5C2CDFFC}">
      <dgm:prSet/>
      <dgm:spPr/>
      <dgm:t>
        <a:bodyPr/>
        <a:lstStyle/>
        <a:p>
          <a:endParaRPr lang="en-US"/>
        </a:p>
      </dgm:t>
    </dgm:pt>
    <dgm:pt modelId="{AD7727FC-BBFF-4559-B1C3-EDD0310814F7}" type="sibTrans" cxnId="{255199F6-9042-4815-A5B3-C31A5C2CDFFC}">
      <dgm:prSet/>
      <dgm:spPr/>
      <dgm:t>
        <a:bodyPr/>
        <a:lstStyle/>
        <a:p>
          <a:endParaRPr lang="en-US"/>
        </a:p>
      </dgm:t>
    </dgm:pt>
    <dgm:pt modelId="{D7A1366E-EFC5-48F1-883A-74D1B8E80BDD}">
      <dgm:prSet/>
      <dgm:spPr/>
      <dgm:t>
        <a:bodyPr/>
        <a:lstStyle/>
        <a:p>
          <a:pPr>
            <a:defRPr cap="all"/>
          </a:pPr>
          <a:r>
            <a:rPr lang="pt-BR"/>
            <a:t>Gerenciamento de recursos humanos </a:t>
          </a:r>
          <a:endParaRPr lang="en-US"/>
        </a:p>
      </dgm:t>
    </dgm:pt>
    <dgm:pt modelId="{B8BBF583-3E71-49D6-A4F6-FDFC1D6ECC7D}" type="parTrans" cxnId="{D0C64255-7F11-420A-A907-FD718DAEC0FA}">
      <dgm:prSet/>
      <dgm:spPr/>
      <dgm:t>
        <a:bodyPr/>
        <a:lstStyle/>
        <a:p>
          <a:endParaRPr lang="en-US"/>
        </a:p>
      </dgm:t>
    </dgm:pt>
    <dgm:pt modelId="{26DADFD0-F2D2-4838-9435-F05B424A739D}" type="sibTrans" cxnId="{D0C64255-7F11-420A-A907-FD718DAEC0FA}">
      <dgm:prSet/>
      <dgm:spPr/>
      <dgm:t>
        <a:bodyPr/>
        <a:lstStyle/>
        <a:p>
          <a:endParaRPr lang="en-US"/>
        </a:p>
      </dgm:t>
    </dgm:pt>
    <dgm:pt modelId="{78BE17B6-4266-4971-BEA8-77C5D06EE02E}">
      <dgm:prSet/>
      <dgm:spPr/>
      <dgm:t>
        <a:bodyPr/>
        <a:lstStyle/>
        <a:p>
          <a:pPr>
            <a:defRPr cap="all"/>
          </a:pPr>
          <a:r>
            <a:rPr lang="pt-BR"/>
            <a:t>Gerenciamento de conhecimento </a:t>
          </a:r>
          <a:endParaRPr lang="en-US"/>
        </a:p>
      </dgm:t>
    </dgm:pt>
    <dgm:pt modelId="{7134528D-654F-4835-B269-B87342BF6498}" type="parTrans" cxnId="{85568619-57CE-46B8-A866-9390A07946FA}">
      <dgm:prSet/>
      <dgm:spPr/>
      <dgm:t>
        <a:bodyPr/>
        <a:lstStyle/>
        <a:p>
          <a:endParaRPr lang="en-US"/>
        </a:p>
      </dgm:t>
    </dgm:pt>
    <dgm:pt modelId="{720A0F45-B9A2-4485-9BED-D74CAA17092A}" type="sibTrans" cxnId="{85568619-57CE-46B8-A866-9390A07946FA}">
      <dgm:prSet/>
      <dgm:spPr/>
      <dgm:t>
        <a:bodyPr/>
        <a:lstStyle/>
        <a:p>
          <a:endParaRPr lang="en-US"/>
        </a:p>
      </dgm:t>
    </dgm:pt>
    <dgm:pt modelId="{C42A18D0-D91F-452E-ADFB-61D80D4BC165}">
      <dgm:prSet/>
      <dgm:spPr/>
      <dgm:t>
        <a:bodyPr/>
        <a:lstStyle/>
        <a:p>
          <a:pPr>
            <a:defRPr cap="all"/>
          </a:pPr>
          <a:r>
            <a:rPr lang="pt-BR"/>
            <a:t>Gerenciamento de portfólio</a:t>
          </a:r>
          <a:endParaRPr lang="en-US"/>
        </a:p>
      </dgm:t>
    </dgm:pt>
    <dgm:pt modelId="{98F7290F-48A6-498F-A716-075E38E3EF87}" type="parTrans" cxnId="{E5942877-BCFF-4CCB-B496-01AC17A347D1}">
      <dgm:prSet/>
      <dgm:spPr/>
      <dgm:t>
        <a:bodyPr/>
        <a:lstStyle/>
        <a:p>
          <a:endParaRPr lang="en-US"/>
        </a:p>
      </dgm:t>
    </dgm:pt>
    <dgm:pt modelId="{36C30698-71B5-4D44-98BB-FA5B738FFF25}" type="sibTrans" cxnId="{E5942877-BCFF-4CCB-B496-01AC17A347D1}">
      <dgm:prSet/>
      <dgm:spPr/>
      <dgm:t>
        <a:bodyPr/>
        <a:lstStyle/>
        <a:p>
          <a:endParaRPr lang="en-US"/>
        </a:p>
      </dgm:t>
    </dgm:pt>
    <dgm:pt modelId="{B280A8B2-C760-41AF-931C-F52C06C622E8}">
      <dgm:prSet/>
      <dgm:spPr/>
      <dgm:t>
        <a:bodyPr/>
        <a:lstStyle/>
        <a:p>
          <a:pPr>
            <a:defRPr cap="all"/>
          </a:pPr>
          <a:r>
            <a:rPr lang="pt-BR"/>
            <a:t>Gerenciamento de infraestrutura </a:t>
          </a:r>
          <a:endParaRPr lang="en-US"/>
        </a:p>
      </dgm:t>
    </dgm:pt>
    <dgm:pt modelId="{17803C5B-C75D-49A5-8A67-6A6CAC266386}" type="parTrans" cxnId="{E38F22AA-6596-4506-AEE1-7A96F5A613D5}">
      <dgm:prSet/>
      <dgm:spPr/>
      <dgm:t>
        <a:bodyPr/>
        <a:lstStyle/>
        <a:p>
          <a:endParaRPr lang="en-US"/>
        </a:p>
      </dgm:t>
    </dgm:pt>
    <dgm:pt modelId="{28FD2FCB-A56C-4CC7-A322-D6BA32160DD9}" type="sibTrans" cxnId="{E38F22AA-6596-4506-AEE1-7A96F5A613D5}">
      <dgm:prSet/>
      <dgm:spPr/>
      <dgm:t>
        <a:bodyPr/>
        <a:lstStyle/>
        <a:p>
          <a:endParaRPr lang="en-US"/>
        </a:p>
      </dgm:t>
    </dgm:pt>
    <dgm:pt modelId="{454FB296-71F4-478D-AAD7-C647DF20591B}" type="pres">
      <dgm:prSet presAssocID="{4AAC101A-7EF3-4255-881E-AF9B03B276BB}" presName="root" presStyleCnt="0">
        <dgm:presLayoutVars>
          <dgm:dir/>
          <dgm:resizeHandles val="exact"/>
        </dgm:presLayoutVars>
      </dgm:prSet>
      <dgm:spPr/>
    </dgm:pt>
    <dgm:pt modelId="{960166CA-DA2B-4283-96F4-35AFD6293541}" type="pres">
      <dgm:prSet presAssocID="{71BFF32A-5BA3-498C-A3D2-F11FD490D02B}" presName="compNode" presStyleCnt="0"/>
      <dgm:spPr/>
    </dgm:pt>
    <dgm:pt modelId="{72D42AE9-CF6F-466B-B985-E3B2AEAD26E3}" type="pres">
      <dgm:prSet presAssocID="{71BFF32A-5BA3-498C-A3D2-F11FD490D02B}" presName="iconBgRect" presStyleLbl="bgShp" presStyleIdx="0" presStyleCnt="6"/>
      <dgm:spPr/>
    </dgm:pt>
    <dgm:pt modelId="{9CB7FCD4-30CA-42BA-9073-9C854D4D8E9B}" type="pres">
      <dgm:prSet presAssocID="{71BFF32A-5BA3-498C-A3D2-F11FD490D02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FB17910-7058-4C0D-8204-693792397104}" type="pres">
      <dgm:prSet presAssocID="{71BFF32A-5BA3-498C-A3D2-F11FD490D02B}" presName="spaceRect" presStyleCnt="0"/>
      <dgm:spPr/>
    </dgm:pt>
    <dgm:pt modelId="{FD47016D-788E-482E-ADFD-CB077823E86C}" type="pres">
      <dgm:prSet presAssocID="{71BFF32A-5BA3-498C-A3D2-F11FD490D02B}" presName="textRect" presStyleLbl="revTx" presStyleIdx="0" presStyleCnt="6">
        <dgm:presLayoutVars>
          <dgm:chMax val="1"/>
          <dgm:chPref val="1"/>
        </dgm:presLayoutVars>
      </dgm:prSet>
      <dgm:spPr/>
    </dgm:pt>
    <dgm:pt modelId="{2DADF85E-89F7-4858-AF3A-4ABFCA0E61CA}" type="pres">
      <dgm:prSet presAssocID="{0B6529AD-B8F5-4700-A7E5-3F651A5E454D}" presName="sibTrans" presStyleCnt="0"/>
      <dgm:spPr/>
    </dgm:pt>
    <dgm:pt modelId="{5A8CEF35-65E3-4C8C-A1D4-773B8F244918}" type="pres">
      <dgm:prSet presAssocID="{E2B9B52B-F301-44D6-88E0-0CF9359040D3}" presName="compNode" presStyleCnt="0"/>
      <dgm:spPr/>
    </dgm:pt>
    <dgm:pt modelId="{DF6A4BA6-D028-4891-80D7-187E890048C7}" type="pres">
      <dgm:prSet presAssocID="{E2B9B52B-F301-44D6-88E0-0CF9359040D3}" presName="iconBgRect" presStyleLbl="bgShp" presStyleIdx="1" presStyleCnt="6"/>
      <dgm:spPr/>
    </dgm:pt>
    <dgm:pt modelId="{CA17DF73-A60E-43E6-B80B-333D2AD1FED8}" type="pres">
      <dgm:prSet presAssocID="{E2B9B52B-F301-44D6-88E0-0CF9359040D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3C94EA5-0C5C-4991-B123-7EB69CE3F7AE}" type="pres">
      <dgm:prSet presAssocID="{E2B9B52B-F301-44D6-88E0-0CF9359040D3}" presName="spaceRect" presStyleCnt="0"/>
      <dgm:spPr/>
    </dgm:pt>
    <dgm:pt modelId="{6931E0B5-16E9-449F-B33A-03B94E57D000}" type="pres">
      <dgm:prSet presAssocID="{E2B9B52B-F301-44D6-88E0-0CF9359040D3}" presName="textRect" presStyleLbl="revTx" presStyleIdx="1" presStyleCnt="6">
        <dgm:presLayoutVars>
          <dgm:chMax val="1"/>
          <dgm:chPref val="1"/>
        </dgm:presLayoutVars>
      </dgm:prSet>
      <dgm:spPr/>
    </dgm:pt>
    <dgm:pt modelId="{47618785-3B83-4245-AFB0-A63844B69B99}" type="pres">
      <dgm:prSet presAssocID="{AD7727FC-BBFF-4559-B1C3-EDD0310814F7}" presName="sibTrans" presStyleCnt="0"/>
      <dgm:spPr/>
    </dgm:pt>
    <dgm:pt modelId="{95F470FC-EEF5-4187-B681-6CFBD9C98DB4}" type="pres">
      <dgm:prSet presAssocID="{D7A1366E-EFC5-48F1-883A-74D1B8E80BDD}" presName="compNode" presStyleCnt="0"/>
      <dgm:spPr/>
    </dgm:pt>
    <dgm:pt modelId="{1BF715CC-D853-43CB-BEFF-EC098DC6EF4F}" type="pres">
      <dgm:prSet presAssocID="{D7A1366E-EFC5-48F1-883A-74D1B8E80BDD}" presName="iconBgRect" presStyleLbl="bgShp" presStyleIdx="2" presStyleCnt="6"/>
      <dgm:spPr/>
    </dgm:pt>
    <dgm:pt modelId="{AD5E60AC-1747-44F8-8DA3-C44828DA7A2B}" type="pres">
      <dgm:prSet presAssocID="{D7A1366E-EFC5-48F1-883A-74D1B8E80BD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E4DBC2D-1948-4CA8-BB48-FBFC600ED9D8}" type="pres">
      <dgm:prSet presAssocID="{D7A1366E-EFC5-48F1-883A-74D1B8E80BDD}" presName="spaceRect" presStyleCnt="0"/>
      <dgm:spPr/>
    </dgm:pt>
    <dgm:pt modelId="{948862C8-3B6E-48AD-BE68-18C4D5F83051}" type="pres">
      <dgm:prSet presAssocID="{D7A1366E-EFC5-48F1-883A-74D1B8E80BDD}" presName="textRect" presStyleLbl="revTx" presStyleIdx="2" presStyleCnt="6">
        <dgm:presLayoutVars>
          <dgm:chMax val="1"/>
          <dgm:chPref val="1"/>
        </dgm:presLayoutVars>
      </dgm:prSet>
      <dgm:spPr/>
    </dgm:pt>
    <dgm:pt modelId="{9F8AD2BF-A2BC-4A90-86A6-2CDBC1D8382F}" type="pres">
      <dgm:prSet presAssocID="{26DADFD0-F2D2-4838-9435-F05B424A739D}" presName="sibTrans" presStyleCnt="0"/>
      <dgm:spPr/>
    </dgm:pt>
    <dgm:pt modelId="{DC5A2D98-CDC6-47B0-932D-9ABB6C44D949}" type="pres">
      <dgm:prSet presAssocID="{78BE17B6-4266-4971-BEA8-77C5D06EE02E}" presName="compNode" presStyleCnt="0"/>
      <dgm:spPr/>
    </dgm:pt>
    <dgm:pt modelId="{643E2599-D1F8-4AD6-BACD-17F4E12208B8}" type="pres">
      <dgm:prSet presAssocID="{78BE17B6-4266-4971-BEA8-77C5D06EE02E}" presName="iconBgRect" presStyleLbl="bgShp" presStyleIdx="3" presStyleCnt="6"/>
      <dgm:spPr/>
    </dgm:pt>
    <dgm:pt modelId="{E1827FA3-071E-4054-88EB-0249D73AAFC7}" type="pres">
      <dgm:prSet presAssocID="{78BE17B6-4266-4971-BEA8-77C5D06EE02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29D564C-C548-480A-96EC-FC521EFD33A0}" type="pres">
      <dgm:prSet presAssocID="{78BE17B6-4266-4971-BEA8-77C5D06EE02E}" presName="spaceRect" presStyleCnt="0"/>
      <dgm:spPr/>
    </dgm:pt>
    <dgm:pt modelId="{347DADC3-D4ED-4A1E-9CAD-6415CB7CE9DE}" type="pres">
      <dgm:prSet presAssocID="{78BE17B6-4266-4971-BEA8-77C5D06EE02E}" presName="textRect" presStyleLbl="revTx" presStyleIdx="3" presStyleCnt="6">
        <dgm:presLayoutVars>
          <dgm:chMax val="1"/>
          <dgm:chPref val="1"/>
        </dgm:presLayoutVars>
      </dgm:prSet>
      <dgm:spPr/>
    </dgm:pt>
    <dgm:pt modelId="{183FD142-5097-42BD-B2C4-58CC4C1F0767}" type="pres">
      <dgm:prSet presAssocID="{720A0F45-B9A2-4485-9BED-D74CAA17092A}" presName="sibTrans" presStyleCnt="0"/>
      <dgm:spPr/>
    </dgm:pt>
    <dgm:pt modelId="{A378F13F-1238-494A-AB45-D5D9D6984DB2}" type="pres">
      <dgm:prSet presAssocID="{C42A18D0-D91F-452E-ADFB-61D80D4BC165}" presName="compNode" presStyleCnt="0"/>
      <dgm:spPr/>
    </dgm:pt>
    <dgm:pt modelId="{042A7727-EC60-451E-B2CD-70ACDD39FD08}" type="pres">
      <dgm:prSet presAssocID="{C42A18D0-D91F-452E-ADFB-61D80D4BC165}" presName="iconBgRect" presStyleLbl="bgShp" presStyleIdx="4" presStyleCnt="6"/>
      <dgm:spPr/>
    </dgm:pt>
    <dgm:pt modelId="{9DBDF895-D821-44C5-A656-2F62F155FB4C}" type="pres">
      <dgm:prSet presAssocID="{C42A18D0-D91F-452E-ADFB-61D80D4BC16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D27ED97-189E-4393-9338-9BB4F7437F28}" type="pres">
      <dgm:prSet presAssocID="{C42A18D0-D91F-452E-ADFB-61D80D4BC165}" presName="spaceRect" presStyleCnt="0"/>
      <dgm:spPr/>
    </dgm:pt>
    <dgm:pt modelId="{F7591D24-FC25-4370-876D-CFF54723EB4E}" type="pres">
      <dgm:prSet presAssocID="{C42A18D0-D91F-452E-ADFB-61D80D4BC165}" presName="textRect" presStyleLbl="revTx" presStyleIdx="4" presStyleCnt="6">
        <dgm:presLayoutVars>
          <dgm:chMax val="1"/>
          <dgm:chPref val="1"/>
        </dgm:presLayoutVars>
      </dgm:prSet>
      <dgm:spPr/>
    </dgm:pt>
    <dgm:pt modelId="{08AE7CB6-4D4A-4F38-9742-6477FAF6474E}" type="pres">
      <dgm:prSet presAssocID="{36C30698-71B5-4D44-98BB-FA5B738FFF25}" presName="sibTrans" presStyleCnt="0"/>
      <dgm:spPr/>
    </dgm:pt>
    <dgm:pt modelId="{7AAF5538-AC22-4579-8766-CF3594E7BEFB}" type="pres">
      <dgm:prSet presAssocID="{B280A8B2-C760-41AF-931C-F52C06C622E8}" presName="compNode" presStyleCnt="0"/>
      <dgm:spPr/>
    </dgm:pt>
    <dgm:pt modelId="{0FD5E786-D4EF-44B9-B7B4-C8A24ACF9BC5}" type="pres">
      <dgm:prSet presAssocID="{B280A8B2-C760-41AF-931C-F52C06C622E8}" presName="iconBgRect" presStyleLbl="bgShp" presStyleIdx="5" presStyleCnt="6"/>
      <dgm:spPr/>
    </dgm:pt>
    <dgm:pt modelId="{4018DD07-1332-4976-86BD-BF029F0BA408}" type="pres">
      <dgm:prSet presAssocID="{B280A8B2-C760-41AF-931C-F52C06C622E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40DF34C-01F0-4EC5-B9AB-C33BB0E44ABD}" type="pres">
      <dgm:prSet presAssocID="{B280A8B2-C760-41AF-931C-F52C06C622E8}" presName="spaceRect" presStyleCnt="0"/>
      <dgm:spPr/>
    </dgm:pt>
    <dgm:pt modelId="{ACCF698E-6978-4909-AAE0-20469FE6A1CD}" type="pres">
      <dgm:prSet presAssocID="{B280A8B2-C760-41AF-931C-F52C06C622E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5568619-57CE-46B8-A866-9390A07946FA}" srcId="{4AAC101A-7EF3-4255-881E-AF9B03B276BB}" destId="{78BE17B6-4266-4971-BEA8-77C5D06EE02E}" srcOrd="3" destOrd="0" parTransId="{7134528D-654F-4835-B269-B87342BF6498}" sibTransId="{720A0F45-B9A2-4485-9BED-D74CAA17092A}"/>
    <dgm:cxn modelId="{2B6FCD32-ECA0-4921-8C6E-C5CA82122298}" type="presOf" srcId="{B280A8B2-C760-41AF-931C-F52C06C622E8}" destId="{ACCF698E-6978-4909-AAE0-20469FE6A1CD}" srcOrd="0" destOrd="0" presId="urn:microsoft.com/office/officeart/2018/5/layout/IconCircleLabelList"/>
    <dgm:cxn modelId="{7754435B-C735-4C0A-9797-ACAF3C2EBED4}" type="presOf" srcId="{C42A18D0-D91F-452E-ADFB-61D80D4BC165}" destId="{F7591D24-FC25-4370-876D-CFF54723EB4E}" srcOrd="0" destOrd="0" presId="urn:microsoft.com/office/officeart/2018/5/layout/IconCircleLabelList"/>
    <dgm:cxn modelId="{5A4F8843-15BC-4A3F-A101-9D9E29C6058C}" type="presOf" srcId="{78BE17B6-4266-4971-BEA8-77C5D06EE02E}" destId="{347DADC3-D4ED-4A1E-9CAD-6415CB7CE9DE}" srcOrd="0" destOrd="0" presId="urn:microsoft.com/office/officeart/2018/5/layout/IconCircleLabelList"/>
    <dgm:cxn modelId="{D0C64255-7F11-420A-A907-FD718DAEC0FA}" srcId="{4AAC101A-7EF3-4255-881E-AF9B03B276BB}" destId="{D7A1366E-EFC5-48F1-883A-74D1B8E80BDD}" srcOrd="2" destOrd="0" parTransId="{B8BBF583-3E71-49D6-A4F6-FDFC1D6ECC7D}" sibTransId="{26DADFD0-F2D2-4838-9435-F05B424A739D}"/>
    <dgm:cxn modelId="{E5942877-BCFF-4CCB-B496-01AC17A347D1}" srcId="{4AAC101A-7EF3-4255-881E-AF9B03B276BB}" destId="{C42A18D0-D91F-452E-ADFB-61D80D4BC165}" srcOrd="4" destOrd="0" parTransId="{98F7290F-48A6-498F-A716-075E38E3EF87}" sibTransId="{36C30698-71B5-4D44-98BB-FA5B738FFF25}"/>
    <dgm:cxn modelId="{870CDB81-4569-4B39-B00B-4483F960DBEB}" type="presOf" srcId="{D7A1366E-EFC5-48F1-883A-74D1B8E80BDD}" destId="{948862C8-3B6E-48AD-BE68-18C4D5F83051}" srcOrd="0" destOrd="0" presId="urn:microsoft.com/office/officeart/2018/5/layout/IconCircleLabelList"/>
    <dgm:cxn modelId="{E713A790-E986-4F6F-A1C5-8E9942252AA6}" type="presOf" srcId="{4AAC101A-7EF3-4255-881E-AF9B03B276BB}" destId="{454FB296-71F4-478D-AAD7-C647DF20591B}" srcOrd="0" destOrd="0" presId="urn:microsoft.com/office/officeart/2018/5/layout/IconCircleLabelList"/>
    <dgm:cxn modelId="{00500996-13D3-4ADD-B318-7075324DE525}" type="presOf" srcId="{E2B9B52B-F301-44D6-88E0-0CF9359040D3}" destId="{6931E0B5-16E9-449F-B33A-03B94E57D000}" srcOrd="0" destOrd="0" presId="urn:microsoft.com/office/officeart/2018/5/layout/IconCircleLabelList"/>
    <dgm:cxn modelId="{E38F22AA-6596-4506-AEE1-7A96F5A613D5}" srcId="{4AAC101A-7EF3-4255-881E-AF9B03B276BB}" destId="{B280A8B2-C760-41AF-931C-F52C06C622E8}" srcOrd="5" destOrd="0" parTransId="{17803C5B-C75D-49A5-8A67-6A6CAC266386}" sibTransId="{28FD2FCB-A56C-4CC7-A322-D6BA32160DD9}"/>
    <dgm:cxn modelId="{01DCD5CD-F29E-45A1-95DA-1001001E0320}" srcId="{4AAC101A-7EF3-4255-881E-AF9B03B276BB}" destId="{71BFF32A-5BA3-498C-A3D2-F11FD490D02B}" srcOrd="0" destOrd="0" parTransId="{90A522B5-F4A9-4227-A52F-426990E2CDCB}" sibTransId="{0B6529AD-B8F5-4700-A7E5-3F651A5E454D}"/>
    <dgm:cxn modelId="{F91939D4-BDE8-4394-9A28-8DFAAE2FC471}" type="presOf" srcId="{71BFF32A-5BA3-498C-A3D2-F11FD490D02B}" destId="{FD47016D-788E-482E-ADFD-CB077823E86C}" srcOrd="0" destOrd="0" presId="urn:microsoft.com/office/officeart/2018/5/layout/IconCircleLabelList"/>
    <dgm:cxn modelId="{255199F6-9042-4815-A5B3-C31A5C2CDFFC}" srcId="{4AAC101A-7EF3-4255-881E-AF9B03B276BB}" destId="{E2B9B52B-F301-44D6-88E0-0CF9359040D3}" srcOrd="1" destOrd="0" parTransId="{A9B2E19A-1F0E-41C5-BF3C-97A65298C082}" sibTransId="{AD7727FC-BBFF-4559-B1C3-EDD0310814F7}"/>
    <dgm:cxn modelId="{F84C0C7A-36D7-45D8-9165-B0A8A8A60637}" type="presParOf" srcId="{454FB296-71F4-478D-AAD7-C647DF20591B}" destId="{960166CA-DA2B-4283-96F4-35AFD6293541}" srcOrd="0" destOrd="0" presId="urn:microsoft.com/office/officeart/2018/5/layout/IconCircleLabelList"/>
    <dgm:cxn modelId="{E95D940D-A712-4010-85D4-933877DEB150}" type="presParOf" srcId="{960166CA-DA2B-4283-96F4-35AFD6293541}" destId="{72D42AE9-CF6F-466B-B985-E3B2AEAD26E3}" srcOrd="0" destOrd="0" presId="urn:microsoft.com/office/officeart/2018/5/layout/IconCircleLabelList"/>
    <dgm:cxn modelId="{49E7C630-0DCD-4905-9DC6-C3E85501EBAC}" type="presParOf" srcId="{960166CA-DA2B-4283-96F4-35AFD6293541}" destId="{9CB7FCD4-30CA-42BA-9073-9C854D4D8E9B}" srcOrd="1" destOrd="0" presId="urn:microsoft.com/office/officeart/2018/5/layout/IconCircleLabelList"/>
    <dgm:cxn modelId="{79D6219E-FDD3-4AFB-B3D2-B5FB4465E13B}" type="presParOf" srcId="{960166CA-DA2B-4283-96F4-35AFD6293541}" destId="{5FB17910-7058-4C0D-8204-693792397104}" srcOrd="2" destOrd="0" presId="urn:microsoft.com/office/officeart/2018/5/layout/IconCircleLabelList"/>
    <dgm:cxn modelId="{E78FA3E5-753E-423F-984B-4D9C7644FDAA}" type="presParOf" srcId="{960166CA-DA2B-4283-96F4-35AFD6293541}" destId="{FD47016D-788E-482E-ADFD-CB077823E86C}" srcOrd="3" destOrd="0" presId="urn:microsoft.com/office/officeart/2018/5/layout/IconCircleLabelList"/>
    <dgm:cxn modelId="{613BFBB9-FC37-44DF-B027-645E2F05817A}" type="presParOf" srcId="{454FB296-71F4-478D-AAD7-C647DF20591B}" destId="{2DADF85E-89F7-4858-AF3A-4ABFCA0E61CA}" srcOrd="1" destOrd="0" presId="urn:microsoft.com/office/officeart/2018/5/layout/IconCircleLabelList"/>
    <dgm:cxn modelId="{82A9CA26-48AB-4645-8275-1B03541C6729}" type="presParOf" srcId="{454FB296-71F4-478D-AAD7-C647DF20591B}" destId="{5A8CEF35-65E3-4C8C-A1D4-773B8F244918}" srcOrd="2" destOrd="0" presId="urn:microsoft.com/office/officeart/2018/5/layout/IconCircleLabelList"/>
    <dgm:cxn modelId="{85E14F9B-24C6-4260-B495-8A72DCFBD0E2}" type="presParOf" srcId="{5A8CEF35-65E3-4C8C-A1D4-773B8F244918}" destId="{DF6A4BA6-D028-4891-80D7-187E890048C7}" srcOrd="0" destOrd="0" presId="urn:microsoft.com/office/officeart/2018/5/layout/IconCircleLabelList"/>
    <dgm:cxn modelId="{D7985B7C-DFDF-4119-A640-0E4A4B06BD81}" type="presParOf" srcId="{5A8CEF35-65E3-4C8C-A1D4-773B8F244918}" destId="{CA17DF73-A60E-43E6-B80B-333D2AD1FED8}" srcOrd="1" destOrd="0" presId="urn:microsoft.com/office/officeart/2018/5/layout/IconCircleLabelList"/>
    <dgm:cxn modelId="{5938D6EE-E5CE-4169-985E-A22EED4E4E5F}" type="presParOf" srcId="{5A8CEF35-65E3-4C8C-A1D4-773B8F244918}" destId="{D3C94EA5-0C5C-4991-B123-7EB69CE3F7AE}" srcOrd="2" destOrd="0" presId="urn:microsoft.com/office/officeart/2018/5/layout/IconCircleLabelList"/>
    <dgm:cxn modelId="{0074DFA5-466F-44D5-9BA4-28C7D8E196E4}" type="presParOf" srcId="{5A8CEF35-65E3-4C8C-A1D4-773B8F244918}" destId="{6931E0B5-16E9-449F-B33A-03B94E57D000}" srcOrd="3" destOrd="0" presId="urn:microsoft.com/office/officeart/2018/5/layout/IconCircleLabelList"/>
    <dgm:cxn modelId="{FCBD4507-AA6D-4C58-98AB-578D1FB2DC65}" type="presParOf" srcId="{454FB296-71F4-478D-AAD7-C647DF20591B}" destId="{47618785-3B83-4245-AFB0-A63844B69B99}" srcOrd="3" destOrd="0" presId="urn:microsoft.com/office/officeart/2018/5/layout/IconCircleLabelList"/>
    <dgm:cxn modelId="{28155FE1-9B0A-48BB-A9E4-F2EC19FFDA20}" type="presParOf" srcId="{454FB296-71F4-478D-AAD7-C647DF20591B}" destId="{95F470FC-EEF5-4187-B681-6CFBD9C98DB4}" srcOrd="4" destOrd="0" presId="urn:microsoft.com/office/officeart/2018/5/layout/IconCircleLabelList"/>
    <dgm:cxn modelId="{2BFBE0F0-588F-4259-8712-41CD30C9992D}" type="presParOf" srcId="{95F470FC-EEF5-4187-B681-6CFBD9C98DB4}" destId="{1BF715CC-D853-43CB-BEFF-EC098DC6EF4F}" srcOrd="0" destOrd="0" presId="urn:microsoft.com/office/officeart/2018/5/layout/IconCircleLabelList"/>
    <dgm:cxn modelId="{041A9724-03AD-44EC-B1A5-76B286E673F7}" type="presParOf" srcId="{95F470FC-EEF5-4187-B681-6CFBD9C98DB4}" destId="{AD5E60AC-1747-44F8-8DA3-C44828DA7A2B}" srcOrd="1" destOrd="0" presId="urn:microsoft.com/office/officeart/2018/5/layout/IconCircleLabelList"/>
    <dgm:cxn modelId="{5547C2CF-3459-49D9-BBAD-4E4F69C81A6C}" type="presParOf" srcId="{95F470FC-EEF5-4187-B681-6CFBD9C98DB4}" destId="{0E4DBC2D-1948-4CA8-BB48-FBFC600ED9D8}" srcOrd="2" destOrd="0" presId="urn:microsoft.com/office/officeart/2018/5/layout/IconCircleLabelList"/>
    <dgm:cxn modelId="{94AEB1EE-9A64-48C6-A595-FCEB87DA3E78}" type="presParOf" srcId="{95F470FC-EEF5-4187-B681-6CFBD9C98DB4}" destId="{948862C8-3B6E-48AD-BE68-18C4D5F83051}" srcOrd="3" destOrd="0" presId="urn:microsoft.com/office/officeart/2018/5/layout/IconCircleLabelList"/>
    <dgm:cxn modelId="{3ECD7312-D1C3-4432-B153-554310075C7F}" type="presParOf" srcId="{454FB296-71F4-478D-AAD7-C647DF20591B}" destId="{9F8AD2BF-A2BC-4A90-86A6-2CDBC1D8382F}" srcOrd="5" destOrd="0" presId="urn:microsoft.com/office/officeart/2018/5/layout/IconCircleLabelList"/>
    <dgm:cxn modelId="{BA9E3A65-98E0-4A85-B7D8-C9D38DAF22B3}" type="presParOf" srcId="{454FB296-71F4-478D-AAD7-C647DF20591B}" destId="{DC5A2D98-CDC6-47B0-932D-9ABB6C44D949}" srcOrd="6" destOrd="0" presId="urn:microsoft.com/office/officeart/2018/5/layout/IconCircleLabelList"/>
    <dgm:cxn modelId="{F40E6134-B8FC-41C5-9F57-9BDFFB8A7FFD}" type="presParOf" srcId="{DC5A2D98-CDC6-47B0-932D-9ABB6C44D949}" destId="{643E2599-D1F8-4AD6-BACD-17F4E12208B8}" srcOrd="0" destOrd="0" presId="urn:microsoft.com/office/officeart/2018/5/layout/IconCircleLabelList"/>
    <dgm:cxn modelId="{421D7B45-C82B-47CE-903D-73543A51D63E}" type="presParOf" srcId="{DC5A2D98-CDC6-47B0-932D-9ABB6C44D949}" destId="{E1827FA3-071E-4054-88EB-0249D73AAFC7}" srcOrd="1" destOrd="0" presId="urn:microsoft.com/office/officeart/2018/5/layout/IconCircleLabelList"/>
    <dgm:cxn modelId="{913D4E51-9619-4F72-B59C-942EAB5F1A7F}" type="presParOf" srcId="{DC5A2D98-CDC6-47B0-932D-9ABB6C44D949}" destId="{229D564C-C548-480A-96EC-FC521EFD33A0}" srcOrd="2" destOrd="0" presId="urn:microsoft.com/office/officeart/2018/5/layout/IconCircleLabelList"/>
    <dgm:cxn modelId="{9682595A-EBC7-4609-9000-C76085606B79}" type="presParOf" srcId="{DC5A2D98-CDC6-47B0-932D-9ABB6C44D949}" destId="{347DADC3-D4ED-4A1E-9CAD-6415CB7CE9DE}" srcOrd="3" destOrd="0" presId="urn:microsoft.com/office/officeart/2018/5/layout/IconCircleLabelList"/>
    <dgm:cxn modelId="{E846641D-B8CC-45B0-8FD3-D2ACE2839048}" type="presParOf" srcId="{454FB296-71F4-478D-AAD7-C647DF20591B}" destId="{183FD142-5097-42BD-B2C4-58CC4C1F0767}" srcOrd="7" destOrd="0" presId="urn:microsoft.com/office/officeart/2018/5/layout/IconCircleLabelList"/>
    <dgm:cxn modelId="{EEE4832E-BE97-4859-9CB0-7D449CB81397}" type="presParOf" srcId="{454FB296-71F4-478D-AAD7-C647DF20591B}" destId="{A378F13F-1238-494A-AB45-D5D9D6984DB2}" srcOrd="8" destOrd="0" presId="urn:microsoft.com/office/officeart/2018/5/layout/IconCircleLabelList"/>
    <dgm:cxn modelId="{83AD5B88-3C3E-4CE9-8BBB-A40EE5810386}" type="presParOf" srcId="{A378F13F-1238-494A-AB45-D5D9D6984DB2}" destId="{042A7727-EC60-451E-B2CD-70ACDD39FD08}" srcOrd="0" destOrd="0" presId="urn:microsoft.com/office/officeart/2018/5/layout/IconCircleLabelList"/>
    <dgm:cxn modelId="{38FF21E4-518D-47D0-9D25-0002E55CF772}" type="presParOf" srcId="{A378F13F-1238-494A-AB45-D5D9D6984DB2}" destId="{9DBDF895-D821-44C5-A656-2F62F155FB4C}" srcOrd="1" destOrd="0" presId="urn:microsoft.com/office/officeart/2018/5/layout/IconCircleLabelList"/>
    <dgm:cxn modelId="{BB85F579-161C-45BD-9FBD-3727ADD864F0}" type="presParOf" srcId="{A378F13F-1238-494A-AB45-D5D9D6984DB2}" destId="{CD27ED97-189E-4393-9338-9BB4F7437F28}" srcOrd="2" destOrd="0" presId="urn:microsoft.com/office/officeart/2018/5/layout/IconCircleLabelList"/>
    <dgm:cxn modelId="{476D9585-0B1C-43DB-B296-36E8E9E66359}" type="presParOf" srcId="{A378F13F-1238-494A-AB45-D5D9D6984DB2}" destId="{F7591D24-FC25-4370-876D-CFF54723EB4E}" srcOrd="3" destOrd="0" presId="urn:microsoft.com/office/officeart/2018/5/layout/IconCircleLabelList"/>
    <dgm:cxn modelId="{FDE40565-7A91-44F4-892E-CB7CA47E9072}" type="presParOf" srcId="{454FB296-71F4-478D-AAD7-C647DF20591B}" destId="{08AE7CB6-4D4A-4F38-9742-6477FAF6474E}" srcOrd="9" destOrd="0" presId="urn:microsoft.com/office/officeart/2018/5/layout/IconCircleLabelList"/>
    <dgm:cxn modelId="{F871B890-1833-4C53-A3F9-F061ADA6660B}" type="presParOf" srcId="{454FB296-71F4-478D-AAD7-C647DF20591B}" destId="{7AAF5538-AC22-4579-8766-CF3594E7BEFB}" srcOrd="10" destOrd="0" presId="urn:microsoft.com/office/officeart/2018/5/layout/IconCircleLabelList"/>
    <dgm:cxn modelId="{33EE1945-4EE3-432C-9BEE-B447F974CA46}" type="presParOf" srcId="{7AAF5538-AC22-4579-8766-CF3594E7BEFB}" destId="{0FD5E786-D4EF-44B9-B7B4-C8A24ACF9BC5}" srcOrd="0" destOrd="0" presId="urn:microsoft.com/office/officeart/2018/5/layout/IconCircleLabelList"/>
    <dgm:cxn modelId="{5A122EE5-7979-4346-BC53-29E6C30EF5FB}" type="presParOf" srcId="{7AAF5538-AC22-4579-8766-CF3594E7BEFB}" destId="{4018DD07-1332-4976-86BD-BF029F0BA408}" srcOrd="1" destOrd="0" presId="urn:microsoft.com/office/officeart/2018/5/layout/IconCircleLabelList"/>
    <dgm:cxn modelId="{80661F91-4FF0-458A-8117-9376DF728427}" type="presParOf" srcId="{7AAF5538-AC22-4579-8766-CF3594E7BEFB}" destId="{840DF34C-01F0-4EC5-B9AB-C33BB0E44ABD}" srcOrd="2" destOrd="0" presId="urn:microsoft.com/office/officeart/2018/5/layout/IconCircleLabelList"/>
    <dgm:cxn modelId="{E3765E61-2EC7-405E-AA98-5DFA573EE92C}" type="presParOf" srcId="{7AAF5538-AC22-4579-8766-CF3594E7BEFB}" destId="{ACCF698E-6978-4909-AAE0-20469FE6A1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3767DC5-4ED9-4684-BB84-04756F14C802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FD8F049-B6A1-426B-AE98-D73C28C0A522}">
      <dgm:prSet/>
      <dgm:spPr/>
      <dgm:t>
        <a:bodyPr/>
        <a:lstStyle/>
        <a:p>
          <a:r>
            <a:rPr lang="pt-BR"/>
            <a:t>Planejamento de projeto (Capítulo 6)</a:t>
          </a:r>
          <a:endParaRPr lang="en-US"/>
        </a:p>
      </dgm:t>
    </dgm:pt>
    <dgm:pt modelId="{D9A8D7C0-F134-4364-A409-B8E009E0E35E}" type="parTrans" cxnId="{04A2C66B-7B25-4023-80AD-2E9D9FDC35BD}">
      <dgm:prSet/>
      <dgm:spPr/>
      <dgm:t>
        <a:bodyPr/>
        <a:lstStyle/>
        <a:p>
          <a:endParaRPr lang="en-US"/>
        </a:p>
      </dgm:t>
    </dgm:pt>
    <dgm:pt modelId="{3DA7C03D-89D6-4357-958A-63F3D593B288}" type="sibTrans" cxnId="{04A2C66B-7B25-4023-80AD-2E9D9FDC35BD}">
      <dgm:prSet/>
      <dgm:spPr/>
      <dgm:t>
        <a:bodyPr/>
        <a:lstStyle/>
        <a:p>
          <a:endParaRPr lang="en-US"/>
        </a:p>
      </dgm:t>
    </dgm:pt>
    <dgm:pt modelId="{41C7AA82-FA49-4729-8BC4-05A6444934B2}">
      <dgm:prSet/>
      <dgm:spPr/>
      <dgm:t>
        <a:bodyPr/>
        <a:lstStyle/>
        <a:p>
          <a:r>
            <a:rPr lang="pt-BR"/>
            <a:t>Avaliação e controle de projeto (Capítulo 9)</a:t>
          </a:r>
          <a:endParaRPr lang="en-US"/>
        </a:p>
      </dgm:t>
    </dgm:pt>
    <dgm:pt modelId="{D7BD5BC6-4C8C-42C3-9D68-5537BAA9A605}" type="parTrans" cxnId="{BE9333F9-0E93-46C9-96B8-58A42F7DCAA6}">
      <dgm:prSet/>
      <dgm:spPr/>
      <dgm:t>
        <a:bodyPr/>
        <a:lstStyle/>
        <a:p>
          <a:endParaRPr lang="en-US"/>
        </a:p>
      </dgm:t>
    </dgm:pt>
    <dgm:pt modelId="{6ECFA0A1-7463-4A7F-8B93-FD1CC3E10BB2}" type="sibTrans" cxnId="{BE9333F9-0E93-46C9-96B8-58A42F7DCAA6}">
      <dgm:prSet/>
      <dgm:spPr/>
      <dgm:t>
        <a:bodyPr/>
        <a:lstStyle/>
        <a:p>
          <a:endParaRPr lang="en-US"/>
        </a:p>
      </dgm:t>
    </dgm:pt>
    <dgm:pt modelId="{3B23C2B2-6CF3-43AF-809D-213E49A7D0D2}">
      <dgm:prSet/>
      <dgm:spPr/>
      <dgm:t>
        <a:bodyPr/>
        <a:lstStyle/>
        <a:p>
          <a:r>
            <a:rPr lang="pt-BR"/>
            <a:t>Gerenciamento de decisão</a:t>
          </a:r>
          <a:endParaRPr lang="en-US"/>
        </a:p>
      </dgm:t>
    </dgm:pt>
    <dgm:pt modelId="{20D97F08-D925-402E-96B6-72F30209D356}" type="parTrans" cxnId="{A14A7867-AB33-40BB-9D33-A24EC2630C3F}">
      <dgm:prSet/>
      <dgm:spPr/>
      <dgm:t>
        <a:bodyPr/>
        <a:lstStyle/>
        <a:p>
          <a:endParaRPr lang="en-US"/>
        </a:p>
      </dgm:t>
    </dgm:pt>
    <dgm:pt modelId="{3E50CAA9-46AA-4E44-8C1C-20E8BB261EE5}" type="sibTrans" cxnId="{A14A7867-AB33-40BB-9D33-A24EC2630C3F}">
      <dgm:prSet/>
      <dgm:spPr/>
      <dgm:t>
        <a:bodyPr/>
        <a:lstStyle/>
        <a:p>
          <a:endParaRPr lang="en-US"/>
        </a:p>
      </dgm:t>
    </dgm:pt>
    <dgm:pt modelId="{EE4EE173-B236-4024-B492-FAAF36B7C1E4}">
      <dgm:prSet/>
      <dgm:spPr/>
      <dgm:t>
        <a:bodyPr/>
        <a:lstStyle/>
        <a:p>
          <a:r>
            <a:rPr lang="pt-BR"/>
            <a:t>Gerenciamento de risco (Capítulo 8)</a:t>
          </a:r>
          <a:endParaRPr lang="en-US"/>
        </a:p>
      </dgm:t>
    </dgm:pt>
    <dgm:pt modelId="{14BD6864-E366-4289-A6C3-FE60D2F5161F}" type="parTrans" cxnId="{1C345E33-803B-4614-BDB7-1601F10806F7}">
      <dgm:prSet/>
      <dgm:spPr/>
      <dgm:t>
        <a:bodyPr/>
        <a:lstStyle/>
        <a:p>
          <a:endParaRPr lang="en-US"/>
        </a:p>
      </dgm:t>
    </dgm:pt>
    <dgm:pt modelId="{6828911B-D916-4D2F-B3AB-9D8E57B1367D}" type="sibTrans" cxnId="{1C345E33-803B-4614-BDB7-1601F10806F7}">
      <dgm:prSet/>
      <dgm:spPr/>
      <dgm:t>
        <a:bodyPr/>
        <a:lstStyle/>
        <a:p>
          <a:endParaRPr lang="en-US"/>
        </a:p>
      </dgm:t>
    </dgm:pt>
    <dgm:pt modelId="{9F4A6CBC-27F7-4F09-B89B-65C388108BD6}">
      <dgm:prSet/>
      <dgm:spPr/>
      <dgm:t>
        <a:bodyPr/>
        <a:lstStyle/>
        <a:p>
          <a:r>
            <a:rPr lang="pt-BR"/>
            <a:t>Gerenciamento de configuração (Capítulo 10)</a:t>
          </a:r>
          <a:endParaRPr lang="en-US"/>
        </a:p>
      </dgm:t>
    </dgm:pt>
    <dgm:pt modelId="{EEF962EF-6581-4578-9773-7D351858358C}" type="parTrans" cxnId="{1E316FDC-96D4-48F4-A495-F063A8777FF1}">
      <dgm:prSet/>
      <dgm:spPr/>
      <dgm:t>
        <a:bodyPr/>
        <a:lstStyle/>
        <a:p>
          <a:endParaRPr lang="en-US"/>
        </a:p>
      </dgm:t>
    </dgm:pt>
    <dgm:pt modelId="{8E7A0F10-BAA4-48D3-9D46-8FC8A2EA28AD}" type="sibTrans" cxnId="{1E316FDC-96D4-48F4-A495-F063A8777FF1}">
      <dgm:prSet/>
      <dgm:spPr/>
      <dgm:t>
        <a:bodyPr/>
        <a:lstStyle/>
        <a:p>
          <a:endParaRPr lang="en-US"/>
        </a:p>
      </dgm:t>
    </dgm:pt>
    <dgm:pt modelId="{5AFFDB93-88A3-4FDA-96D3-AEAAEA212BB1}">
      <dgm:prSet/>
      <dgm:spPr/>
      <dgm:t>
        <a:bodyPr/>
        <a:lstStyle/>
        <a:p>
          <a:r>
            <a:rPr lang="pt-BR"/>
            <a:t>Gerenciamento de informação</a:t>
          </a:r>
          <a:endParaRPr lang="en-US"/>
        </a:p>
      </dgm:t>
    </dgm:pt>
    <dgm:pt modelId="{1159B872-4DA3-400F-9B5B-2C8CB3461AE0}" type="parTrans" cxnId="{373C2FB5-CE55-4F33-AC0D-B1843B08B96D}">
      <dgm:prSet/>
      <dgm:spPr/>
      <dgm:t>
        <a:bodyPr/>
        <a:lstStyle/>
        <a:p>
          <a:endParaRPr lang="en-US"/>
        </a:p>
      </dgm:t>
    </dgm:pt>
    <dgm:pt modelId="{83396537-FB5B-4F9D-98B0-356D43F8FC28}" type="sibTrans" cxnId="{373C2FB5-CE55-4F33-AC0D-B1843B08B96D}">
      <dgm:prSet/>
      <dgm:spPr/>
      <dgm:t>
        <a:bodyPr/>
        <a:lstStyle/>
        <a:p>
          <a:endParaRPr lang="en-US"/>
        </a:p>
      </dgm:t>
    </dgm:pt>
    <dgm:pt modelId="{BB6F9914-A7DE-4299-8E9E-420B7A3EB227}">
      <dgm:prSet/>
      <dgm:spPr/>
      <dgm:t>
        <a:bodyPr/>
        <a:lstStyle/>
        <a:p>
          <a:r>
            <a:rPr lang="pt-BR"/>
            <a:t>Medição (Seções 9.5, 11.4 e 13.7)</a:t>
          </a:r>
          <a:endParaRPr lang="en-US"/>
        </a:p>
      </dgm:t>
    </dgm:pt>
    <dgm:pt modelId="{9C9B3166-2C3E-495F-B61E-DE2E193BE8FC}" type="parTrans" cxnId="{1D564E2D-B849-471C-B05E-8FEBD988D7A7}">
      <dgm:prSet/>
      <dgm:spPr/>
      <dgm:t>
        <a:bodyPr/>
        <a:lstStyle/>
        <a:p>
          <a:endParaRPr lang="en-US"/>
        </a:p>
      </dgm:t>
    </dgm:pt>
    <dgm:pt modelId="{3A4CE6DD-DAE9-49C3-A599-DD0089AE1865}" type="sibTrans" cxnId="{1D564E2D-B849-471C-B05E-8FEBD988D7A7}">
      <dgm:prSet/>
      <dgm:spPr/>
      <dgm:t>
        <a:bodyPr/>
        <a:lstStyle/>
        <a:p>
          <a:endParaRPr lang="en-US"/>
        </a:p>
      </dgm:t>
    </dgm:pt>
    <dgm:pt modelId="{86B5CC0F-642E-4695-BE90-52E8BE6D8CB4}">
      <dgm:prSet/>
      <dgm:spPr/>
      <dgm:t>
        <a:bodyPr/>
        <a:lstStyle/>
        <a:p>
          <a:r>
            <a:rPr lang="pt-BR"/>
            <a:t>Garantia de qualidade (Capítulos 11 e 12)</a:t>
          </a:r>
          <a:endParaRPr lang="en-US"/>
        </a:p>
      </dgm:t>
    </dgm:pt>
    <dgm:pt modelId="{4DCC64C2-5EBE-4DC7-8237-EC155F1F480C}" type="parTrans" cxnId="{7EAF2C6A-07DB-4CEF-B1C5-190E0621F405}">
      <dgm:prSet/>
      <dgm:spPr/>
      <dgm:t>
        <a:bodyPr/>
        <a:lstStyle/>
        <a:p>
          <a:endParaRPr lang="en-US"/>
        </a:p>
      </dgm:t>
    </dgm:pt>
    <dgm:pt modelId="{96013680-758D-40BB-8C09-71487A66CE53}" type="sibTrans" cxnId="{7EAF2C6A-07DB-4CEF-B1C5-190E0621F405}">
      <dgm:prSet/>
      <dgm:spPr/>
      <dgm:t>
        <a:bodyPr/>
        <a:lstStyle/>
        <a:p>
          <a:endParaRPr lang="en-US"/>
        </a:p>
      </dgm:t>
    </dgm:pt>
    <dgm:pt modelId="{8E525E04-DC5C-4F40-936E-1853CD979710}" type="pres">
      <dgm:prSet presAssocID="{33767DC5-4ED9-4684-BB84-04756F14C802}" presName="root" presStyleCnt="0">
        <dgm:presLayoutVars>
          <dgm:dir/>
          <dgm:resizeHandles val="exact"/>
        </dgm:presLayoutVars>
      </dgm:prSet>
      <dgm:spPr/>
    </dgm:pt>
    <dgm:pt modelId="{35010F1E-CA39-4017-9137-198081C55691}" type="pres">
      <dgm:prSet presAssocID="{33767DC5-4ED9-4684-BB84-04756F14C802}" presName="container" presStyleCnt="0">
        <dgm:presLayoutVars>
          <dgm:dir/>
          <dgm:resizeHandles val="exact"/>
        </dgm:presLayoutVars>
      </dgm:prSet>
      <dgm:spPr/>
    </dgm:pt>
    <dgm:pt modelId="{B9E78B38-16AB-4460-851F-C276A4E50237}" type="pres">
      <dgm:prSet presAssocID="{AFD8F049-B6A1-426B-AE98-D73C28C0A522}" presName="compNode" presStyleCnt="0"/>
      <dgm:spPr/>
    </dgm:pt>
    <dgm:pt modelId="{5018A838-8564-48CD-B7A6-8175F12D6562}" type="pres">
      <dgm:prSet presAssocID="{AFD8F049-B6A1-426B-AE98-D73C28C0A522}" presName="iconBgRect" presStyleLbl="bgShp" presStyleIdx="0" presStyleCnt="8"/>
      <dgm:spPr/>
    </dgm:pt>
    <dgm:pt modelId="{F2CC52E6-CB93-43E6-B543-99286A91602E}" type="pres">
      <dgm:prSet presAssocID="{AFD8F049-B6A1-426B-AE98-D73C28C0A52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277A44A-8269-48BA-B7C7-D84719DCA66C}" type="pres">
      <dgm:prSet presAssocID="{AFD8F049-B6A1-426B-AE98-D73C28C0A522}" presName="spaceRect" presStyleCnt="0"/>
      <dgm:spPr/>
    </dgm:pt>
    <dgm:pt modelId="{D948C94B-2702-41C0-B2B9-DCD5BE1BBEB1}" type="pres">
      <dgm:prSet presAssocID="{AFD8F049-B6A1-426B-AE98-D73C28C0A522}" presName="textRect" presStyleLbl="revTx" presStyleIdx="0" presStyleCnt="8">
        <dgm:presLayoutVars>
          <dgm:chMax val="1"/>
          <dgm:chPref val="1"/>
        </dgm:presLayoutVars>
      </dgm:prSet>
      <dgm:spPr/>
    </dgm:pt>
    <dgm:pt modelId="{9B90CD03-38D0-46C5-AC56-FC1AC44B800C}" type="pres">
      <dgm:prSet presAssocID="{3DA7C03D-89D6-4357-958A-63F3D593B288}" presName="sibTrans" presStyleLbl="sibTrans2D1" presStyleIdx="0" presStyleCnt="0"/>
      <dgm:spPr/>
    </dgm:pt>
    <dgm:pt modelId="{8393C7A1-A2F8-4BDA-9772-93B70B10F85A}" type="pres">
      <dgm:prSet presAssocID="{41C7AA82-FA49-4729-8BC4-05A6444934B2}" presName="compNode" presStyleCnt="0"/>
      <dgm:spPr/>
    </dgm:pt>
    <dgm:pt modelId="{B9058F2F-B6C7-4906-99BF-0E251FD50A68}" type="pres">
      <dgm:prSet presAssocID="{41C7AA82-FA49-4729-8BC4-05A6444934B2}" presName="iconBgRect" presStyleLbl="bgShp" presStyleIdx="1" presStyleCnt="8"/>
      <dgm:spPr/>
    </dgm:pt>
    <dgm:pt modelId="{3982CE20-4A88-4A48-95A8-76A6946382DA}" type="pres">
      <dgm:prSet presAssocID="{41C7AA82-FA49-4729-8BC4-05A6444934B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6DDC7A5-DFDE-4316-8214-A73EB9DE4382}" type="pres">
      <dgm:prSet presAssocID="{41C7AA82-FA49-4729-8BC4-05A6444934B2}" presName="spaceRect" presStyleCnt="0"/>
      <dgm:spPr/>
    </dgm:pt>
    <dgm:pt modelId="{43B2F5A1-7771-4086-8CD3-81CA45808F2C}" type="pres">
      <dgm:prSet presAssocID="{41C7AA82-FA49-4729-8BC4-05A6444934B2}" presName="textRect" presStyleLbl="revTx" presStyleIdx="1" presStyleCnt="8">
        <dgm:presLayoutVars>
          <dgm:chMax val="1"/>
          <dgm:chPref val="1"/>
        </dgm:presLayoutVars>
      </dgm:prSet>
      <dgm:spPr/>
    </dgm:pt>
    <dgm:pt modelId="{8BD81430-7BC8-41D6-8066-508B077B375D}" type="pres">
      <dgm:prSet presAssocID="{6ECFA0A1-7463-4A7F-8B93-FD1CC3E10BB2}" presName="sibTrans" presStyleLbl="sibTrans2D1" presStyleIdx="0" presStyleCnt="0"/>
      <dgm:spPr/>
    </dgm:pt>
    <dgm:pt modelId="{4D97B316-731C-40C3-85F3-D94008977BF4}" type="pres">
      <dgm:prSet presAssocID="{3B23C2B2-6CF3-43AF-809D-213E49A7D0D2}" presName="compNode" presStyleCnt="0"/>
      <dgm:spPr/>
    </dgm:pt>
    <dgm:pt modelId="{CBED61FE-8C5C-47DF-8121-75D93F2999A0}" type="pres">
      <dgm:prSet presAssocID="{3B23C2B2-6CF3-43AF-809D-213E49A7D0D2}" presName="iconBgRect" presStyleLbl="bgShp" presStyleIdx="2" presStyleCnt="8"/>
      <dgm:spPr/>
    </dgm:pt>
    <dgm:pt modelId="{27EE21E3-DDFD-42EE-925A-087BCA564B14}" type="pres">
      <dgm:prSet presAssocID="{3B23C2B2-6CF3-43AF-809D-213E49A7D0D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E18B2CD2-FC7B-452C-8F49-AB05A4D1C4A4}" type="pres">
      <dgm:prSet presAssocID="{3B23C2B2-6CF3-43AF-809D-213E49A7D0D2}" presName="spaceRect" presStyleCnt="0"/>
      <dgm:spPr/>
    </dgm:pt>
    <dgm:pt modelId="{F78C512A-9B15-462F-BD65-40FFF9474FD6}" type="pres">
      <dgm:prSet presAssocID="{3B23C2B2-6CF3-43AF-809D-213E49A7D0D2}" presName="textRect" presStyleLbl="revTx" presStyleIdx="2" presStyleCnt="8">
        <dgm:presLayoutVars>
          <dgm:chMax val="1"/>
          <dgm:chPref val="1"/>
        </dgm:presLayoutVars>
      </dgm:prSet>
      <dgm:spPr/>
    </dgm:pt>
    <dgm:pt modelId="{F80006AA-AC58-4B9E-BB39-FA82BA272C2A}" type="pres">
      <dgm:prSet presAssocID="{3E50CAA9-46AA-4E44-8C1C-20E8BB261EE5}" presName="sibTrans" presStyleLbl="sibTrans2D1" presStyleIdx="0" presStyleCnt="0"/>
      <dgm:spPr/>
    </dgm:pt>
    <dgm:pt modelId="{9ABD819E-7456-45AB-AF7C-6FBBC76318C8}" type="pres">
      <dgm:prSet presAssocID="{EE4EE173-B236-4024-B492-FAAF36B7C1E4}" presName="compNode" presStyleCnt="0"/>
      <dgm:spPr/>
    </dgm:pt>
    <dgm:pt modelId="{E35DC012-DF79-4ADC-B3F0-25A87CE48871}" type="pres">
      <dgm:prSet presAssocID="{EE4EE173-B236-4024-B492-FAAF36B7C1E4}" presName="iconBgRect" presStyleLbl="bgShp" presStyleIdx="3" presStyleCnt="8"/>
      <dgm:spPr/>
    </dgm:pt>
    <dgm:pt modelId="{D6517283-3241-4DED-8C23-619814BCAFE5}" type="pres">
      <dgm:prSet presAssocID="{EE4EE173-B236-4024-B492-FAAF36B7C1E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o-Hazard"/>
        </a:ext>
      </dgm:extLst>
    </dgm:pt>
    <dgm:pt modelId="{2185482F-ECA6-48DC-BA78-D2A6D888FB09}" type="pres">
      <dgm:prSet presAssocID="{EE4EE173-B236-4024-B492-FAAF36B7C1E4}" presName="spaceRect" presStyleCnt="0"/>
      <dgm:spPr/>
    </dgm:pt>
    <dgm:pt modelId="{C8A49C64-A7DB-46D2-B878-A99ED91519C5}" type="pres">
      <dgm:prSet presAssocID="{EE4EE173-B236-4024-B492-FAAF36B7C1E4}" presName="textRect" presStyleLbl="revTx" presStyleIdx="3" presStyleCnt="8">
        <dgm:presLayoutVars>
          <dgm:chMax val="1"/>
          <dgm:chPref val="1"/>
        </dgm:presLayoutVars>
      </dgm:prSet>
      <dgm:spPr/>
    </dgm:pt>
    <dgm:pt modelId="{196BB756-E12B-468E-8E99-C359F2F4580C}" type="pres">
      <dgm:prSet presAssocID="{6828911B-D916-4D2F-B3AB-9D8E57B1367D}" presName="sibTrans" presStyleLbl="sibTrans2D1" presStyleIdx="0" presStyleCnt="0"/>
      <dgm:spPr/>
    </dgm:pt>
    <dgm:pt modelId="{16532EB4-D44F-4889-B86C-03594A5AA1AB}" type="pres">
      <dgm:prSet presAssocID="{9F4A6CBC-27F7-4F09-B89B-65C388108BD6}" presName="compNode" presStyleCnt="0"/>
      <dgm:spPr/>
    </dgm:pt>
    <dgm:pt modelId="{63D85F94-EF49-45EA-B3BB-0F3B51AD9B3B}" type="pres">
      <dgm:prSet presAssocID="{9F4A6CBC-27F7-4F09-B89B-65C388108BD6}" presName="iconBgRect" presStyleLbl="bgShp" presStyleIdx="4" presStyleCnt="8"/>
      <dgm:spPr/>
    </dgm:pt>
    <dgm:pt modelId="{EF78C042-67DD-406B-A3D4-44BB293F9C5A}" type="pres">
      <dgm:prSet presAssocID="{9F4A6CBC-27F7-4F09-B89B-65C388108BD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8D421D19-AECE-4B89-AEF1-836070776445}" type="pres">
      <dgm:prSet presAssocID="{9F4A6CBC-27F7-4F09-B89B-65C388108BD6}" presName="spaceRect" presStyleCnt="0"/>
      <dgm:spPr/>
    </dgm:pt>
    <dgm:pt modelId="{E06D482B-10DB-43A5-BBC9-9AE9168941A4}" type="pres">
      <dgm:prSet presAssocID="{9F4A6CBC-27F7-4F09-B89B-65C388108BD6}" presName="textRect" presStyleLbl="revTx" presStyleIdx="4" presStyleCnt="8">
        <dgm:presLayoutVars>
          <dgm:chMax val="1"/>
          <dgm:chPref val="1"/>
        </dgm:presLayoutVars>
      </dgm:prSet>
      <dgm:spPr/>
    </dgm:pt>
    <dgm:pt modelId="{12AE040C-9614-493B-B9D6-3918D3A4EF6D}" type="pres">
      <dgm:prSet presAssocID="{8E7A0F10-BAA4-48D3-9D46-8FC8A2EA28AD}" presName="sibTrans" presStyleLbl="sibTrans2D1" presStyleIdx="0" presStyleCnt="0"/>
      <dgm:spPr/>
    </dgm:pt>
    <dgm:pt modelId="{0BDE2A92-E485-457D-AC07-ADAD8F843D2D}" type="pres">
      <dgm:prSet presAssocID="{5AFFDB93-88A3-4FDA-96D3-AEAAEA212BB1}" presName="compNode" presStyleCnt="0"/>
      <dgm:spPr/>
    </dgm:pt>
    <dgm:pt modelId="{5D50E37E-8403-43F6-BAEF-A435ED86F4A8}" type="pres">
      <dgm:prSet presAssocID="{5AFFDB93-88A3-4FDA-96D3-AEAAEA212BB1}" presName="iconBgRect" presStyleLbl="bgShp" presStyleIdx="5" presStyleCnt="8"/>
      <dgm:spPr/>
    </dgm:pt>
    <dgm:pt modelId="{4E0AC4B3-E1CD-4C75-94E6-3AA862009F9F}" type="pres">
      <dgm:prSet presAssocID="{5AFFDB93-88A3-4FDA-96D3-AEAAEA212BB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9BE2CF0-3B43-43ED-A530-9AF303AFAD80}" type="pres">
      <dgm:prSet presAssocID="{5AFFDB93-88A3-4FDA-96D3-AEAAEA212BB1}" presName="spaceRect" presStyleCnt="0"/>
      <dgm:spPr/>
    </dgm:pt>
    <dgm:pt modelId="{9787E15B-F4A2-4736-97ED-CA52EB990908}" type="pres">
      <dgm:prSet presAssocID="{5AFFDB93-88A3-4FDA-96D3-AEAAEA212BB1}" presName="textRect" presStyleLbl="revTx" presStyleIdx="5" presStyleCnt="8">
        <dgm:presLayoutVars>
          <dgm:chMax val="1"/>
          <dgm:chPref val="1"/>
        </dgm:presLayoutVars>
      </dgm:prSet>
      <dgm:spPr/>
    </dgm:pt>
    <dgm:pt modelId="{F665F25B-2B5E-46C2-B71E-C1882EC6781D}" type="pres">
      <dgm:prSet presAssocID="{83396537-FB5B-4F9D-98B0-356D43F8FC28}" presName="sibTrans" presStyleLbl="sibTrans2D1" presStyleIdx="0" presStyleCnt="0"/>
      <dgm:spPr/>
    </dgm:pt>
    <dgm:pt modelId="{2411F81B-1F70-4A89-931C-179237CA5F75}" type="pres">
      <dgm:prSet presAssocID="{BB6F9914-A7DE-4299-8E9E-420B7A3EB227}" presName="compNode" presStyleCnt="0"/>
      <dgm:spPr/>
    </dgm:pt>
    <dgm:pt modelId="{9BEBF76A-FE65-443B-BF72-D103F772B555}" type="pres">
      <dgm:prSet presAssocID="{BB6F9914-A7DE-4299-8E9E-420B7A3EB227}" presName="iconBgRect" presStyleLbl="bgShp" presStyleIdx="6" presStyleCnt="8"/>
      <dgm:spPr/>
    </dgm:pt>
    <dgm:pt modelId="{D1CD1625-7618-4D05-9164-1BF1A5B75759}" type="pres">
      <dgm:prSet presAssocID="{BB6F9914-A7DE-4299-8E9E-420B7A3EB22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CE758B60-252D-4C6A-81C2-FC526F47259E}" type="pres">
      <dgm:prSet presAssocID="{BB6F9914-A7DE-4299-8E9E-420B7A3EB227}" presName="spaceRect" presStyleCnt="0"/>
      <dgm:spPr/>
    </dgm:pt>
    <dgm:pt modelId="{814E627B-B5D8-4F7C-963C-3CDC3E3B4B6B}" type="pres">
      <dgm:prSet presAssocID="{BB6F9914-A7DE-4299-8E9E-420B7A3EB227}" presName="textRect" presStyleLbl="revTx" presStyleIdx="6" presStyleCnt="8">
        <dgm:presLayoutVars>
          <dgm:chMax val="1"/>
          <dgm:chPref val="1"/>
        </dgm:presLayoutVars>
      </dgm:prSet>
      <dgm:spPr/>
    </dgm:pt>
    <dgm:pt modelId="{69E1B37B-3836-46FC-9CF0-D4946F7CA4A3}" type="pres">
      <dgm:prSet presAssocID="{3A4CE6DD-DAE9-49C3-A599-DD0089AE1865}" presName="sibTrans" presStyleLbl="sibTrans2D1" presStyleIdx="0" presStyleCnt="0"/>
      <dgm:spPr/>
    </dgm:pt>
    <dgm:pt modelId="{0C16EAC3-1CCA-4B4B-AAF4-36F2DEA65D1A}" type="pres">
      <dgm:prSet presAssocID="{86B5CC0F-642E-4695-BE90-52E8BE6D8CB4}" presName="compNode" presStyleCnt="0"/>
      <dgm:spPr/>
    </dgm:pt>
    <dgm:pt modelId="{701E8F75-4BC4-4DEC-82AB-DCACBF28D6F8}" type="pres">
      <dgm:prSet presAssocID="{86B5CC0F-642E-4695-BE90-52E8BE6D8CB4}" presName="iconBgRect" presStyleLbl="bgShp" presStyleIdx="7" presStyleCnt="8"/>
      <dgm:spPr/>
    </dgm:pt>
    <dgm:pt modelId="{C4293A9A-53A9-466C-B1C8-9189822112D6}" type="pres">
      <dgm:prSet presAssocID="{86B5CC0F-642E-4695-BE90-52E8BE6D8CB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D019D4A-336A-44EE-84F7-2717F983FBA6}" type="pres">
      <dgm:prSet presAssocID="{86B5CC0F-642E-4695-BE90-52E8BE6D8CB4}" presName="spaceRect" presStyleCnt="0"/>
      <dgm:spPr/>
    </dgm:pt>
    <dgm:pt modelId="{AC526AB4-9F3E-4774-99A4-DF7A3A6C9693}" type="pres">
      <dgm:prSet presAssocID="{86B5CC0F-642E-4695-BE90-52E8BE6D8CB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0573E00-8C39-4197-B5AD-97A335BF0444}" type="presOf" srcId="{33767DC5-4ED9-4684-BB84-04756F14C802}" destId="{8E525E04-DC5C-4F40-936E-1853CD979710}" srcOrd="0" destOrd="0" presId="urn:microsoft.com/office/officeart/2018/2/layout/IconCircleList"/>
    <dgm:cxn modelId="{67282F13-04B8-4132-9426-5BF3C919FC7F}" type="presOf" srcId="{6ECFA0A1-7463-4A7F-8B93-FD1CC3E10BB2}" destId="{8BD81430-7BC8-41D6-8066-508B077B375D}" srcOrd="0" destOrd="0" presId="urn:microsoft.com/office/officeart/2018/2/layout/IconCircleList"/>
    <dgm:cxn modelId="{601F3B1F-8A02-4071-AB70-51461BCC1AEA}" type="presOf" srcId="{3DA7C03D-89D6-4357-958A-63F3D593B288}" destId="{9B90CD03-38D0-46C5-AC56-FC1AC44B800C}" srcOrd="0" destOrd="0" presId="urn:microsoft.com/office/officeart/2018/2/layout/IconCircleList"/>
    <dgm:cxn modelId="{9AE93629-B01F-4068-8ACB-51E46CC6B70A}" type="presOf" srcId="{5AFFDB93-88A3-4FDA-96D3-AEAAEA212BB1}" destId="{9787E15B-F4A2-4736-97ED-CA52EB990908}" srcOrd="0" destOrd="0" presId="urn:microsoft.com/office/officeart/2018/2/layout/IconCircleList"/>
    <dgm:cxn modelId="{1D564E2D-B849-471C-B05E-8FEBD988D7A7}" srcId="{33767DC5-4ED9-4684-BB84-04756F14C802}" destId="{BB6F9914-A7DE-4299-8E9E-420B7A3EB227}" srcOrd="6" destOrd="0" parTransId="{9C9B3166-2C3E-495F-B61E-DE2E193BE8FC}" sibTransId="{3A4CE6DD-DAE9-49C3-A599-DD0089AE1865}"/>
    <dgm:cxn modelId="{1C345E33-803B-4614-BDB7-1601F10806F7}" srcId="{33767DC5-4ED9-4684-BB84-04756F14C802}" destId="{EE4EE173-B236-4024-B492-FAAF36B7C1E4}" srcOrd="3" destOrd="0" parTransId="{14BD6864-E366-4289-A6C3-FE60D2F5161F}" sibTransId="{6828911B-D916-4D2F-B3AB-9D8E57B1367D}"/>
    <dgm:cxn modelId="{E2F8475D-669B-43C2-9131-45A226E07B71}" type="presOf" srcId="{3B23C2B2-6CF3-43AF-809D-213E49A7D0D2}" destId="{F78C512A-9B15-462F-BD65-40FFF9474FD6}" srcOrd="0" destOrd="0" presId="urn:microsoft.com/office/officeart/2018/2/layout/IconCircleList"/>
    <dgm:cxn modelId="{0C86D745-6B93-4C5F-8269-CA2A97D4E057}" type="presOf" srcId="{AFD8F049-B6A1-426B-AE98-D73C28C0A522}" destId="{D948C94B-2702-41C0-B2B9-DCD5BE1BBEB1}" srcOrd="0" destOrd="0" presId="urn:microsoft.com/office/officeart/2018/2/layout/IconCircleList"/>
    <dgm:cxn modelId="{A14A7867-AB33-40BB-9D33-A24EC2630C3F}" srcId="{33767DC5-4ED9-4684-BB84-04756F14C802}" destId="{3B23C2B2-6CF3-43AF-809D-213E49A7D0D2}" srcOrd="2" destOrd="0" parTransId="{20D97F08-D925-402E-96B6-72F30209D356}" sibTransId="{3E50CAA9-46AA-4E44-8C1C-20E8BB261EE5}"/>
    <dgm:cxn modelId="{7EAF2C6A-07DB-4CEF-B1C5-190E0621F405}" srcId="{33767DC5-4ED9-4684-BB84-04756F14C802}" destId="{86B5CC0F-642E-4695-BE90-52E8BE6D8CB4}" srcOrd="7" destOrd="0" parTransId="{4DCC64C2-5EBE-4DC7-8237-EC155F1F480C}" sibTransId="{96013680-758D-40BB-8C09-71487A66CE53}"/>
    <dgm:cxn modelId="{AE897F4A-21E2-42D7-9224-675412ABC016}" type="presOf" srcId="{83396537-FB5B-4F9D-98B0-356D43F8FC28}" destId="{F665F25B-2B5E-46C2-B71E-C1882EC6781D}" srcOrd="0" destOrd="0" presId="urn:microsoft.com/office/officeart/2018/2/layout/IconCircleList"/>
    <dgm:cxn modelId="{04A2C66B-7B25-4023-80AD-2E9D9FDC35BD}" srcId="{33767DC5-4ED9-4684-BB84-04756F14C802}" destId="{AFD8F049-B6A1-426B-AE98-D73C28C0A522}" srcOrd="0" destOrd="0" parTransId="{D9A8D7C0-F134-4364-A409-B8E009E0E35E}" sibTransId="{3DA7C03D-89D6-4357-958A-63F3D593B288}"/>
    <dgm:cxn modelId="{F2327D6F-65E6-4A76-A743-6C8C9F7C5332}" type="presOf" srcId="{BB6F9914-A7DE-4299-8E9E-420B7A3EB227}" destId="{814E627B-B5D8-4F7C-963C-3CDC3E3B4B6B}" srcOrd="0" destOrd="0" presId="urn:microsoft.com/office/officeart/2018/2/layout/IconCircleList"/>
    <dgm:cxn modelId="{16814F52-BC3C-402D-818E-BFB92BFA6058}" type="presOf" srcId="{EE4EE173-B236-4024-B492-FAAF36B7C1E4}" destId="{C8A49C64-A7DB-46D2-B878-A99ED91519C5}" srcOrd="0" destOrd="0" presId="urn:microsoft.com/office/officeart/2018/2/layout/IconCircleList"/>
    <dgm:cxn modelId="{F1C2B453-0BB2-458E-9B29-F5E062AD62F3}" type="presOf" srcId="{9F4A6CBC-27F7-4F09-B89B-65C388108BD6}" destId="{E06D482B-10DB-43A5-BBC9-9AE9168941A4}" srcOrd="0" destOrd="0" presId="urn:microsoft.com/office/officeart/2018/2/layout/IconCircleList"/>
    <dgm:cxn modelId="{2FD73383-82E1-40E5-A6FB-7B6F8B930BA6}" type="presOf" srcId="{8E7A0F10-BAA4-48D3-9D46-8FC8A2EA28AD}" destId="{12AE040C-9614-493B-B9D6-3918D3A4EF6D}" srcOrd="0" destOrd="0" presId="urn:microsoft.com/office/officeart/2018/2/layout/IconCircleList"/>
    <dgm:cxn modelId="{BC57AD93-AD92-4E7A-9937-25E464BD8ABD}" type="presOf" srcId="{6828911B-D916-4D2F-B3AB-9D8E57B1367D}" destId="{196BB756-E12B-468E-8E99-C359F2F4580C}" srcOrd="0" destOrd="0" presId="urn:microsoft.com/office/officeart/2018/2/layout/IconCircleList"/>
    <dgm:cxn modelId="{47C61FB0-0E6C-43D3-A882-62251D4AE456}" type="presOf" srcId="{41C7AA82-FA49-4729-8BC4-05A6444934B2}" destId="{43B2F5A1-7771-4086-8CD3-81CA45808F2C}" srcOrd="0" destOrd="0" presId="urn:microsoft.com/office/officeart/2018/2/layout/IconCircleList"/>
    <dgm:cxn modelId="{373C2FB5-CE55-4F33-AC0D-B1843B08B96D}" srcId="{33767DC5-4ED9-4684-BB84-04756F14C802}" destId="{5AFFDB93-88A3-4FDA-96D3-AEAAEA212BB1}" srcOrd="5" destOrd="0" parTransId="{1159B872-4DA3-400F-9B5B-2C8CB3461AE0}" sibTransId="{83396537-FB5B-4F9D-98B0-356D43F8FC28}"/>
    <dgm:cxn modelId="{A61B4ABF-7542-4DAC-A122-EBBB41BC88C7}" type="presOf" srcId="{3A4CE6DD-DAE9-49C3-A599-DD0089AE1865}" destId="{69E1B37B-3836-46FC-9CF0-D4946F7CA4A3}" srcOrd="0" destOrd="0" presId="urn:microsoft.com/office/officeart/2018/2/layout/IconCircleList"/>
    <dgm:cxn modelId="{FA681DC8-8FBD-4294-AA5E-1EF46F186BC7}" type="presOf" srcId="{3E50CAA9-46AA-4E44-8C1C-20E8BB261EE5}" destId="{F80006AA-AC58-4B9E-BB39-FA82BA272C2A}" srcOrd="0" destOrd="0" presId="urn:microsoft.com/office/officeart/2018/2/layout/IconCircleList"/>
    <dgm:cxn modelId="{C7F8C8CA-90EC-443F-BECC-6A2FFADE8B21}" type="presOf" srcId="{86B5CC0F-642E-4695-BE90-52E8BE6D8CB4}" destId="{AC526AB4-9F3E-4774-99A4-DF7A3A6C9693}" srcOrd="0" destOrd="0" presId="urn:microsoft.com/office/officeart/2018/2/layout/IconCircleList"/>
    <dgm:cxn modelId="{1E316FDC-96D4-48F4-A495-F063A8777FF1}" srcId="{33767DC5-4ED9-4684-BB84-04756F14C802}" destId="{9F4A6CBC-27F7-4F09-B89B-65C388108BD6}" srcOrd="4" destOrd="0" parTransId="{EEF962EF-6581-4578-9773-7D351858358C}" sibTransId="{8E7A0F10-BAA4-48D3-9D46-8FC8A2EA28AD}"/>
    <dgm:cxn modelId="{BE9333F9-0E93-46C9-96B8-58A42F7DCAA6}" srcId="{33767DC5-4ED9-4684-BB84-04756F14C802}" destId="{41C7AA82-FA49-4729-8BC4-05A6444934B2}" srcOrd="1" destOrd="0" parTransId="{D7BD5BC6-4C8C-42C3-9D68-5537BAA9A605}" sibTransId="{6ECFA0A1-7463-4A7F-8B93-FD1CC3E10BB2}"/>
    <dgm:cxn modelId="{31BD327B-E978-4860-ABF8-145283103E4F}" type="presParOf" srcId="{8E525E04-DC5C-4F40-936E-1853CD979710}" destId="{35010F1E-CA39-4017-9137-198081C55691}" srcOrd="0" destOrd="0" presId="urn:microsoft.com/office/officeart/2018/2/layout/IconCircleList"/>
    <dgm:cxn modelId="{6EE7BF0E-8F1F-4E15-89CD-BF79D9E92774}" type="presParOf" srcId="{35010F1E-CA39-4017-9137-198081C55691}" destId="{B9E78B38-16AB-4460-851F-C276A4E50237}" srcOrd="0" destOrd="0" presId="urn:microsoft.com/office/officeart/2018/2/layout/IconCircleList"/>
    <dgm:cxn modelId="{58305152-CB9A-45BD-BE51-C523811EB663}" type="presParOf" srcId="{B9E78B38-16AB-4460-851F-C276A4E50237}" destId="{5018A838-8564-48CD-B7A6-8175F12D6562}" srcOrd="0" destOrd="0" presId="urn:microsoft.com/office/officeart/2018/2/layout/IconCircleList"/>
    <dgm:cxn modelId="{C9A0E733-028E-44E5-9EE0-F045DBB67D7A}" type="presParOf" srcId="{B9E78B38-16AB-4460-851F-C276A4E50237}" destId="{F2CC52E6-CB93-43E6-B543-99286A91602E}" srcOrd="1" destOrd="0" presId="urn:microsoft.com/office/officeart/2018/2/layout/IconCircleList"/>
    <dgm:cxn modelId="{2B91CD43-1086-44E6-8294-1FA75B5095AD}" type="presParOf" srcId="{B9E78B38-16AB-4460-851F-C276A4E50237}" destId="{C277A44A-8269-48BA-B7C7-D84719DCA66C}" srcOrd="2" destOrd="0" presId="urn:microsoft.com/office/officeart/2018/2/layout/IconCircleList"/>
    <dgm:cxn modelId="{DB55C5D6-6B5A-4CDD-8918-1576DCF66DFF}" type="presParOf" srcId="{B9E78B38-16AB-4460-851F-C276A4E50237}" destId="{D948C94B-2702-41C0-B2B9-DCD5BE1BBEB1}" srcOrd="3" destOrd="0" presId="urn:microsoft.com/office/officeart/2018/2/layout/IconCircleList"/>
    <dgm:cxn modelId="{E85B63CA-D4CD-4E9F-BD03-44D8CC317E55}" type="presParOf" srcId="{35010F1E-CA39-4017-9137-198081C55691}" destId="{9B90CD03-38D0-46C5-AC56-FC1AC44B800C}" srcOrd="1" destOrd="0" presId="urn:microsoft.com/office/officeart/2018/2/layout/IconCircleList"/>
    <dgm:cxn modelId="{37ACDECA-E930-4B83-8CDE-C39F1C422EBF}" type="presParOf" srcId="{35010F1E-CA39-4017-9137-198081C55691}" destId="{8393C7A1-A2F8-4BDA-9772-93B70B10F85A}" srcOrd="2" destOrd="0" presId="urn:microsoft.com/office/officeart/2018/2/layout/IconCircleList"/>
    <dgm:cxn modelId="{A223A3B8-9FDE-4A96-9A16-CB2E9213FAC3}" type="presParOf" srcId="{8393C7A1-A2F8-4BDA-9772-93B70B10F85A}" destId="{B9058F2F-B6C7-4906-99BF-0E251FD50A68}" srcOrd="0" destOrd="0" presId="urn:microsoft.com/office/officeart/2018/2/layout/IconCircleList"/>
    <dgm:cxn modelId="{6A2A4C2E-C3A1-4EB6-8D78-4248F60B8A35}" type="presParOf" srcId="{8393C7A1-A2F8-4BDA-9772-93B70B10F85A}" destId="{3982CE20-4A88-4A48-95A8-76A6946382DA}" srcOrd="1" destOrd="0" presId="urn:microsoft.com/office/officeart/2018/2/layout/IconCircleList"/>
    <dgm:cxn modelId="{AEE2278A-2E13-47A3-A3D2-577185804FD3}" type="presParOf" srcId="{8393C7A1-A2F8-4BDA-9772-93B70B10F85A}" destId="{B6DDC7A5-DFDE-4316-8214-A73EB9DE4382}" srcOrd="2" destOrd="0" presId="urn:microsoft.com/office/officeart/2018/2/layout/IconCircleList"/>
    <dgm:cxn modelId="{A0372567-3B11-42A5-9D2C-13E4D3FB7A4B}" type="presParOf" srcId="{8393C7A1-A2F8-4BDA-9772-93B70B10F85A}" destId="{43B2F5A1-7771-4086-8CD3-81CA45808F2C}" srcOrd="3" destOrd="0" presId="urn:microsoft.com/office/officeart/2018/2/layout/IconCircleList"/>
    <dgm:cxn modelId="{A275208A-7D36-42A3-9091-D3B1475819C8}" type="presParOf" srcId="{35010F1E-CA39-4017-9137-198081C55691}" destId="{8BD81430-7BC8-41D6-8066-508B077B375D}" srcOrd="3" destOrd="0" presId="urn:microsoft.com/office/officeart/2018/2/layout/IconCircleList"/>
    <dgm:cxn modelId="{16DD2D02-6A35-4D42-98D1-9EC516540995}" type="presParOf" srcId="{35010F1E-CA39-4017-9137-198081C55691}" destId="{4D97B316-731C-40C3-85F3-D94008977BF4}" srcOrd="4" destOrd="0" presId="urn:microsoft.com/office/officeart/2018/2/layout/IconCircleList"/>
    <dgm:cxn modelId="{1F2C9C79-A3C2-4874-A3FB-7F06C2A17FC7}" type="presParOf" srcId="{4D97B316-731C-40C3-85F3-D94008977BF4}" destId="{CBED61FE-8C5C-47DF-8121-75D93F2999A0}" srcOrd="0" destOrd="0" presId="urn:microsoft.com/office/officeart/2018/2/layout/IconCircleList"/>
    <dgm:cxn modelId="{FE021E08-6D34-480F-B21F-EFE769052686}" type="presParOf" srcId="{4D97B316-731C-40C3-85F3-D94008977BF4}" destId="{27EE21E3-DDFD-42EE-925A-087BCA564B14}" srcOrd="1" destOrd="0" presId="urn:microsoft.com/office/officeart/2018/2/layout/IconCircleList"/>
    <dgm:cxn modelId="{3EC27645-A129-43A9-9AEF-F3DBD8B91905}" type="presParOf" srcId="{4D97B316-731C-40C3-85F3-D94008977BF4}" destId="{E18B2CD2-FC7B-452C-8F49-AB05A4D1C4A4}" srcOrd="2" destOrd="0" presId="urn:microsoft.com/office/officeart/2018/2/layout/IconCircleList"/>
    <dgm:cxn modelId="{44255906-EEBD-4A95-B2B5-00F557FDD5FC}" type="presParOf" srcId="{4D97B316-731C-40C3-85F3-D94008977BF4}" destId="{F78C512A-9B15-462F-BD65-40FFF9474FD6}" srcOrd="3" destOrd="0" presId="urn:microsoft.com/office/officeart/2018/2/layout/IconCircleList"/>
    <dgm:cxn modelId="{4F8E5ACB-3BF5-437C-8ABF-ABACD8FCC6A0}" type="presParOf" srcId="{35010F1E-CA39-4017-9137-198081C55691}" destId="{F80006AA-AC58-4B9E-BB39-FA82BA272C2A}" srcOrd="5" destOrd="0" presId="urn:microsoft.com/office/officeart/2018/2/layout/IconCircleList"/>
    <dgm:cxn modelId="{4EAB95E9-2DE8-4ABE-A818-408B9B17A84E}" type="presParOf" srcId="{35010F1E-CA39-4017-9137-198081C55691}" destId="{9ABD819E-7456-45AB-AF7C-6FBBC76318C8}" srcOrd="6" destOrd="0" presId="urn:microsoft.com/office/officeart/2018/2/layout/IconCircleList"/>
    <dgm:cxn modelId="{80AEC06E-7B53-4C9B-99B4-D44479D4039B}" type="presParOf" srcId="{9ABD819E-7456-45AB-AF7C-6FBBC76318C8}" destId="{E35DC012-DF79-4ADC-B3F0-25A87CE48871}" srcOrd="0" destOrd="0" presId="urn:microsoft.com/office/officeart/2018/2/layout/IconCircleList"/>
    <dgm:cxn modelId="{58A8EE40-CF10-4E08-8170-EBF93EB9D999}" type="presParOf" srcId="{9ABD819E-7456-45AB-AF7C-6FBBC76318C8}" destId="{D6517283-3241-4DED-8C23-619814BCAFE5}" srcOrd="1" destOrd="0" presId="urn:microsoft.com/office/officeart/2018/2/layout/IconCircleList"/>
    <dgm:cxn modelId="{FC463195-AC6F-4859-AEAC-8D4C88F37261}" type="presParOf" srcId="{9ABD819E-7456-45AB-AF7C-6FBBC76318C8}" destId="{2185482F-ECA6-48DC-BA78-D2A6D888FB09}" srcOrd="2" destOrd="0" presId="urn:microsoft.com/office/officeart/2018/2/layout/IconCircleList"/>
    <dgm:cxn modelId="{70235851-75BF-40A0-BE78-08A0BB6DF007}" type="presParOf" srcId="{9ABD819E-7456-45AB-AF7C-6FBBC76318C8}" destId="{C8A49C64-A7DB-46D2-B878-A99ED91519C5}" srcOrd="3" destOrd="0" presId="urn:microsoft.com/office/officeart/2018/2/layout/IconCircleList"/>
    <dgm:cxn modelId="{49FC2D93-18D1-4CEF-8E49-2DF2E9D9B703}" type="presParOf" srcId="{35010F1E-CA39-4017-9137-198081C55691}" destId="{196BB756-E12B-468E-8E99-C359F2F4580C}" srcOrd="7" destOrd="0" presId="urn:microsoft.com/office/officeart/2018/2/layout/IconCircleList"/>
    <dgm:cxn modelId="{BE5CCCFE-3322-4D45-91FB-AFEBB07AE683}" type="presParOf" srcId="{35010F1E-CA39-4017-9137-198081C55691}" destId="{16532EB4-D44F-4889-B86C-03594A5AA1AB}" srcOrd="8" destOrd="0" presId="urn:microsoft.com/office/officeart/2018/2/layout/IconCircleList"/>
    <dgm:cxn modelId="{9C25C922-2E18-4362-8651-71D307583B96}" type="presParOf" srcId="{16532EB4-D44F-4889-B86C-03594A5AA1AB}" destId="{63D85F94-EF49-45EA-B3BB-0F3B51AD9B3B}" srcOrd="0" destOrd="0" presId="urn:microsoft.com/office/officeart/2018/2/layout/IconCircleList"/>
    <dgm:cxn modelId="{7939D34F-B7FB-4859-871D-8AA222E73445}" type="presParOf" srcId="{16532EB4-D44F-4889-B86C-03594A5AA1AB}" destId="{EF78C042-67DD-406B-A3D4-44BB293F9C5A}" srcOrd="1" destOrd="0" presId="urn:microsoft.com/office/officeart/2018/2/layout/IconCircleList"/>
    <dgm:cxn modelId="{85D9299C-3D44-41CC-9190-8BDCDBA0C8BD}" type="presParOf" srcId="{16532EB4-D44F-4889-B86C-03594A5AA1AB}" destId="{8D421D19-AECE-4B89-AEF1-836070776445}" srcOrd="2" destOrd="0" presId="urn:microsoft.com/office/officeart/2018/2/layout/IconCircleList"/>
    <dgm:cxn modelId="{1C412FED-0ED3-4FB0-9597-C6462A4727DF}" type="presParOf" srcId="{16532EB4-D44F-4889-B86C-03594A5AA1AB}" destId="{E06D482B-10DB-43A5-BBC9-9AE9168941A4}" srcOrd="3" destOrd="0" presId="urn:microsoft.com/office/officeart/2018/2/layout/IconCircleList"/>
    <dgm:cxn modelId="{7A5A1305-3D00-4818-9F51-ACE3BCF56335}" type="presParOf" srcId="{35010F1E-CA39-4017-9137-198081C55691}" destId="{12AE040C-9614-493B-B9D6-3918D3A4EF6D}" srcOrd="9" destOrd="0" presId="urn:microsoft.com/office/officeart/2018/2/layout/IconCircleList"/>
    <dgm:cxn modelId="{5E4E38AE-B4C1-4FCF-90AC-A89EFD2BE4EA}" type="presParOf" srcId="{35010F1E-CA39-4017-9137-198081C55691}" destId="{0BDE2A92-E485-457D-AC07-ADAD8F843D2D}" srcOrd="10" destOrd="0" presId="urn:microsoft.com/office/officeart/2018/2/layout/IconCircleList"/>
    <dgm:cxn modelId="{11F863C3-1BB9-4A11-8423-273A4A949074}" type="presParOf" srcId="{0BDE2A92-E485-457D-AC07-ADAD8F843D2D}" destId="{5D50E37E-8403-43F6-BAEF-A435ED86F4A8}" srcOrd="0" destOrd="0" presId="urn:microsoft.com/office/officeart/2018/2/layout/IconCircleList"/>
    <dgm:cxn modelId="{5BBF2C2E-D387-44FF-B0D2-D1E901930D70}" type="presParOf" srcId="{0BDE2A92-E485-457D-AC07-ADAD8F843D2D}" destId="{4E0AC4B3-E1CD-4C75-94E6-3AA862009F9F}" srcOrd="1" destOrd="0" presId="urn:microsoft.com/office/officeart/2018/2/layout/IconCircleList"/>
    <dgm:cxn modelId="{2A6008AB-66BF-4E45-806B-510B2737B07E}" type="presParOf" srcId="{0BDE2A92-E485-457D-AC07-ADAD8F843D2D}" destId="{99BE2CF0-3B43-43ED-A530-9AF303AFAD80}" srcOrd="2" destOrd="0" presId="urn:microsoft.com/office/officeart/2018/2/layout/IconCircleList"/>
    <dgm:cxn modelId="{5D17F29B-B8BB-4F63-B8FC-FB0D9BC2C62B}" type="presParOf" srcId="{0BDE2A92-E485-457D-AC07-ADAD8F843D2D}" destId="{9787E15B-F4A2-4736-97ED-CA52EB990908}" srcOrd="3" destOrd="0" presId="urn:microsoft.com/office/officeart/2018/2/layout/IconCircleList"/>
    <dgm:cxn modelId="{9D3AC04E-ACAC-4AAF-880F-6ADCD3A9B9FA}" type="presParOf" srcId="{35010F1E-CA39-4017-9137-198081C55691}" destId="{F665F25B-2B5E-46C2-B71E-C1882EC6781D}" srcOrd="11" destOrd="0" presId="urn:microsoft.com/office/officeart/2018/2/layout/IconCircleList"/>
    <dgm:cxn modelId="{4E8708E7-EEA8-43F1-B0B1-4DF91D122B34}" type="presParOf" srcId="{35010F1E-CA39-4017-9137-198081C55691}" destId="{2411F81B-1F70-4A89-931C-179237CA5F75}" srcOrd="12" destOrd="0" presId="urn:microsoft.com/office/officeart/2018/2/layout/IconCircleList"/>
    <dgm:cxn modelId="{61FFB0B4-E553-4C39-9119-8E3532684A45}" type="presParOf" srcId="{2411F81B-1F70-4A89-931C-179237CA5F75}" destId="{9BEBF76A-FE65-443B-BF72-D103F772B555}" srcOrd="0" destOrd="0" presId="urn:microsoft.com/office/officeart/2018/2/layout/IconCircleList"/>
    <dgm:cxn modelId="{B0F439C7-40FF-4472-A004-F879F565DC32}" type="presParOf" srcId="{2411F81B-1F70-4A89-931C-179237CA5F75}" destId="{D1CD1625-7618-4D05-9164-1BF1A5B75759}" srcOrd="1" destOrd="0" presId="urn:microsoft.com/office/officeart/2018/2/layout/IconCircleList"/>
    <dgm:cxn modelId="{C08EDE29-1FB6-4884-84B6-EB902893F4D1}" type="presParOf" srcId="{2411F81B-1F70-4A89-931C-179237CA5F75}" destId="{CE758B60-252D-4C6A-81C2-FC526F47259E}" srcOrd="2" destOrd="0" presId="urn:microsoft.com/office/officeart/2018/2/layout/IconCircleList"/>
    <dgm:cxn modelId="{7C18B080-4AC0-42F0-91A0-40C9DBD0B9DF}" type="presParOf" srcId="{2411F81B-1F70-4A89-931C-179237CA5F75}" destId="{814E627B-B5D8-4F7C-963C-3CDC3E3B4B6B}" srcOrd="3" destOrd="0" presId="urn:microsoft.com/office/officeart/2018/2/layout/IconCircleList"/>
    <dgm:cxn modelId="{763D885A-A67A-4A03-88A5-9064A1406F5E}" type="presParOf" srcId="{35010F1E-CA39-4017-9137-198081C55691}" destId="{69E1B37B-3836-46FC-9CF0-D4946F7CA4A3}" srcOrd="13" destOrd="0" presId="urn:microsoft.com/office/officeart/2018/2/layout/IconCircleList"/>
    <dgm:cxn modelId="{2F36E77D-B23B-4C20-922E-7DE3F5309837}" type="presParOf" srcId="{35010F1E-CA39-4017-9137-198081C55691}" destId="{0C16EAC3-1CCA-4B4B-AAF4-36F2DEA65D1A}" srcOrd="14" destOrd="0" presId="urn:microsoft.com/office/officeart/2018/2/layout/IconCircleList"/>
    <dgm:cxn modelId="{C6D53CB2-F701-4B69-B933-8D9CED033E97}" type="presParOf" srcId="{0C16EAC3-1CCA-4B4B-AAF4-36F2DEA65D1A}" destId="{701E8F75-4BC4-4DEC-82AB-DCACBF28D6F8}" srcOrd="0" destOrd="0" presId="urn:microsoft.com/office/officeart/2018/2/layout/IconCircleList"/>
    <dgm:cxn modelId="{FC91DCC7-8EC8-48DE-8041-DD042A027F2F}" type="presParOf" srcId="{0C16EAC3-1CCA-4B4B-AAF4-36F2DEA65D1A}" destId="{C4293A9A-53A9-466C-B1C8-9189822112D6}" srcOrd="1" destOrd="0" presId="urn:microsoft.com/office/officeart/2018/2/layout/IconCircleList"/>
    <dgm:cxn modelId="{D7E01031-AC8A-49FF-B19F-D096FBBD38CE}" type="presParOf" srcId="{0C16EAC3-1CCA-4B4B-AAF4-36F2DEA65D1A}" destId="{5D019D4A-336A-44EE-84F7-2717F983FBA6}" srcOrd="2" destOrd="0" presId="urn:microsoft.com/office/officeart/2018/2/layout/IconCircleList"/>
    <dgm:cxn modelId="{735B21F5-6053-47E4-ACDE-A06F5C69B9FE}" type="presParOf" srcId="{0C16EAC3-1CCA-4B4B-AAF4-36F2DEA65D1A}" destId="{AC526AB4-9F3E-4774-99A4-DF7A3A6C96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8E7E29-FBDC-4791-A64C-691A1526FEE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96B7D9D1-335E-4FE1-BF7C-83DCE59EE696}">
      <dgm:prSet phldrT="[Texto]"/>
      <dgm:spPr/>
      <dgm:t>
        <a:bodyPr/>
        <a:lstStyle/>
        <a:p>
          <a:r>
            <a:rPr lang="pt-BR" dirty="0"/>
            <a:t>Interdependentes</a:t>
          </a:r>
        </a:p>
      </dgm:t>
    </dgm:pt>
    <dgm:pt modelId="{52262C93-1551-4962-B02F-1760E0F61D96}" type="parTrans" cxnId="{8C9BD41B-7362-41A3-B53E-CDF5ED25DDE3}">
      <dgm:prSet/>
      <dgm:spPr/>
      <dgm:t>
        <a:bodyPr/>
        <a:lstStyle/>
        <a:p>
          <a:endParaRPr lang="pt-BR"/>
        </a:p>
      </dgm:t>
    </dgm:pt>
    <dgm:pt modelId="{4A9A2369-0AE1-4AF5-ADB2-6D21A30ABAE5}" type="sibTrans" cxnId="{8C9BD41B-7362-41A3-B53E-CDF5ED25DDE3}">
      <dgm:prSet/>
      <dgm:spPr/>
      <dgm:t>
        <a:bodyPr/>
        <a:lstStyle/>
        <a:p>
          <a:endParaRPr lang="pt-BR"/>
        </a:p>
      </dgm:t>
    </dgm:pt>
    <dgm:pt modelId="{496F74D7-3489-4A85-9251-F73AACF7CDCA}">
      <dgm:prSet phldrT="[Texto]"/>
      <dgm:spPr/>
      <dgm:t>
        <a:bodyPr/>
        <a:lstStyle/>
        <a:p>
          <a:r>
            <a:rPr lang="pt-BR" dirty="0"/>
            <a:t>Com responsáveis</a:t>
          </a:r>
        </a:p>
      </dgm:t>
    </dgm:pt>
    <dgm:pt modelId="{47BA732C-43F6-43E9-9322-D15B34128643}" type="parTrans" cxnId="{864D9653-97CE-48FE-B65F-61C6A598F763}">
      <dgm:prSet/>
      <dgm:spPr/>
      <dgm:t>
        <a:bodyPr/>
        <a:lstStyle/>
        <a:p>
          <a:endParaRPr lang="pt-BR"/>
        </a:p>
      </dgm:t>
    </dgm:pt>
    <dgm:pt modelId="{6B41F8E9-22BB-4C99-95A5-CEFD21D941A1}" type="sibTrans" cxnId="{864D9653-97CE-48FE-B65F-61C6A598F763}">
      <dgm:prSet/>
      <dgm:spPr/>
      <dgm:t>
        <a:bodyPr/>
        <a:lstStyle/>
        <a:p>
          <a:endParaRPr lang="pt-BR"/>
        </a:p>
      </dgm:t>
    </dgm:pt>
    <dgm:pt modelId="{28087CDB-568B-40D3-ACC4-794320111F6A}">
      <dgm:prSet phldrT="[Texto]"/>
      <dgm:spPr/>
      <dgm:t>
        <a:bodyPr/>
        <a:lstStyle/>
        <a:p>
          <a:r>
            <a:rPr lang="pt-BR" dirty="0"/>
            <a:t>Com entradas e saídas definidas</a:t>
          </a:r>
        </a:p>
      </dgm:t>
    </dgm:pt>
    <dgm:pt modelId="{C874239C-4F9A-41D4-8C80-4CFD81E8038D}" type="parTrans" cxnId="{93C5DF73-D5D0-4518-969C-4DB4C9CCB1CF}">
      <dgm:prSet/>
      <dgm:spPr/>
      <dgm:t>
        <a:bodyPr/>
        <a:lstStyle/>
        <a:p>
          <a:endParaRPr lang="pt-BR"/>
        </a:p>
      </dgm:t>
    </dgm:pt>
    <dgm:pt modelId="{A79286FA-E771-4023-9B3B-41FE98916A14}" type="sibTrans" cxnId="{93C5DF73-D5D0-4518-969C-4DB4C9CCB1CF}">
      <dgm:prSet/>
      <dgm:spPr/>
      <dgm:t>
        <a:bodyPr/>
        <a:lstStyle/>
        <a:p>
          <a:endParaRPr lang="pt-BR"/>
        </a:p>
      </dgm:t>
    </dgm:pt>
    <dgm:pt modelId="{98172B06-880A-40D4-99A0-7208995492D4}" type="pres">
      <dgm:prSet presAssocID="{C68E7E29-FBDC-4791-A64C-691A1526FEE3}" presName="linearFlow" presStyleCnt="0">
        <dgm:presLayoutVars>
          <dgm:dir/>
          <dgm:resizeHandles val="exact"/>
        </dgm:presLayoutVars>
      </dgm:prSet>
      <dgm:spPr/>
    </dgm:pt>
    <dgm:pt modelId="{16761A29-CE4B-4B09-90C0-1BB51271E9F5}" type="pres">
      <dgm:prSet presAssocID="{96B7D9D1-335E-4FE1-BF7C-83DCE59EE696}" presName="composite" presStyleCnt="0"/>
      <dgm:spPr/>
    </dgm:pt>
    <dgm:pt modelId="{BF06A542-A458-4124-9520-0368786371B6}" type="pres">
      <dgm:prSet presAssocID="{96B7D9D1-335E-4FE1-BF7C-83DCE59EE696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E537F29-E019-45F1-8C94-97680F9EF9D2}" type="pres">
      <dgm:prSet presAssocID="{96B7D9D1-335E-4FE1-BF7C-83DCE59EE696}" presName="txShp" presStyleLbl="node1" presStyleIdx="0" presStyleCnt="3">
        <dgm:presLayoutVars>
          <dgm:bulletEnabled val="1"/>
        </dgm:presLayoutVars>
      </dgm:prSet>
      <dgm:spPr/>
    </dgm:pt>
    <dgm:pt modelId="{8E795F2F-D9F5-4D47-AA7E-85B51AC7E84F}" type="pres">
      <dgm:prSet presAssocID="{4A9A2369-0AE1-4AF5-ADB2-6D21A30ABAE5}" presName="spacing" presStyleCnt="0"/>
      <dgm:spPr/>
    </dgm:pt>
    <dgm:pt modelId="{D0156BBC-7534-4723-9A62-9D00D5D8DB86}" type="pres">
      <dgm:prSet presAssocID="{496F74D7-3489-4A85-9251-F73AACF7CDCA}" presName="composite" presStyleCnt="0"/>
      <dgm:spPr/>
    </dgm:pt>
    <dgm:pt modelId="{EC508D0E-4A39-49DD-B2D8-F72E97736795}" type="pres">
      <dgm:prSet presAssocID="{496F74D7-3489-4A85-9251-F73AACF7CDCA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58EDF6C-BC07-4389-A832-9F9D5A08A9C7}" type="pres">
      <dgm:prSet presAssocID="{496F74D7-3489-4A85-9251-F73AACF7CDCA}" presName="txShp" presStyleLbl="node1" presStyleIdx="1" presStyleCnt="3">
        <dgm:presLayoutVars>
          <dgm:bulletEnabled val="1"/>
        </dgm:presLayoutVars>
      </dgm:prSet>
      <dgm:spPr/>
    </dgm:pt>
    <dgm:pt modelId="{22CBF20C-61A1-441C-9938-0A9BEEB82D9D}" type="pres">
      <dgm:prSet presAssocID="{6B41F8E9-22BB-4C99-95A5-CEFD21D941A1}" presName="spacing" presStyleCnt="0"/>
      <dgm:spPr/>
    </dgm:pt>
    <dgm:pt modelId="{C974FFF5-3A10-4673-BCBE-D65D986399C2}" type="pres">
      <dgm:prSet presAssocID="{28087CDB-568B-40D3-ACC4-794320111F6A}" presName="composite" presStyleCnt="0"/>
      <dgm:spPr/>
    </dgm:pt>
    <dgm:pt modelId="{3F2C8158-5B52-4C79-8BB9-758B48B5FF90}" type="pres">
      <dgm:prSet presAssocID="{28087CDB-568B-40D3-ACC4-794320111F6A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46873CC2-BCFD-4718-AA78-8BC2EDA26A57}" type="pres">
      <dgm:prSet presAssocID="{28087CDB-568B-40D3-ACC4-794320111F6A}" presName="txShp" presStyleLbl="node1" presStyleIdx="2" presStyleCnt="3">
        <dgm:presLayoutVars>
          <dgm:bulletEnabled val="1"/>
        </dgm:presLayoutVars>
      </dgm:prSet>
      <dgm:spPr/>
    </dgm:pt>
  </dgm:ptLst>
  <dgm:cxnLst>
    <dgm:cxn modelId="{9A524410-ABE6-44B2-BB48-F486C259A730}" type="presOf" srcId="{96B7D9D1-335E-4FE1-BF7C-83DCE59EE696}" destId="{5E537F29-E019-45F1-8C94-97680F9EF9D2}" srcOrd="0" destOrd="0" presId="urn:microsoft.com/office/officeart/2005/8/layout/vList3"/>
    <dgm:cxn modelId="{8C9BD41B-7362-41A3-B53E-CDF5ED25DDE3}" srcId="{C68E7E29-FBDC-4791-A64C-691A1526FEE3}" destId="{96B7D9D1-335E-4FE1-BF7C-83DCE59EE696}" srcOrd="0" destOrd="0" parTransId="{52262C93-1551-4962-B02F-1760E0F61D96}" sibTransId="{4A9A2369-0AE1-4AF5-ADB2-6D21A30ABAE5}"/>
    <dgm:cxn modelId="{864D9653-97CE-48FE-B65F-61C6A598F763}" srcId="{C68E7E29-FBDC-4791-A64C-691A1526FEE3}" destId="{496F74D7-3489-4A85-9251-F73AACF7CDCA}" srcOrd="1" destOrd="0" parTransId="{47BA732C-43F6-43E9-9322-D15B34128643}" sibTransId="{6B41F8E9-22BB-4C99-95A5-CEFD21D941A1}"/>
    <dgm:cxn modelId="{93C5DF73-D5D0-4518-969C-4DB4C9CCB1CF}" srcId="{C68E7E29-FBDC-4791-A64C-691A1526FEE3}" destId="{28087CDB-568B-40D3-ACC4-794320111F6A}" srcOrd="2" destOrd="0" parTransId="{C874239C-4F9A-41D4-8C80-4CFD81E8038D}" sibTransId="{A79286FA-E771-4023-9B3B-41FE98916A14}"/>
    <dgm:cxn modelId="{D80DD57D-F301-4F72-BE51-5C74170B5BA9}" type="presOf" srcId="{496F74D7-3489-4A85-9251-F73AACF7CDCA}" destId="{458EDF6C-BC07-4389-A832-9F9D5A08A9C7}" srcOrd="0" destOrd="0" presId="urn:microsoft.com/office/officeart/2005/8/layout/vList3"/>
    <dgm:cxn modelId="{8E0CFEA6-4875-46DC-80CF-85C59A6D9B2E}" type="presOf" srcId="{28087CDB-568B-40D3-ACC4-794320111F6A}" destId="{46873CC2-BCFD-4718-AA78-8BC2EDA26A57}" srcOrd="0" destOrd="0" presId="urn:microsoft.com/office/officeart/2005/8/layout/vList3"/>
    <dgm:cxn modelId="{DF0D5AEB-5FA2-45B7-9F6E-CB782BD9D687}" type="presOf" srcId="{C68E7E29-FBDC-4791-A64C-691A1526FEE3}" destId="{98172B06-880A-40D4-99A0-7208995492D4}" srcOrd="0" destOrd="0" presId="urn:microsoft.com/office/officeart/2005/8/layout/vList3"/>
    <dgm:cxn modelId="{2EED5429-3AD2-4AFF-8688-0B12787BCAFE}" type="presParOf" srcId="{98172B06-880A-40D4-99A0-7208995492D4}" destId="{16761A29-CE4B-4B09-90C0-1BB51271E9F5}" srcOrd="0" destOrd="0" presId="urn:microsoft.com/office/officeart/2005/8/layout/vList3"/>
    <dgm:cxn modelId="{2D5560CA-30D9-437A-AA08-B6A024C4442D}" type="presParOf" srcId="{16761A29-CE4B-4B09-90C0-1BB51271E9F5}" destId="{BF06A542-A458-4124-9520-0368786371B6}" srcOrd="0" destOrd="0" presId="urn:microsoft.com/office/officeart/2005/8/layout/vList3"/>
    <dgm:cxn modelId="{5E03C8C9-62CB-4D75-9824-BF7C6EEF0945}" type="presParOf" srcId="{16761A29-CE4B-4B09-90C0-1BB51271E9F5}" destId="{5E537F29-E019-45F1-8C94-97680F9EF9D2}" srcOrd="1" destOrd="0" presId="urn:microsoft.com/office/officeart/2005/8/layout/vList3"/>
    <dgm:cxn modelId="{F0692BEB-5CEB-41D3-A7D1-C65C68CC9FA7}" type="presParOf" srcId="{98172B06-880A-40D4-99A0-7208995492D4}" destId="{8E795F2F-D9F5-4D47-AA7E-85B51AC7E84F}" srcOrd="1" destOrd="0" presId="urn:microsoft.com/office/officeart/2005/8/layout/vList3"/>
    <dgm:cxn modelId="{C407D1DB-51E4-4FF0-9BD5-4238F13C1227}" type="presParOf" srcId="{98172B06-880A-40D4-99A0-7208995492D4}" destId="{D0156BBC-7534-4723-9A62-9D00D5D8DB86}" srcOrd="2" destOrd="0" presId="urn:microsoft.com/office/officeart/2005/8/layout/vList3"/>
    <dgm:cxn modelId="{B3C4D7B4-3B17-4AF2-B8FF-8134B7BAB035}" type="presParOf" srcId="{D0156BBC-7534-4723-9A62-9D00D5D8DB86}" destId="{EC508D0E-4A39-49DD-B2D8-F72E97736795}" srcOrd="0" destOrd="0" presId="urn:microsoft.com/office/officeart/2005/8/layout/vList3"/>
    <dgm:cxn modelId="{EA034600-EE76-4971-9CF1-BFD687C73378}" type="presParOf" srcId="{D0156BBC-7534-4723-9A62-9D00D5D8DB86}" destId="{458EDF6C-BC07-4389-A832-9F9D5A08A9C7}" srcOrd="1" destOrd="0" presId="urn:microsoft.com/office/officeart/2005/8/layout/vList3"/>
    <dgm:cxn modelId="{10914D40-7495-489A-B99C-35F623BEFCD3}" type="presParOf" srcId="{98172B06-880A-40D4-99A0-7208995492D4}" destId="{22CBF20C-61A1-441C-9938-0A9BEEB82D9D}" srcOrd="3" destOrd="0" presId="urn:microsoft.com/office/officeart/2005/8/layout/vList3"/>
    <dgm:cxn modelId="{9309A1FB-49EA-4606-95E5-0F59D2348FA7}" type="presParOf" srcId="{98172B06-880A-40D4-99A0-7208995492D4}" destId="{C974FFF5-3A10-4673-BCBE-D65D986399C2}" srcOrd="4" destOrd="0" presId="urn:microsoft.com/office/officeart/2005/8/layout/vList3"/>
    <dgm:cxn modelId="{F67BE566-CC11-4590-996E-43204BD56AAD}" type="presParOf" srcId="{C974FFF5-3A10-4673-BCBE-D65D986399C2}" destId="{3F2C8158-5B52-4C79-8BB9-758B48B5FF90}" srcOrd="0" destOrd="0" presId="urn:microsoft.com/office/officeart/2005/8/layout/vList3"/>
    <dgm:cxn modelId="{99EAD7AE-F917-4709-877F-0DFB20A3486D}" type="presParOf" srcId="{C974FFF5-3A10-4673-BCBE-D65D986399C2}" destId="{46873CC2-BCFD-4718-AA78-8BC2EDA26A5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D73873-EC53-48D4-A4DC-4EF526794417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B6AD49CC-9383-43E1-B42C-D6B7B138B36A}">
      <dgm:prSet phldrT="[Tex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Projeto</a:t>
          </a:r>
        </a:p>
      </dgm:t>
    </dgm:pt>
    <dgm:pt modelId="{6F6DDBEF-C62F-4FD1-B985-B28A97844A77}" type="parTrans" cxnId="{233F4F57-C5F7-47D7-8BF0-75EDEF4B4B62}">
      <dgm:prSet/>
      <dgm:spPr/>
      <dgm:t>
        <a:bodyPr/>
        <a:lstStyle/>
        <a:p>
          <a:endParaRPr lang="pt-BR"/>
        </a:p>
      </dgm:t>
    </dgm:pt>
    <dgm:pt modelId="{64933B5F-690F-4229-8310-646C7B236521}" type="sibTrans" cxnId="{233F4F57-C5F7-47D7-8BF0-75EDEF4B4B62}">
      <dgm:prSet/>
      <dgm:spPr/>
      <dgm:t>
        <a:bodyPr/>
        <a:lstStyle/>
        <a:p>
          <a:endParaRPr lang="pt-BR"/>
        </a:p>
      </dgm:t>
    </dgm:pt>
    <dgm:pt modelId="{B408A31A-C3D9-404E-9918-04052FAFD382}">
      <dgm:prSet phldrT="[Texto]"/>
      <dgm:spPr/>
      <dgm:t>
        <a:bodyPr/>
        <a:lstStyle/>
        <a:p>
          <a:endParaRPr lang="pt-BR" dirty="0"/>
        </a:p>
      </dgm:t>
    </dgm:pt>
    <dgm:pt modelId="{7456139B-03CF-4C4F-9DDB-9A864815CA75}" type="parTrans" cxnId="{FF469DA6-4CD7-41A6-A423-27865A06B5B3}">
      <dgm:prSet/>
      <dgm:spPr/>
      <dgm:t>
        <a:bodyPr/>
        <a:lstStyle/>
        <a:p>
          <a:endParaRPr lang="pt-BR"/>
        </a:p>
      </dgm:t>
    </dgm:pt>
    <dgm:pt modelId="{F33E8166-6841-463A-A09C-C6CA15CF6D4A}" type="sibTrans" cxnId="{FF469DA6-4CD7-41A6-A423-27865A06B5B3}">
      <dgm:prSet/>
      <dgm:spPr/>
      <dgm:t>
        <a:bodyPr/>
        <a:lstStyle/>
        <a:p>
          <a:endParaRPr lang="pt-BR"/>
        </a:p>
      </dgm:t>
    </dgm:pt>
    <dgm:pt modelId="{6D998D5B-391C-43EE-B20C-F7B97941A039}">
      <dgm:prSet phldrT="[Tex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Processo</a:t>
          </a:r>
        </a:p>
      </dgm:t>
    </dgm:pt>
    <dgm:pt modelId="{BC7677C5-02E0-4F95-8153-4D97A64B1A2D}" type="parTrans" cxnId="{9A72E7C1-1265-4847-ABA7-A4D835444867}">
      <dgm:prSet/>
      <dgm:spPr/>
      <dgm:t>
        <a:bodyPr/>
        <a:lstStyle/>
        <a:p>
          <a:endParaRPr lang="pt-BR"/>
        </a:p>
      </dgm:t>
    </dgm:pt>
    <dgm:pt modelId="{937E999E-9F52-4A86-B975-CBF439E2B2A7}" type="sibTrans" cxnId="{9A72E7C1-1265-4847-ABA7-A4D835444867}">
      <dgm:prSet/>
      <dgm:spPr/>
      <dgm:t>
        <a:bodyPr/>
        <a:lstStyle/>
        <a:p>
          <a:endParaRPr lang="pt-BR"/>
        </a:p>
      </dgm:t>
    </dgm:pt>
    <dgm:pt modelId="{72C93FDD-3BD4-4022-A8A3-8091D6A513CD}">
      <dgm:prSet phldrT="[Texto]"/>
      <dgm:spPr/>
      <dgm:t>
        <a:bodyPr/>
        <a:lstStyle/>
        <a:p>
          <a:endParaRPr lang="pt-BR" dirty="0"/>
        </a:p>
      </dgm:t>
    </dgm:pt>
    <dgm:pt modelId="{BB4182BB-9F9A-4945-999F-720254BF68FC}" type="parTrans" cxnId="{25CAB0BF-9FB4-4506-8D62-5D64D44CBAB0}">
      <dgm:prSet/>
      <dgm:spPr/>
      <dgm:t>
        <a:bodyPr/>
        <a:lstStyle/>
        <a:p>
          <a:endParaRPr lang="pt-BR"/>
        </a:p>
      </dgm:t>
    </dgm:pt>
    <dgm:pt modelId="{DA163B6F-77CF-436C-8F42-3E3CE3E9D0DA}" type="sibTrans" cxnId="{25CAB0BF-9FB4-4506-8D62-5D64D44CBAB0}">
      <dgm:prSet/>
      <dgm:spPr/>
      <dgm:t>
        <a:bodyPr/>
        <a:lstStyle/>
        <a:p>
          <a:endParaRPr lang="pt-BR"/>
        </a:p>
      </dgm:t>
    </dgm:pt>
    <dgm:pt modelId="{46FE7C8A-38CD-470B-A495-6F98E01AED05}">
      <dgm:prSet phldrT="[Texto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Modelo de processo</a:t>
          </a:r>
        </a:p>
      </dgm:t>
    </dgm:pt>
    <dgm:pt modelId="{D702BFE8-2449-4100-BE5A-08C00227A8B8}" type="parTrans" cxnId="{649D2215-B27A-4F96-A8A3-E6F0E15B9C49}">
      <dgm:prSet/>
      <dgm:spPr/>
      <dgm:t>
        <a:bodyPr/>
        <a:lstStyle/>
        <a:p>
          <a:endParaRPr lang="pt-BR"/>
        </a:p>
      </dgm:t>
    </dgm:pt>
    <dgm:pt modelId="{105F485E-03A4-49F0-AD48-1DB58FB89FF9}" type="sibTrans" cxnId="{649D2215-B27A-4F96-A8A3-E6F0E15B9C49}">
      <dgm:prSet/>
      <dgm:spPr/>
      <dgm:t>
        <a:bodyPr/>
        <a:lstStyle/>
        <a:p>
          <a:endParaRPr lang="pt-BR"/>
        </a:p>
      </dgm:t>
    </dgm:pt>
    <dgm:pt modelId="{88623EEC-D56F-4B20-BEA4-984873FF9B08}">
      <dgm:prSet phldrT="[Texto]"/>
      <dgm:spPr/>
      <dgm:t>
        <a:bodyPr/>
        <a:lstStyle/>
        <a:p>
          <a:endParaRPr lang="pt-BR" dirty="0"/>
        </a:p>
      </dgm:t>
    </dgm:pt>
    <dgm:pt modelId="{ADD717E1-157F-4201-BF57-292B7743FAE8}" type="parTrans" cxnId="{75638B9E-1D9B-4DB3-9DD3-237E1EB6D123}">
      <dgm:prSet/>
      <dgm:spPr/>
      <dgm:t>
        <a:bodyPr/>
        <a:lstStyle/>
        <a:p>
          <a:endParaRPr lang="pt-BR"/>
        </a:p>
      </dgm:t>
    </dgm:pt>
    <dgm:pt modelId="{456EDC47-A293-45DA-98E1-4D135A445D69}" type="sibTrans" cxnId="{75638B9E-1D9B-4DB3-9DD3-237E1EB6D123}">
      <dgm:prSet/>
      <dgm:spPr/>
      <dgm:t>
        <a:bodyPr/>
        <a:lstStyle/>
        <a:p>
          <a:endParaRPr lang="pt-BR"/>
        </a:p>
      </dgm:t>
    </dgm:pt>
    <dgm:pt modelId="{58EFD9E2-659E-419C-B6A6-39BCBA4197E8}" type="pres">
      <dgm:prSet presAssocID="{96D73873-EC53-48D4-A4DC-4EF526794417}" presName="root" presStyleCnt="0">
        <dgm:presLayoutVars>
          <dgm:dir/>
          <dgm:resizeHandles val="exact"/>
        </dgm:presLayoutVars>
      </dgm:prSet>
      <dgm:spPr/>
    </dgm:pt>
    <dgm:pt modelId="{B44D529D-FE0E-431F-87A3-026BD1DC10C2}" type="pres">
      <dgm:prSet presAssocID="{B6AD49CC-9383-43E1-B42C-D6B7B138B36A}" presName="compNode" presStyleCnt="0"/>
      <dgm:spPr/>
    </dgm:pt>
    <dgm:pt modelId="{829CA749-8FE0-4CA0-BB7C-446028700053}" type="pres">
      <dgm:prSet presAssocID="{B6AD49CC-9383-43E1-B42C-D6B7B138B36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5D95F91-2081-4C37-9792-76E29E2AE0BD}" type="pres">
      <dgm:prSet presAssocID="{B6AD49CC-9383-43E1-B42C-D6B7B138B3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FB2087C-C048-453B-AC59-AC860A92868C}" type="pres">
      <dgm:prSet presAssocID="{B6AD49CC-9383-43E1-B42C-D6B7B138B36A}" presName="spaceRect" presStyleCnt="0"/>
      <dgm:spPr/>
    </dgm:pt>
    <dgm:pt modelId="{09B3DD66-A446-4B84-8A78-91667DCE0C4A}" type="pres">
      <dgm:prSet presAssocID="{B6AD49CC-9383-43E1-B42C-D6B7B138B36A}" presName="textRect" presStyleLbl="revTx" presStyleIdx="0" presStyleCnt="3">
        <dgm:presLayoutVars>
          <dgm:chMax val="1"/>
          <dgm:chPref val="1"/>
        </dgm:presLayoutVars>
      </dgm:prSet>
      <dgm:spPr/>
    </dgm:pt>
    <dgm:pt modelId="{B0809816-D778-4DF9-A1F3-921157C1B7AF}" type="pres">
      <dgm:prSet presAssocID="{64933B5F-690F-4229-8310-646C7B236521}" presName="sibTrans" presStyleCnt="0"/>
      <dgm:spPr/>
    </dgm:pt>
    <dgm:pt modelId="{AFF399C1-791C-41D7-8D49-2F4801E45C5B}" type="pres">
      <dgm:prSet presAssocID="{6D998D5B-391C-43EE-B20C-F7B97941A039}" presName="compNode" presStyleCnt="0"/>
      <dgm:spPr/>
    </dgm:pt>
    <dgm:pt modelId="{727EE520-EEA6-4D1E-B5C5-AA83085F29BE}" type="pres">
      <dgm:prSet presAssocID="{6D998D5B-391C-43EE-B20C-F7B97941A03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5597EC7-6976-4A48-81B3-6FAFDA065001}" type="pres">
      <dgm:prSet presAssocID="{6D998D5B-391C-43EE-B20C-F7B97941A0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D2DFF15-89ED-43CB-BFEF-553D61ED7C10}" type="pres">
      <dgm:prSet presAssocID="{6D998D5B-391C-43EE-B20C-F7B97941A039}" presName="spaceRect" presStyleCnt="0"/>
      <dgm:spPr/>
    </dgm:pt>
    <dgm:pt modelId="{DE464805-99A3-4704-9FA9-C4CC816DC9B9}" type="pres">
      <dgm:prSet presAssocID="{6D998D5B-391C-43EE-B20C-F7B97941A039}" presName="textRect" presStyleLbl="revTx" presStyleIdx="1" presStyleCnt="3">
        <dgm:presLayoutVars>
          <dgm:chMax val="1"/>
          <dgm:chPref val="1"/>
        </dgm:presLayoutVars>
      </dgm:prSet>
      <dgm:spPr/>
    </dgm:pt>
    <dgm:pt modelId="{CCE9C97D-3051-4866-A5B3-519A2C8E7E9F}" type="pres">
      <dgm:prSet presAssocID="{937E999E-9F52-4A86-B975-CBF439E2B2A7}" presName="sibTrans" presStyleCnt="0"/>
      <dgm:spPr/>
    </dgm:pt>
    <dgm:pt modelId="{4BF42B8E-1C23-4BB3-9433-2F3CBAEA5AE0}" type="pres">
      <dgm:prSet presAssocID="{46FE7C8A-38CD-470B-A495-6F98E01AED05}" presName="compNode" presStyleCnt="0"/>
      <dgm:spPr/>
    </dgm:pt>
    <dgm:pt modelId="{79F84F7E-2C2C-44EA-A0D4-01EEA7E78606}" type="pres">
      <dgm:prSet presAssocID="{46FE7C8A-38CD-470B-A495-6F98E01AED0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1CFAD11-99E7-4192-A260-65C4A024791E}" type="pres">
      <dgm:prSet presAssocID="{46FE7C8A-38CD-470B-A495-6F98E01AED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8A32A6-1DD5-4A38-ABB1-039EB44D3E6A}" type="pres">
      <dgm:prSet presAssocID="{46FE7C8A-38CD-470B-A495-6F98E01AED05}" presName="spaceRect" presStyleCnt="0"/>
      <dgm:spPr/>
    </dgm:pt>
    <dgm:pt modelId="{691CB95F-3FDF-4FB8-9C65-CA24870A133C}" type="pres">
      <dgm:prSet presAssocID="{46FE7C8A-38CD-470B-A495-6F98E01AED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9D2215-B27A-4F96-A8A3-E6F0E15B9C49}" srcId="{96D73873-EC53-48D4-A4DC-4EF526794417}" destId="{46FE7C8A-38CD-470B-A495-6F98E01AED05}" srcOrd="2" destOrd="0" parTransId="{D702BFE8-2449-4100-BE5A-08C00227A8B8}" sibTransId="{105F485E-03A4-49F0-AD48-1DB58FB89FF9}"/>
    <dgm:cxn modelId="{9FCD406C-D549-43D4-BC39-A644506DA890}" type="presOf" srcId="{6D998D5B-391C-43EE-B20C-F7B97941A039}" destId="{DE464805-99A3-4704-9FA9-C4CC816DC9B9}" srcOrd="0" destOrd="0" presId="urn:microsoft.com/office/officeart/2018/5/layout/IconLeafLabelList"/>
    <dgm:cxn modelId="{ACBA1B51-EF31-4776-9C40-4DE09BB6206F}" type="presOf" srcId="{96D73873-EC53-48D4-A4DC-4EF526794417}" destId="{58EFD9E2-659E-419C-B6A6-39BCBA4197E8}" srcOrd="0" destOrd="0" presId="urn:microsoft.com/office/officeart/2018/5/layout/IconLeafLabelList"/>
    <dgm:cxn modelId="{233F4F57-C5F7-47D7-8BF0-75EDEF4B4B62}" srcId="{96D73873-EC53-48D4-A4DC-4EF526794417}" destId="{B6AD49CC-9383-43E1-B42C-D6B7B138B36A}" srcOrd="0" destOrd="0" parTransId="{6F6DDBEF-C62F-4FD1-B985-B28A97844A77}" sibTransId="{64933B5F-690F-4229-8310-646C7B236521}"/>
    <dgm:cxn modelId="{75638B9E-1D9B-4DB3-9DD3-237E1EB6D123}" srcId="{46FE7C8A-38CD-470B-A495-6F98E01AED05}" destId="{88623EEC-D56F-4B20-BEA4-984873FF9B08}" srcOrd="0" destOrd="0" parTransId="{ADD717E1-157F-4201-BF57-292B7743FAE8}" sibTransId="{456EDC47-A293-45DA-98E1-4D135A445D69}"/>
    <dgm:cxn modelId="{C5BCFE9E-A344-42DE-9D1F-92B4084E67FE}" type="presOf" srcId="{B6AD49CC-9383-43E1-B42C-D6B7B138B36A}" destId="{09B3DD66-A446-4B84-8A78-91667DCE0C4A}" srcOrd="0" destOrd="0" presId="urn:microsoft.com/office/officeart/2018/5/layout/IconLeafLabelList"/>
    <dgm:cxn modelId="{FF469DA6-4CD7-41A6-A423-27865A06B5B3}" srcId="{B6AD49CC-9383-43E1-B42C-D6B7B138B36A}" destId="{B408A31A-C3D9-404E-9918-04052FAFD382}" srcOrd="0" destOrd="0" parTransId="{7456139B-03CF-4C4F-9DDB-9A864815CA75}" sibTransId="{F33E8166-6841-463A-A09C-C6CA15CF6D4A}"/>
    <dgm:cxn modelId="{25CAB0BF-9FB4-4506-8D62-5D64D44CBAB0}" srcId="{6D998D5B-391C-43EE-B20C-F7B97941A039}" destId="{72C93FDD-3BD4-4022-A8A3-8091D6A513CD}" srcOrd="0" destOrd="0" parTransId="{BB4182BB-9F9A-4945-999F-720254BF68FC}" sibTransId="{DA163B6F-77CF-436C-8F42-3E3CE3E9D0DA}"/>
    <dgm:cxn modelId="{9A72E7C1-1265-4847-ABA7-A4D835444867}" srcId="{96D73873-EC53-48D4-A4DC-4EF526794417}" destId="{6D998D5B-391C-43EE-B20C-F7B97941A039}" srcOrd="1" destOrd="0" parTransId="{BC7677C5-02E0-4F95-8153-4D97A64B1A2D}" sibTransId="{937E999E-9F52-4A86-B975-CBF439E2B2A7}"/>
    <dgm:cxn modelId="{5623AAD1-F4DE-4E49-B54B-214737357D10}" type="presOf" srcId="{46FE7C8A-38CD-470B-A495-6F98E01AED05}" destId="{691CB95F-3FDF-4FB8-9C65-CA24870A133C}" srcOrd="0" destOrd="0" presId="urn:microsoft.com/office/officeart/2018/5/layout/IconLeafLabelList"/>
    <dgm:cxn modelId="{F4CE0F36-9769-4EAA-B5DA-C2E207AFF174}" type="presParOf" srcId="{58EFD9E2-659E-419C-B6A6-39BCBA4197E8}" destId="{B44D529D-FE0E-431F-87A3-026BD1DC10C2}" srcOrd="0" destOrd="0" presId="urn:microsoft.com/office/officeart/2018/5/layout/IconLeafLabelList"/>
    <dgm:cxn modelId="{1BA2F506-BAD9-48BB-8E3A-180008ED363B}" type="presParOf" srcId="{B44D529D-FE0E-431F-87A3-026BD1DC10C2}" destId="{829CA749-8FE0-4CA0-BB7C-446028700053}" srcOrd="0" destOrd="0" presId="urn:microsoft.com/office/officeart/2018/5/layout/IconLeafLabelList"/>
    <dgm:cxn modelId="{D76E45D6-70FF-4C3D-91E7-52B80848A76E}" type="presParOf" srcId="{B44D529D-FE0E-431F-87A3-026BD1DC10C2}" destId="{B5D95F91-2081-4C37-9792-76E29E2AE0BD}" srcOrd="1" destOrd="0" presId="urn:microsoft.com/office/officeart/2018/5/layout/IconLeafLabelList"/>
    <dgm:cxn modelId="{2EE0AB98-1691-4C12-9A0B-9746EB295371}" type="presParOf" srcId="{B44D529D-FE0E-431F-87A3-026BD1DC10C2}" destId="{9FB2087C-C048-453B-AC59-AC860A92868C}" srcOrd="2" destOrd="0" presId="urn:microsoft.com/office/officeart/2018/5/layout/IconLeafLabelList"/>
    <dgm:cxn modelId="{AAAE0CCA-3823-4766-8709-63DE2831A86B}" type="presParOf" srcId="{B44D529D-FE0E-431F-87A3-026BD1DC10C2}" destId="{09B3DD66-A446-4B84-8A78-91667DCE0C4A}" srcOrd="3" destOrd="0" presId="urn:microsoft.com/office/officeart/2018/5/layout/IconLeafLabelList"/>
    <dgm:cxn modelId="{5DE97246-4DD8-45E5-B802-63807EA8091E}" type="presParOf" srcId="{58EFD9E2-659E-419C-B6A6-39BCBA4197E8}" destId="{B0809816-D778-4DF9-A1F3-921157C1B7AF}" srcOrd="1" destOrd="0" presId="urn:microsoft.com/office/officeart/2018/5/layout/IconLeafLabelList"/>
    <dgm:cxn modelId="{77436759-8FDF-47FD-B5B9-CF108E6E78E1}" type="presParOf" srcId="{58EFD9E2-659E-419C-B6A6-39BCBA4197E8}" destId="{AFF399C1-791C-41D7-8D49-2F4801E45C5B}" srcOrd="2" destOrd="0" presId="urn:microsoft.com/office/officeart/2018/5/layout/IconLeafLabelList"/>
    <dgm:cxn modelId="{0FD9EE9A-769D-46DB-BA2E-8C61E6AC678D}" type="presParOf" srcId="{AFF399C1-791C-41D7-8D49-2F4801E45C5B}" destId="{727EE520-EEA6-4D1E-B5C5-AA83085F29BE}" srcOrd="0" destOrd="0" presId="urn:microsoft.com/office/officeart/2018/5/layout/IconLeafLabelList"/>
    <dgm:cxn modelId="{F6C7291F-2BF0-4461-90C6-6DB12A1408F2}" type="presParOf" srcId="{AFF399C1-791C-41D7-8D49-2F4801E45C5B}" destId="{F5597EC7-6976-4A48-81B3-6FAFDA065001}" srcOrd="1" destOrd="0" presId="urn:microsoft.com/office/officeart/2018/5/layout/IconLeafLabelList"/>
    <dgm:cxn modelId="{FD33B656-51C8-462D-827D-F5D814AA9642}" type="presParOf" srcId="{AFF399C1-791C-41D7-8D49-2F4801E45C5B}" destId="{BD2DFF15-89ED-43CB-BFEF-553D61ED7C10}" srcOrd="2" destOrd="0" presId="urn:microsoft.com/office/officeart/2018/5/layout/IconLeafLabelList"/>
    <dgm:cxn modelId="{AD1F2CF0-70DF-4AC8-B1C8-31F2A88F9591}" type="presParOf" srcId="{AFF399C1-791C-41D7-8D49-2F4801E45C5B}" destId="{DE464805-99A3-4704-9FA9-C4CC816DC9B9}" srcOrd="3" destOrd="0" presId="urn:microsoft.com/office/officeart/2018/5/layout/IconLeafLabelList"/>
    <dgm:cxn modelId="{658DEC51-7D7A-43CF-9286-6F6CFD874027}" type="presParOf" srcId="{58EFD9E2-659E-419C-B6A6-39BCBA4197E8}" destId="{CCE9C97D-3051-4866-A5B3-519A2C8E7E9F}" srcOrd="3" destOrd="0" presId="urn:microsoft.com/office/officeart/2018/5/layout/IconLeafLabelList"/>
    <dgm:cxn modelId="{2CE9FDF6-9646-410B-9046-EB6567F40EC3}" type="presParOf" srcId="{58EFD9E2-659E-419C-B6A6-39BCBA4197E8}" destId="{4BF42B8E-1C23-4BB3-9433-2F3CBAEA5AE0}" srcOrd="4" destOrd="0" presId="urn:microsoft.com/office/officeart/2018/5/layout/IconLeafLabelList"/>
    <dgm:cxn modelId="{0AFC841D-D5A8-4170-AB2B-64BD3286CC97}" type="presParOf" srcId="{4BF42B8E-1C23-4BB3-9433-2F3CBAEA5AE0}" destId="{79F84F7E-2C2C-44EA-A0D4-01EEA7E78606}" srcOrd="0" destOrd="0" presId="urn:microsoft.com/office/officeart/2018/5/layout/IconLeafLabelList"/>
    <dgm:cxn modelId="{7BA62937-DBBC-44E9-9C6C-1D34371414B6}" type="presParOf" srcId="{4BF42B8E-1C23-4BB3-9433-2F3CBAEA5AE0}" destId="{01CFAD11-99E7-4192-A260-65C4A024791E}" srcOrd="1" destOrd="0" presId="urn:microsoft.com/office/officeart/2018/5/layout/IconLeafLabelList"/>
    <dgm:cxn modelId="{C055542A-F854-43DC-9F66-72823276A999}" type="presParOf" srcId="{4BF42B8E-1C23-4BB3-9433-2F3CBAEA5AE0}" destId="{FB8A32A6-1DD5-4A38-ABB1-039EB44D3E6A}" srcOrd="2" destOrd="0" presId="urn:microsoft.com/office/officeart/2018/5/layout/IconLeafLabelList"/>
    <dgm:cxn modelId="{54D0F982-9314-4F51-8F65-4C1ABD2DCD4D}" type="presParOf" srcId="{4BF42B8E-1C23-4BB3-9433-2F3CBAEA5AE0}" destId="{691CB95F-3FDF-4FB8-9C65-CA24870A133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09F7CF-DFCE-4251-BAE9-71A9D95BF2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22A74FE-9B6B-476E-B138-F86B2891BB60}">
      <dgm:prSet phldrT="[Texto]"/>
      <dgm:spPr/>
      <dgm:t>
        <a:bodyPr/>
        <a:lstStyle/>
        <a:p>
          <a:r>
            <a:rPr lang="pt-BR" i="1" dirty="0"/>
            <a:t>O tempo de treinamento pode ser reduzido</a:t>
          </a:r>
          <a:endParaRPr lang="pt-BR" dirty="0"/>
        </a:p>
      </dgm:t>
    </dgm:pt>
    <dgm:pt modelId="{ADE75F3D-717B-40A8-BF8C-F0E67BC7C6AB}" type="parTrans" cxnId="{B2216AE2-5029-4D33-88B2-ADDB248F9D1D}">
      <dgm:prSet/>
      <dgm:spPr/>
      <dgm:t>
        <a:bodyPr/>
        <a:lstStyle/>
        <a:p>
          <a:endParaRPr lang="pt-BR"/>
        </a:p>
      </dgm:t>
    </dgm:pt>
    <dgm:pt modelId="{37E7ED80-63B7-42AD-9CA5-206BF62245E7}" type="sibTrans" cxnId="{B2216AE2-5029-4D33-88B2-ADDB248F9D1D}">
      <dgm:prSet/>
      <dgm:spPr/>
      <dgm:t>
        <a:bodyPr/>
        <a:lstStyle/>
        <a:p>
          <a:endParaRPr lang="pt-BR"/>
        </a:p>
      </dgm:t>
    </dgm:pt>
    <dgm:pt modelId="{2711FFA7-6679-4136-93B2-AA5F98474366}">
      <dgm:prSet phldrT="[Texto]"/>
      <dgm:spPr/>
      <dgm:t>
        <a:bodyPr/>
        <a:lstStyle/>
        <a:p>
          <a:endParaRPr lang="pt-BR" dirty="0"/>
        </a:p>
      </dgm:t>
    </dgm:pt>
    <dgm:pt modelId="{1C024271-9201-470A-9215-8A01B7722589}" type="parTrans" cxnId="{4A2EB9FB-2078-48EF-A570-1BD90B035835}">
      <dgm:prSet/>
      <dgm:spPr/>
      <dgm:t>
        <a:bodyPr/>
        <a:lstStyle/>
        <a:p>
          <a:endParaRPr lang="pt-BR"/>
        </a:p>
      </dgm:t>
    </dgm:pt>
    <dgm:pt modelId="{6FD86384-EA7F-40E3-B77B-C1095483DBA2}" type="sibTrans" cxnId="{4A2EB9FB-2078-48EF-A570-1BD90B035835}">
      <dgm:prSet/>
      <dgm:spPr/>
      <dgm:t>
        <a:bodyPr/>
        <a:lstStyle/>
        <a:p>
          <a:endParaRPr lang="pt-BR"/>
        </a:p>
      </dgm:t>
    </dgm:pt>
    <dgm:pt modelId="{02E48241-4DF3-47E6-9B43-89AAF607F377}">
      <dgm:prSet phldrT="[Texto]"/>
      <dgm:spPr/>
      <dgm:t>
        <a:bodyPr/>
        <a:lstStyle/>
        <a:p>
          <a:r>
            <a:rPr lang="pt-BR" i="1" dirty="0"/>
            <a:t>Produtos podem ser mais uniformizados</a:t>
          </a:r>
          <a:endParaRPr lang="pt-BR" dirty="0"/>
        </a:p>
      </dgm:t>
    </dgm:pt>
    <dgm:pt modelId="{B18AF3A3-65B8-4B5B-87C4-35E6A7EBF951}" type="parTrans" cxnId="{D2ECDB1D-3F0C-4A8D-A802-9A717D03F695}">
      <dgm:prSet/>
      <dgm:spPr/>
      <dgm:t>
        <a:bodyPr/>
        <a:lstStyle/>
        <a:p>
          <a:endParaRPr lang="pt-BR"/>
        </a:p>
      </dgm:t>
    </dgm:pt>
    <dgm:pt modelId="{2E09310F-E4F4-4670-B130-33D13CD0B6F5}" type="sibTrans" cxnId="{D2ECDB1D-3F0C-4A8D-A802-9A717D03F695}">
      <dgm:prSet/>
      <dgm:spPr/>
      <dgm:t>
        <a:bodyPr/>
        <a:lstStyle/>
        <a:p>
          <a:endParaRPr lang="pt-BR"/>
        </a:p>
      </dgm:t>
    </dgm:pt>
    <dgm:pt modelId="{0E464952-5C84-46E5-9812-909AA9FB1161}">
      <dgm:prSet phldrT="[Texto]"/>
      <dgm:spPr/>
      <dgm:t>
        <a:bodyPr/>
        <a:lstStyle/>
        <a:p>
          <a:endParaRPr lang="pt-BR" dirty="0"/>
        </a:p>
      </dgm:t>
    </dgm:pt>
    <dgm:pt modelId="{01861E77-6181-4794-B100-02BB9ABCDA09}" type="parTrans" cxnId="{EA8E8C6D-3C78-4C7A-8616-1E726DAAD487}">
      <dgm:prSet/>
      <dgm:spPr/>
      <dgm:t>
        <a:bodyPr/>
        <a:lstStyle/>
        <a:p>
          <a:endParaRPr lang="pt-BR"/>
        </a:p>
      </dgm:t>
    </dgm:pt>
    <dgm:pt modelId="{8B878EFA-9EF0-47E7-BE55-20D22BB485DC}" type="sibTrans" cxnId="{EA8E8C6D-3C78-4C7A-8616-1E726DAAD487}">
      <dgm:prSet/>
      <dgm:spPr/>
      <dgm:t>
        <a:bodyPr/>
        <a:lstStyle/>
        <a:p>
          <a:endParaRPr lang="pt-BR"/>
        </a:p>
      </dgm:t>
    </dgm:pt>
    <dgm:pt modelId="{C1FB5FBF-289E-4E05-9B50-DE94E786C521}">
      <dgm:prSet/>
      <dgm:spPr/>
      <dgm:t>
        <a:bodyPr/>
        <a:lstStyle/>
        <a:p>
          <a:r>
            <a:rPr lang="pt-BR" i="1"/>
            <a:t>Possibilidade de capitalizar experiências</a:t>
          </a:r>
          <a:endParaRPr lang="pt-BR"/>
        </a:p>
      </dgm:t>
    </dgm:pt>
    <dgm:pt modelId="{557602FA-D2C1-48DD-94F0-427812D0199B}" type="parTrans" cxnId="{20522A6C-84A9-4008-8881-D29E36B31FE9}">
      <dgm:prSet/>
      <dgm:spPr/>
      <dgm:t>
        <a:bodyPr/>
        <a:lstStyle/>
        <a:p>
          <a:endParaRPr lang="pt-BR"/>
        </a:p>
      </dgm:t>
    </dgm:pt>
    <dgm:pt modelId="{E86A4B38-D7C1-4B0A-86FF-CE40C5B6B024}" type="sibTrans" cxnId="{20522A6C-84A9-4008-8881-D29E36B31FE9}">
      <dgm:prSet/>
      <dgm:spPr/>
      <dgm:t>
        <a:bodyPr/>
        <a:lstStyle/>
        <a:p>
          <a:endParaRPr lang="pt-BR"/>
        </a:p>
      </dgm:t>
    </dgm:pt>
    <dgm:pt modelId="{AB4FD38F-60F0-4AE2-98B3-156EF7207C75}">
      <dgm:prSet/>
      <dgm:spPr/>
      <dgm:t>
        <a:bodyPr/>
        <a:lstStyle/>
        <a:p>
          <a:endParaRPr lang="pt-BR" dirty="0"/>
        </a:p>
      </dgm:t>
    </dgm:pt>
    <dgm:pt modelId="{E57F060C-7A90-4DF5-81C5-8FFC97E3516C}" type="parTrans" cxnId="{76EE5C04-480E-491A-88BD-8F392B99B224}">
      <dgm:prSet/>
      <dgm:spPr/>
      <dgm:t>
        <a:bodyPr/>
        <a:lstStyle/>
        <a:p>
          <a:endParaRPr lang="pt-BR"/>
        </a:p>
      </dgm:t>
    </dgm:pt>
    <dgm:pt modelId="{92049097-667A-4184-9A9E-2774FABE9A27}" type="sibTrans" cxnId="{76EE5C04-480E-491A-88BD-8F392B99B224}">
      <dgm:prSet/>
      <dgm:spPr/>
      <dgm:t>
        <a:bodyPr/>
        <a:lstStyle/>
        <a:p>
          <a:endParaRPr lang="pt-BR"/>
        </a:p>
      </dgm:t>
    </dgm:pt>
    <dgm:pt modelId="{6C67BC7F-6D87-418A-AF90-2E116AB04D29}" type="pres">
      <dgm:prSet presAssocID="{4E09F7CF-DFCE-4251-BAE9-71A9D95BF231}" presName="linear" presStyleCnt="0">
        <dgm:presLayoutVars>
          <dgm:animLvl val="lvl"/>
          <dgm:resizeHandles val="exact"/>
        </dgm:presLayoutVars>
      </dgm:prSet>
      <dgm:spPr/>
    </dgm:pt>
    <dgm:pt modelId="{D14FC8B6-28E4-4255-B0DA-E9AE43409EC5}" type="pres">
      <dgm:prSet presAssocID="{322A74FE-9B6B-476E-B138-F86B2891BB6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F9DDBB-6985-42ED-97D3-1454F6359D91}" type="pres">
      <dgm:prSet presAssocID="{322A74FE-9B6B-476E-B138-F86B2891BB60}" presName="childText" presStyleLbl="revTx" presStyleIdx="0" presStyleCnt="3">
        <dgm:presLayoutVars>
          <dgm:bulletEnabled val="1"/>
        </dgm:presLayoutVars>
      </dgm:prSet>
      <dgm:spPr/>
    </dgm:pt>
    <dgm:pt modelId="{B4964220-C382-40BB-B563-C598F6632DBB}" type="pres">
      <dgm:prSet presAssocID="{02E48241-4DF3-47E6-9B43-89AAF607F37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19D508-2C1C-4627-A958-C02FBA0F70FC}" type="pres">
      <dgm:prSet presAssocID="{02E48241-4DF3-47E6-9B43-89AAF607F377}" presName="childText" presStyleLbl="revTx" presStyleIdx="1" presStyleCnt="3">
        <dgm:presLayoutVars>
          <dgm:bulletEnabled val="1"/>
        </dgm:presLayoutVars>
      </dgm:prSet>
      <dgm:spPr/>
    </dgm:pt>
    <dgm:pt modelId="{5D0A60C1-A15B-4D90-8D88-8A822AF4A856}" type="pres">
      <dgm:prSet presAssocID="{C1FB5FBF-289E-4E05-9B50-DE94E786C52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DEB98A-01D3-490D-8C79-8F684D24BA13}" type="pres">
      <dgm:prSet presAssocID="{C1FB5FBF-289E-4E05-9B50-DE94E786C52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6EE5C04-480E-491A-88BD-8F392B99B224}" srcId="{C1FB5FBF-289E-4E05-9B50-DE94E786C521}" destId="{AB4FD38F-60F0-4AE2-98B3-156EF7207C75}" srcOrd="0" destOrd="0" parTransId="{E57F060C-7A90-4DF5-81C5-8FFC97E3516C}" sibTransId="{92049097-667A-4184-9A9E-2774FABE9A27}"/>
    <dgm:cxn modelId="{51E70118-9394-4A9C-A0F6-6249D7FD723E}" type="presOf" srcId="{AB4FD38F-60F0-4AE2-98B3-156EF7207C75}" destId="{6FDEB98A-01D3-490D-8C79-8F684D24BA13}" srcOrd="0" destOrd="0" presId="urn:microsoft.com/office/officeart/2005/8/layout/vList2"/>
    <dgm:cxn modelId="{FB7AEB18-28DF-47E3-AACF-5B7AD590F5A4}" type="presOf" srcId="{4E09F7CF-DFCE-4251-BAE9-71A9D95BF231}" destId="{6C67BC7F-6D87-418A-AF90-2E116AB04D29}" srcOrd="0" destOrd="0" presId="urn:microsoft.com/office/officeart/2005/8/layout/vList2"/>
    <dgm:cxn modelId="{D2ECDB1D-3F0C-4A8D-A802-9A717D03F695}" srcId="{4E09F7CF-DFCE-4251-BAE9-71A9D95BF231}" destId="{02E48241-4DF3-47E6-9B43-89AAF607F377}" srcOrd="1" destOrd="0" parTransId="{B18AF3A3-65B8-4B5B-87C4-35E6A7EBF951}" sibTransId="{2E09310F-E4F4-4670-B130-33D13CD0B6F5}"/>
    <dgm:cxn modelId="{DDEA2064-D5DF-43DA-87B3-0AAA2E2E78E6}" type="presOf" srcId="{0E464952-5C84-46E5-9812-909AA9FB1161}" destId="{0B19D508-2C1C-4627-A958-C02FBA0F70FC}" srcOrd="0" destOrd="0" presId="urn:microsoft.com/office/officeart/2005/8/layout/vList2"/>
    <dgm:cxn modelId="{20522A6C-84A9-4008-8881-D29E36B31FE9}" srcId="{4E09F7CF-DFCE-4251-BAE9-71A9D95BF231}" destId="{C1FB5FBF-289E-4E05-9B50-DE94E786C521}" srcOrd="2" destOrd="0" parTransId="{557602FA-D2C1-48DD-94F0-427812D0199B}" sibTransId="{E86A4B38-D7C1-4B0A-86FF-CE40C5B6B024}"/>
    <dgm:cxn modelId="{EA8E8C6D-3C78-4C7A-8616-1E726DAAD487}" srcId="{02E48241-4DF3-47E6-9B43-89AAF607F377}" destId="{0E464952-5C84-46E5-9812-909AA9FB1161}" srcOrd="0" destOrd="0" parTransId="{01861E77-6181-4794-B100-02BB9ABCDA09}" sibTransId="{8B878EFA-9EF0-47E7-BE55-20D22BB485DC}"/>
    <dgm:cxn modelId="{FBBE1AB5-7743-45A3-B05A-AAB6C2DBC489}" type="presOf" srcId="{C1FB5FBF-289E-4E05-9B50-DE94E786C521}" destId="{5D0A60C1-A15B-4D90-8D88-8A822AF4A856}" srcOrd="0" destOrd="0" presId="urn:microsoft.com/office/officeart/2005/8/layout/vList2"/>
    <dgm:cxn modelId="{B2216AE2-5029-4D33-88B2-ADDB248F9D1D}" srcId="{4E09F7CF-DFCE-4251-BAE9-71A9D95BF231}" destId="{322A74FE-9B6B-476E-B138-F86B2891BB60}" srcOrd="0" destOrd="0" parTransId="{ADE75F3D-717B-40A8-BF8C-F0E67BC7C6AB}" sibTransId="{37E7ED80-63B7-42AD-9CA5-206BF62245E7}"/>
    <dgm:cxn modelId="{3BACFCEB-594E-4AA3-86A8-CE3D777CC2A9}" type="presOf" srcId="{322A74FE-9B6B-476E-B138-F86B2891BB60}" destId="{D14FC8B6-28E4-4255-B0DA-E9AE43409EC5}" srcOrd="0" destOrd="0" presId="urn:microsoft.com/office/officeart/2005/8/layout/vList2"/>
    <dgm:cxn modelId="{3C0E67EE-07F2-4666-B3E9-D0AA1D52C2E0}" type="presOf" srcId="{2711FFA7-6679-4136-93B2-AA5F98474366}" destId="{D0F9DDBB-6985-42ED-97D3-1454F6359D91}" srcOrd="0" destOrd="0" presId="urn:microsoft.com/office/officeart/2005/8/layout/vList2"/>
    <dgm:cxn modelId="{80B714F5-8155-4C66-907F-B53673EC2BD9}" type="presOf" srcId="{02E48241-4DF3-47E6-9B43-89AAF607F377}" destId="{B4964220-C382-40BB-B563-C598F6632DBB}" srcOrd="0" destOrd="0" presId="urn:microsoft.com/office/officeart/2005/8/layout/vList2"/>
    <dgm:cxn modelId="{4A2EB9FB-2078-48EF-A570-1BD90B035835}" srcId="{322A74FE-9B6B-476E-B138-F86B2891BB60}" destId="{2711FFA7-6679-4136-93B2-AA5F98474366}" srcOrd="0" destOrd="0" parTransId="{1C024271-9201-470A-9215-8A01B7722589}" sibTransId="{6FD86384-EA7F-40E3-B77B-C1095483DBA2}"/>
    <dgm:cxn modelId="{3613776C-B19A-44ED-AC29-CF86F9D042B2}" type="presParOf" srcId="{6C67BC7F-6D87-418A-AF90-2E116AB04D29}" destId="{D14FC8B6-28E4-4255-B0DA-E9AE43409EC5}" srcOrd="0" destOrd="0" presId="urn:microsoft.com/office/officeart/2005/8/layout/vList2"/>
    <dgm:cxn modelId="{D1DE6590-D5C2-4568-991E-FD46C1DB7CFE}" type="presParOf" srcId="{6C67BC7F-6D87-418A-AF90-2E116AB04D29}" destId="{D0F9DDBB-6985-42ED-97D3-1454F6359D91}" srcOrd="1" destOrd="0" presId="urn:microsoft.com/office/officeart/2005/8/layout/vList2"/>
    <dgm:cxn modelId="{790D8AEF-4868-463C-8482-B64C021B852F}" type="presParOf" srcId="{6C67BC7F-6D87-418A-AF90-2E116AB04D29}" destId="{B4964220-C382-40BB-B563-C598F6632DBB}" srcOrd="2" destOrd="0" presId="urn:microsoft.com/office/officeart/2005/8/layout/vList2"/>
    <dgm:cxn modelId="{1B8F5883-4731-4381-9ED3-481B7C021FBB}" type="presParOf" srcId="{6C67BC7F-6D87-418A-AF90-2E116AB04D29}" destId="{0B19D508-2C1C-4627-A958-C02FBA0F70FC}" srcOrd="3" destOrd="0" presId="urn:microsoft.com/office/officeart/2005/8/layout/vList2"/>
    <dgm:cxn modelId="{E134D275-267D-4213-92AA-ED41F6414992}" type="presParOf" srcId="{6C67BC7F-6D87-418A-AF90-2E116AB04D29}" destId="{5D0A60C1-A15B-4D90-8D88-8A822AF4A856}" srcOrd="4" destOrd="0" presId="urn:microsoft.com/office/officeart/2005/8/layout/vList2"/>
    <dgm:cxn modelId="{50BB8D4B-24E1-4A2F-8FF6-54A5B2D513B0}" type="presParOf" srcId="{6C67BC7F-6D87-418A-AF90-2E116AB04D29}" destId="{6FDEB98A-01D3-490D-8C79-8F684D24BA1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336BDC-16AC-4AFF-BCE8-AB377458496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515FC4B-3A0E-4A7E-98DF-AB756F28CE8E}">
      <dgm:prSet phldrT="[Texto]"/>
      <dgm:spPr/>
      <dgm:t>
        <a:bodyPr/>
        <a:lstStyle/>
        <a:p>
          <a:r>
            <a:rPr lang="pt-BR" dirty="0"/>
            <a:t>Fases</a:t>
          </a:r>
        </a:p>
      </dgm:t>
    </dgm:pt>
    <dgm:pt modelId="{84834BD5-55EB-44CE-91FD-40FA397F47A2}" type="parTrans" cxnId="{CBE1B61C-66A8-478E-8045-477F4D085821}">
      <dgm:prSet/>
      <dgm:spPr/>
      <dgm:t>
        <a:bodyPr/>
        <a:lstStyle/>
        <a:p>
          <a:endParaRPr lang="pt-BR"/>
        </a:p>
      </dgm:t>
    </dgm:pt>
    <dgm:pt modelId="{7F1E2639-8C39-40D2-9CBA-B854895BA6EF}" type="sibTrans" cxnId="{CBE1B61C-66A8-478E-8045-477F4D085821}">
      <dgm:prSet/>
      <dgm:spPr/>
      <dgm:t>
        <a:bodyPr/>
        <a:lstStyle/>
        <a:p>
          <a:endParaRPr lang="pt-BR"/>
        </a:p>
      </dgm:t>
    </dgm:pt>
    <dgm:pt modelId="{D27DE74E-AB73-43BC-918B-3DD4DFC6C1FB}">
      <dgm:prSet phldrT="[Texto]"/>
      <dgm:spPr/>
      <dgm:t>
        <a:bodyPr/>
        <a:lstStyle/>
        <a:p>
          <a:r>
            <a:rPr lang="pt-BR" dirty="0"/>
            <a:t>Disciplinas</a:t>
          </a:r>
        </a:p>
      </dgm:t>
    </dgm:pt>
    <dgm:pt modelId="{D8270B53-7CC2-4F39-9D75-771CA15758C1}" type="parTrans" cxnId="{DF68D46B-0357-49C3-A22A-788C3F68FFC3}">
      <dgm:prSet/>
      <dgm:spPr/>
      <dgm:t>
        <a:bodyPr/>
        <a:lstStyle/>
        <a:p>
          <a:endParaRPr lang="pt-BR"/>
        </a:p>
      </dgm:t>
    </dgm:pt>
    <dgm:pt modelId="{5DF8C839-CD01-4762-B625-EC6AD377BEAB}" type="sibTrans" cxnId="{DF68D46B-0357-49C3-A22A-788C3F68FFC3}">
      <dgm:prSet/>
      <dgm:spPr/>
      <dgm:t>
        <a:bodyPr/>
        <a:lstStyle/>
        <a:p>
          <a:endParaRPr lang="pt-BR"/>
        </a:p>
      </dgm:t>
    </dgm:pt>
    <dgm:pt modelId="{D2AC42F6-3FEE-4CDA-8010-A0C0842FBFE9}">
      <dgm:prSet phldrT="[Texto]"/>
      <dgm:spPr/>
      <dgm:t>
        <a:bodyPr/>
        <a:lstStyle/>
        <a:p>
          <a:r>
            <a:rPr lang="pt-BR" dirty="0"/>
            <a:t>Atividades</a:t>
          </a:r>
        </a:p>
      </dgm:t>
    </dgm:pt>
    <dgm:pt modelId="{553DCBA8-CC84-4D51-A12E-18ABB8F18D87}" type="parTrans" cxnId="{422B8749-1B5E-4708-8554-7A88FD7CD465}">
      <dgm:prSet/>
      <dgm:spPr/>
      <dgm:t>
        <a:bodyPr/>
        <a:lstStyle/>
        <a:p>
          <a:endParaRPr lang="pt-BR"/>
        </a:p>
      </dgm:t>
    </dgm:pt>
    <dgm:pt modelId="{FEE1D132-F7C9-4034-97AD-5ED15B57A816}" type="sibTrans" cxnId="{422B8749-1B5E-4708-8554-7A88FD7CD465}">
      <dgm:prSet/>
      <dgm:spPr/>
      <dgm:t>
        <a:bodyPr/>
        <a:lstStyle/>
        <a:p>
          <a:endParaRPr lang="pt-BR"/>
        </a:p>
      </dgm:t>
    </dgm:pt>
    <dgm:pt modelId="{7E76FCC6-2DA4-4F96-83CC-709872CDE316}">
      <dgm:prSet/>
      <dgm:spPr/>
      <dgm:t>
        <a:bodyPr/>
        <a:lstStyle/>
        <a:p>
          <a:endParaRPr lang="pt-BR" dirty="0"/>
        </a:p>
      </dgm:t>
    </dgm:pt>
    <dgm:pt modelId="{69E17B66-D287-4ECE-8C76-407379158655}" type="parTrans" cxnId="{3E89BE15-88BD-4CD6-898A-14F5F506E894}">
      <dgm:prSet/>
      <dgm:spPr/>
    </dgm:pt>
    <dgm:pt modelId="{FC7890E1-CD50-4D5B-B492-FEC01999A927}" type="sibTrans" cxnId="{3E89BE15-88BD-4CD6-898A-14F5F506E894}">
      <dgm:prSet/>
      <dgm:spPr/>
    </dgm:pt>
    <dgm:pt modelId="{6E67EA37-BB3F-48B1-9C86-1CAA26195493}">
      <dgm:prSet/>
      <dgm:spPr/>
      <dgm:t>
        <a:bodyPr/>
        <a:lstStyle/>
        <a:p>
          <a:endParaRPr lang="pt-BR" dirty="0"/>
        </a:p>
      </dgm:t>
    </dgm:pt>
    <dgm:pt modelId="{1E89E1C0-AA76-4061-952B-EC175926EA87}" type="parTrans" cxnId="{FFD0F804-B42F-4CB4-A804-A2960160EE1E}">
      <dgm:prSet/>
      <dgm:spPr/>
    </dgm:pt>
    <dgm:pt modelId="{CDC10ECB-2C09-47B9-8DE4-559252D40C66}" type="sibTrans" cxnId="{FFD0F804-B42F-4CB4-A804-A2960160EE1E}">
      <dgm:prSet/>
      <dgm:spPr/>
    </dgm:pt>
    <dgm:pt modelId="{1CBA2632-5D2E-44FA-94C0-CC80CB820A17}">
      <dgm:prSet/>
      <dgm:spPr/>
      <dgm:t>
        <a:bodyPr/>
        <a:lstStyle/>
        <a:p>
          <a:endParaRPr lang="pt-BR" dirty="0"/>
        </a:p>
      </dgm:t>
    </dgm:pt>
    <dgm:pt modelId="{1174D3B1-F0FF-4FBE-AEAA-E5D3617189C4}" type="parTrans" cxnId="{8FBA5DC5-F32F-406F-A113-58E4BE46EB88}">
      <dgm:prSet/>
      <dgm:spPr/>
    </dgm:pt>
    <dgm:pt modelId="{D6F3CA48-A9C5-4BB9-AFD7-F2F1A33923E7}" type="sibTrans" cxnId="{8FBA5DC5-F32F-406F-A113-58E4BE46EB88}">
      <dgm:prSet/>
      <dgm:spPr/>
    </dgm:pt>
    <dgm:pt modelId="{1F83B44E-DC7B-4F89-A44B-183BD0BD2670}" type="pres">
      <dgm:prSet presAssocID="{87336BDC-16AC-4AFF-BCE8-AB3774584964}" presName="linear" presStyleCnt="0">
        <dgm:presLayoutVars>
          <dgm:dir/>
          <dgm:animLvl val="lvl"/>
          <dgm:resizeHandles val="exact"/>
        </dgm:presLayoutVars>
      </dgm:prSet>
      <dgm:spPr/>
    </dgm:pt>
    <dgm:pt modelId="{6E8E4EA9-341F-4E27-A5E1-1128C8328DD2}" type="pres">
      <dgm:prSet presAssocID="{4515FC4B-3A0E-4A7E-98DF-AB756F28CE8E}" presName="parentLin" presStyleCnt="0"/>
      <dgm:spPr/>
    </dgm:pt>
    <dgm:pt modelId="{D381C8B6-29E7-40FD-9907-A15163509BC6}" type="pres">
      <dgm:prSet presAssocID="{4515FC4B-3A0E-4A7E-98DF-AB756F28CE8E}" presName="parentLeftMargin" presStyleLbl="node1" presStyleIdx="0" presStyleCnt="3"/>
      <dgm:spPr/>
    </dgm:pt>
    <dgm:pt modelId="{878A4A26-D214-418D-8CFF-79D27CFE066B}" type="pres">
      <dgm:prSet presAssocID="{4515FC4B-3A0E-4A7E-98DF-AB756F28CE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F7E103-224B-468E-97D3-E044203D85B9}" type="pres">
      <dgm:prSet presAssocID="{4515FC4B-3A0E-4A7E-98DF-AB756F28CE8E}" presName="negativeSpace" presStyleCnt="0"/>
      <dgm:spPr/>
    </dgm:pt>
    <dgm:pt modelId="{6D2E67CD-8CC0-4822-AF11-0DDF9C698AC0}" type="pres">
      <dgm:prSet presAssocID="{4515FC4B-3A0E-4A7E-98DF-AB756F28CE8E}" presName="childText" presStyleLbl="conFgAcc1" presStyleIdx="0" presStyleCnt="3">
        <dgm:presLayoutVars>
          <dgm:bulletEnabled val="1"/>
        </dgm:presLayoutVars>
      </dgm:prSet>
      <dgm:spPr/>
    </dgm:pt>
    <dgm:pt modelId="{06EDCF61-9B2C-4B8D-9C6C-3412C57BF98F}" type="pres">
      <dgm:prSet presAssocID="{7F1E2639-8C39-40D2-9CBA-B854895BA6EF}" presName="spaceBetweenRectangles" presStyleCnt="0"/>
      <dgm:spPr/>
    </dgm:pt>
    <dgm:pt modelId="{6E3A75F5-733C-4D92-8933-BA552329A944}" type="pres">
      <dgm:prSet presAssocID="{D27DE74E-AB73-43BC-918B-3DD4DFC6C1FB}" presName="parentLin" presStyleCnt="0"/>
      <dgm:spPr/>
    </dgm:pt>
    <dgm:pt modelId="{50CC4CB1-FF23-462E-BA8A-7DFAC1B42BA5}" type="pres">
      <dgm:prSet presAssocID="{D27DE74E-AB73-43BC-918B-3DD4DFC6C1FB}" presName="parentLeftMargin" presStyleLbl="node1" presStyleIdx="0" presStyleCnt="3"/>
      <dgm:spPr/>
    </dgm:pt>
    <dgm:pt modelId="{8C7B4E54-66F3-4805-830F-2FA03014DA0F}" type="pres">
      <dgm:prSet presAssocID="{D27DE74E-AB73-43BC-918B-3DD4DFC6C1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A96E3B-F7AC-40D1-995F-5B9BBB721FF9}" type="pres">
      <dgm:prSet presAssocID="{D27DE74E-AB73-43BC-918B-3DD4DFC6C1FB}" presName="negativeSpace" presStyleCnt="0"/>
      <dgm:spPr/>
    </dgm:pt>
    <dgm:pt modelId="{08468F35-1EA5-4DA4-8BEA-BF1962D672D4}" type="pres">
      <dgm:prSet presAssocID="{D27DE74E-AB73-43BC-918B-3DD4DFC6C1FB}" presName="childText" presStyleLbl="conFgAcc1" presStyleIdx="1" presStyleCnt="3">
        <dgm:presLayoutVars>
          <dgm:bulletEnabled val="1"/>
        </dgm:presLayoutVars>
      </dgm:prSet>
      <dgm:spPr/>
    </dgm:pt>
    <dgm:pt modelId="{2D4DC218-21E7-4B98-94F9-FC1FF3E4E3FA}" type="pres">
      <dgm:prSet presAssocID="{5DF8C839-CD01-4762-B625-EC6AD377BEAB}" presName="spaceBetweenRectangles" presStyleCnt="0"/>
      <dgm:spPr/>
    </dgm:pt>
    <dgm:pt modelId="{43A318EE-9783-4F76-8333-CE20F564F569}" type="pres">
      <dgm:prSet presAssocID="{D2AC42F6-3FEE-4CDA-8010-A0C0842FBFE9}" presName="parentLin" presStyleCnt="0"/>
      <dgm:spPr/>
    </dgm:pt>
    <dgm:pt modelId="{E37DD096-05DF-415A-99D1-4CED8E4AD14B}" type="pres">
      <dgm:prSet presAssocID="{D2AC42F6-3FEE-4CDA-8010-A0C0842FBFE9}" presName="parentLeftMargin" presStyleLbl="node1" presStyleIdx="1" presStyleCnt="3"/>
      <dgm:spPr/>
    </dgm:pt>
    <dgm:pt modelId="{4EC731BC-8D99-4B10-AC1C-A3F31554E811}" type="pres">
      <dgm:prSet presAssocID="{D2AC42F6-3FEE-4CDA-8010-A0C0842FBFE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23F39DE-FAC9-43AB-9206-D589D0C70FAD}" type="pres">
      <dgm:prSet presAssocID="{D2AC42F6-3FEE-4CDA-8010-A0C0842FBFE9}" presName="negativeSpace" presStyleCnt="0"/>
      <dgm:spPr/>
    </dgm:pt>
    <dgm:pt modelId="{D227BC50-A026-474B-BC44-2FB9E79DCED9}" type="pres">
      <dgm:prSet presAssocID="{D2AC42F6-3FEE-4CDA-8010-A0C0842FBFE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FD0F804-B42F-4CB4-A804-A2960160EE1E}" srcId="{D27DE74E-AB73-43BC-918B-3DD4DFC6C1FB}" destId="{6E67EA37-BB3F-48B1-9C86-1CAA26195493}" srcOrd="0" destOrd="0" parTransId="{1E89E1C0-AA76-4061-952B-EC175926EA87}" sibTransId="{CDC10ECB-2C09-47B9-8DE4-559252D40C66}"/>
    <dgm:cxn modelId="{3E89BE15-88BD-4CD6-898A-14F5F506E894}" srcId="{4515FC4B-3A0E-4A7E-98DF-AB756F28CE8E}" destId="{7E76FCC6-2DA4-4F96-83CC-709872CDE316}" srcOrd="0" destOrd="0" parTransId="{69E17B66-D287-4ECE-8C76-407379158655}" sibTransId="{FC7890E1-CD50-4D5B-B492-FEC01999A927}"/>
    <dgm:cxn modelId="{CBE1B61C-66A8-478E-8045-477F4D085821}" srcId="{87336BDC-16AC-4AFF-BCE8-AB3774584964}" destId="{4515FC4B-3A0E-4A7E-98DF-AB756F28CE8E}" srcOrd="0" destOrd="0" parTransId="{84834BD5-55EB-44CE-91FD-40FA397F47A2}" sibTransId="{7F1E2639-8C39-40D2-9CBA-B854895BA6EF}"/>
    <dgm:cxn modelId="{EB8C6424-DDD8-46A8-80E1-7489A9A4B762}" type="presOf" srcId="{D27DE74E-AB73-43BC-918B-3DD4DFC6C1FB}" destId="{8C7B4E54-66F3-4805-830F-2FA03014DA0F}" srcOrd="1" destOrd="0" presId="urn:microsoft.com/office/officeart/2005/8/layout/list1"/>
    <dgm:cxn modelId="{F27A8028-093B-4668-9F57-DC2EC3B3BB77}" type="presOf" srcId="{87336BDC-16AC-4AFF-BCE8-AB3774584964}" destId="{1F83B44E-DC7B-4F89-A44B-183BD0BD2670}" srcOrd="0" destOrd="0" presId="urn:microsoft.com/office/officeart/2005/8/layout/list1"/>
    <dgm:cxn modelId="{3B003330-A90A-4020-971F-2644351E5642}" type="presOf" srcId="{1CBA2632-5D2E-44FA-94C0-CC80CB820A17}" destId="{D227BC50-A026-474B-BC44-2FB9E79DCED9}" srcOrd="0" destOrd="0" presId="urn:microsoft.com/office/officeart/2005/8/layout/list1"/>
    <dgm:cxn modelId="{26278A62-0570-4D6D-9DEA-E86374683F5C}" type="presOf" srcId="{4515FC4B-3A0E-4A7E-98DF-AB756F28CE8E}" destId="{D381C8B6-29E7-40FD-9907-A15163509BC6}" srcOrd="0" destOrd="0" presId="urn:microsoft.com/office/officeart/2005/8/layout/list1"/>
    <dgm:cxn modelId="{422B8749-1B5E-4708-8554-7A88FD7CD465}" srcId="{87336BDC-16AC-4AFF-BCE8-AB3774584964}" destId="{D2AC42F6-3FEE-4CDA-8010-A0C0842FBFE9}" srcOrd="2" destOrd="0" parTransId="{553DCBA8-CC84-4D51-A12E-18ABB8F18D87}" sibTransId="{FEE1D132-F7C9-4034-97AD-5ED15B57A816}"/>
    <dgm:cxn modelId="{DF68D46B-0357-49C3-A22A-788C3F68FFC3}" srcId="{87336BDC-16AC-4AFF-BCE8-AB3774584964}" destId="{D27DE74E-AB73-43BC-918B-3DD4DFC6C1FB}" srcOrd="1" destOrd="0" parTransId="{D8270B53-7CC2-4F39-9D75-771CA15758C1}" sibTransId="{5DF8C839-CD01-4762-B625-EC6AD377BEAB}"/>
    <dgm:cxn modelId="{199C524D-EA21-4FA5-8EA2-7BC01B4F8CF0}" type="presOf" srcId="{4515FC4B-3A0E-4A7E-98DF-AB756F28CE8E}" destId="{878A4A26-D214-418D-8CFF-79D27CFE066B}" srcOrd="1" destOrd="0" presId="urn:microsoft.com/office/officeart/2005/8/layout/list1"/>
    <dgm:cxn modelId="{8FBA5DC5-F32F-406F-A113-58E4BE46EB88}" srcId="{D2AC42F6-3FEE-4CDA-8010-A0C0842FBFE9}" destId="{1CBA2632-5D2E-44FA-94C0-CC80CB820A17}" srcOrd="0" destOrd="0" parTransId="{1174D3B1-F0FF-4FBE-AEAA-E5D3617189C4}" sibTransId="{D6F3CA48-A9C5-4BB9-AFD7-F2F1A33923E7}"/>
    <dgm:cxn modelId="{EF9421D6-C447-4F10-83DB-E5B9E10FA1CA}" type="presOf" srcId="{6E67EA37-BB3F-48B1-9C86-1CAA26195493}" destId="{08468F35-1EA5-4DA4-8BEA-BF1962D672D4}" srcOrd="0" destOrd="0" presId="urn:microsoft.com/office/officeart/2005/8/layout/list1"/>
    <dgm:cxn modelId="{A79767D9-FDFF-4A3A-8B88-45E7E0E2EB90}" type="presOf" srcId="{D27DE74E-AB73-43BC-918B-3DD4DFC6C1FB}" destId="{50CC4CB1-FF23-462E-BA8A-7DFAC1B42BA5}" srcOrd="0" destOrd="0" presId="urn:microsoft.com/office/officeart/2005/8/layout/list1"/>
    <dgm:cxn modelId="{CAD11FEE-8A41-4EE6-9F7A-8F421CED9E6A}" type="presOf" srcId="{7E76FCC6-2DA4-4F96-83CC-709872CDE316}" destId="{6D2E67CD-8CC0-4822-AF11-0DDF9C698AC0}" srcOrd="0" destOrd="0" presId="urn:microsoft.com/office/officeart/2005/8/layout/list1"/>
    <dgm:cxn modelId="{A0CB29F7-4B85-4D7A-9A40-F2B61CF11A97}" type="presOf" srcId="{D2AC42F6-3FEE-4CDA-8010-A0C0842FBFE9}" destId="{4EC731BC-8D99-4B10-AC1C-A3F31554E811}" srcOrd="1" destOrd="0" presId="urn:microsoft.com/office/officeart/2005/8/layout/list1"/>
    <dgm:cxn modelId="{783794F8-BDE3-4993-9F6D-5B3E6B103064}" type="presOf" srcId="{D2AC42F6-3FEE-4CDA-8010-A0C0842FBFE9}" destId="{E37DD096-05DF-415A-99D1-4CED8E4AD14B}" srcOrd="0" destOrd="0" presId="urn:microsoft.com/office/officeart/2005/8/layout/list1"/>
    <dgm:cxn modelId="{B06304F7-0555-48CB-BFEB-CCDD07508BEC}" type="presParOf" srcId="{1F83B44E-DC7B-4F89-A44B-183BD0BD2670}" destId="{6E8E4EA9-341F-4E27-A5E1-1128C8328DD2}" srcOrd="0" destOrd="0" presId="urn:microsoft.com/office/officeart/2005/8/layout/list1"/>
    <dgm:cxn modelId="{4A35087C-0BFF-4B05-B19A-2FC2D8716707}" type="presParOf" srcId="{6E8E4EA9-341F-4E27-A5E1-1128C8328DD2}" destId="{D381C8B6-29E7-40FD-9907-A15163509BC6}" srcOrd="0" destOrd="0" presId="urn:microsoft.com/office/officeart/2005/8/layout/list1"/>
    <dgm:cxn modelId="{EED2DF16-DF91-475F-8E79-D4DE0BF19E4F}" type="presParOf" srcId="{6E8E4EA9-341F-4E27-A5E1-1128C8328DD2}" destId="{878A4A26-D214-418D-8CFF-79D27CFE066B}" srcOrd="1" destOrd="0" presId="urn:microsoft.com/office/officeart/2005/8/layout/list1"/>
    <dgm:cxn modelId="{9F89D26D-D395-4E06-ADDA-501DDD84FB74}" type="presParOf" srcId="{1F83B44E-DC7B-4F89-A44B-183BD0BD2670}" destId="{2CF7E103-224B-468E-97D3-E044203D85B9}" srcOrd="1" destOrd="0" presId="urn:microsoft.com/office/officeart/2005/8/layout/list1"/>
    <dgm:cxn modelId="{CCFC8672-9BF9-4A28-8692-3183A572D1E2}" type="presParOf" srcId="{1F83B44E-DC7B-4F89-A44B-183BD0BD2670}" destId="{6D2E67CD-8CC0-4822-AF11-0DDF9C698AC0}" srcOrd="2" destOrd="0" presId="urn:microsoft.com/office/officeart/2005/8/layout/list1"/>
    <dgm:cxn modelId="{7BA236D2-5B18-4D16-A63B-53540F20DB32}" type="presParOf" srcId="{1F83B44E-DC7B-4F89-A44B-183BD0BD2670}" destId="{06EDCF61-9B2C-4B8D-9C6C-3412C57BF98F}" srcOrd="3" destOrd="0" presId="urn:microsoft.com/office/officeart/2005/8/layout/list1"/>
    <dgm:cxn modelId="{A1A94871-CD3F-44DF-8746-5C778AEA8B6C}" type="presParOf" srcId="{1F83B44E-DC7B-4F89-A44B-183BD0BD2670}" destId="{6E3A75F5-733C-4D92-8933-BA552329A944}" srcOrd="4" destOrd="0" presId="urn:microsoft.com/office/officeart/2005/8/layout/list1"/>
    <dgm:cxn modelId="{6863BCE6-AB82-40E8-9080-7457834AAAB2}" type="presParOf" srcId="{6E3A75F5-733C-4D92-8933-BA552329A944}" destId="{50CC4CB1-FF23-462E-BA8A-7DFAC1B42BA5}" srcOrd="0" destOrd="0" presId="urn:microsoft.com/office/officeart/2005/8/layout/list1"/>
    <dgm:cxn modelId="{405C7864-537F-4A48-A0AE-207BFCEE0D25}" type="presParOf" srcId="{6E3A75F5-733C-4D92-8933-BA552329A944}" destId="{8C7B4E54-66F3-4805-830F-2FA03014DA0F}" srcOrd="1" destOrd="0" presId="urn:microsoft.com/office/officeart/2005/8/layout/list1"/>
    <dgm:cxn modelId="{366ABD46-7C6D-479B-B210-902B5D68F2D1}" type="presParOf" srcId="{1F83B44E-DC7B-4F89-A44B-183BD0BD2670}" destId="{E9A96E3B-F7AC-40D1-995F-5B9BBB721FF9}" srcOrd="5" destOrd="0" presId="urn:microsoft.com/office/officeart/2005/8/layout/list1"/>
    <dgm:cxn modelId="{31B17FB0-7FD8-429F-A8BA-930B3411E0E1}" type="presParOf" srcId="{1F83B44E-DC7B-4F89-A44B-183BD0BD2670}" destId="{08468F35-1EA5-4DA4-8BEA-BF1962D672D4}" srcOrd="6" destOrd="0" presId="urn:microsoft.com/office/officeart/2005/8/layout/list1"/>
    <dgm:cxn modelId="{5B5CD135-6C85-482B-AD4D-3043B90BEE51}" type="presParOf" srcId="{1F83B44E-DC7B-4F89-A44B-183BD0BD2670}" destId="{2D4DC218-21E7-4B98-94F9-FC1FF3E4E3FA}" srcOrd="7" destOrd="0" presId="urn:microsoft.com/office/officeart/2005/8/layout/list1"/>
    <dgm:cxn modelId="{256F536E-050B-4F55-A94B-999469558B95}" type="presParOf" srcId="{1F83B44E-DC7B-4F89-A44B-183BD0BD2670}" destId="{43A318EE-9783-4F76-8333-CE20F564F569}" srcOrd="8" destOrd="0" presId="urn:microsoft.com/office/officeart/2005/8/layout/list1"/>
    <dgm:cxn modelId="{84EAB6F1-3E7E-423B-8B8E-CD9FF94BD0A2}" type="presParOf" srcId="{43A318EE-9783-4F76-8333-CE20F564F569}" destId="{E37DD096-05DF-415A-99D1-4CED8E4AD14B}" srcOrd="0" destOrd="0" presId="urn:microsoft.com/office/officeart/2005/8/layout/list1"/>
    <dgm:cxn modelId="{0C346604-3879-4E07-9AE9-0318DC64156F}" type="presParOf" srcId="{43A318EE-9783-4F76-8333-CE20F564F569}" destId="{4EC731BC-8D99-4B10-AC1C-A3F31554E811}" srcOrd="1" destOrd="0" presId="urn:microsoft.com/office/officeart/2005/8/layout/list1"/>
    <dgm:cxn modelId="{8671F44F-31C8-407B-991C-D6460A7B13DE}" type="presParOf" srcId="{1F83B44E-DC7B-4F89-A44B-183BD0BD2670}" destId="{023F39DE-FAC9-43AB-9206-D589D0C70FAD}" srcOrd="9" destOrd="0" presId="urn:microsoft.com/office/officeart/2005/8/layout/list1"/>
    <dgm:cxn modelId="{480075DC-143A-4EBA-A62E-B96F9104C76B}" type="presParOf" srcId="{1F83B44E-DC7B-4F89-A44B-183BD0BD2670}" destId="{D227BC50-A026-474B-BC44-2FB9E79DCE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3A98EF-D785-4688-8A86-2E64F1A817EB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B204157-02D5-43DC-94FF-EE57BB560220}">
      <dgm:prSet phldrT="[Texto]"/>
      <dgm:spPr/>
      <dgm:t>
        <a:bodyPr/>
        <a:lstStyle/>
        <a:p>
          <a:r>
            <a:rPr lang="pt-BR" dirty="0"/>
            <a:t>Artefatos</a:t>
          </a:r>
        </a:p>
      </dgm:t>
    </dgm:pt>
    <dgm:pt modelId="{CA0A4A42-10C7-4E88-B672-376DA4F87CEB}" type="parTrans" cxnId="{79E20225-EE7B-4CC2-8CE1-6586260CF5B9}">
      <dgm:prSet/>
      <dgm:spPr/>
      <dgm:t>
        <a:bodyPr/>
        <a:lstStyle/>
        <a:p>
          <a:endParaRPr lang="pt-BR"/>
        </a:p>
      </dgm:t>
    </dgm:pt>
    <dgm:pt modelId="{1563C008-5E8F-4829-8160-77C7F1FD2E1A}" type="sibTrans" cxnId="{79E20225-EE7B-4CC2-8CE1-6586260CF5B9}">
      <dgm:prSet/>
      <dgm:spPr/>
      <dgm:t>
        <a:bodyPr/>
        <a:lstStyle/>
        <a:p>
          <a:endParaRPr lang="pt-BR"/>
        </a:p>
      </dgm:t>
    </dgm:pt>
    <dgm:pt modelId="{995F4CF7-F940-49E2-BE0D-CA85003EBD0E}">
      <dgm:prSet phldrT="[Texto]"/>
      <dgm:spPr/>
      <dgm:t>
        <a:bodyPr/>
        <a:lstStyle/>
        <a:p>
          <a:r>
            <a:rPr lang="pt-BR" dirty="0"/>
            <a:t>Entrada</a:t>
          </a:r>
        </a:p>
      </dgm:t>
    </dgm:pt>
    <dgm:pt modelId="{B33E828C-E965-464B-BDB9-35B6E2A3C194}" type="parTrans" cxnId="{CB7E9546-8216-455A-83EC-A331E199E5E6}">
      <dgm:prSet/>
      <dgm:spPr/>
      <dgm:t>
        <a:bodyPr/>
        <a:lstStyle/>
        <a:p>
          <a:endParaRPr lang="pt-BR"/>
        </a:p>
      </dgm:t>
    </dgm:pt>
    <dgm:pt modelId="{FB1819AF-46B3-4600-80C4-9E3BC313F2F8}" type="sibTrans" cxnId="{CB7E9546-8216-455A-83EC-A331E199E5E6}">
      <dgm:prSet/>
      <dgm:spPr/>
      <dgm:t>
        <a:bodyPr/>
        <a:lstStyle/>
        <a:p>
          <a:endParaRPr lang="pt-BR"/>
        </a:p>
      </dgm:t>
    </dgm:pt>
    <dgm:pt modelId="{21D8DF14-932D-4D1B-9EE3-38C4BFF92D72}">
      <dgm:prSet phldrT="[Texto]"/>
      <dgm:spPr/>
      <dgm:t>
        <a:bodyPr/>
        <a:lstStyle/>
        <a:p>
          <a:r>
            <a:rPr lang="pt-BR" dirty="0"/>
            <a:t>Saída</a:t>
          </a:r>
        </a:p>
      </dgm:t>
    </dgm:pt>
    <dgm:pt modelId="{EF955FA1-FBE8-49DC-AE5A-7A834F1DE4F3}" type="parTrans" cxnId="{C4AF0187-6F4A-423C-917F-B80ED34E6BD1}">
      <dgm:prSet/>
      <dgm:spPr/>
      <dgm:t>
        <a:bodyPr/>
        <a:lstStyle/>
        <a:p>
          <a:endParaRPr lang="pt-BR"/>
        </a:p>
      </dgm:t>
    </dgm:pt>
    <dgm:pt modelId="{EC4A1973-9146-4182-83E3-C055A348B0C4}" type="sibTrans" cxnId="{C4AF0187-6F4A-423C-917F-B80ED34E6BD1}">
      <dgm:prSet/>
      <dgm:spPr/>
      <dgm:t>
        <a:bodyPr/>
        <a:lstStyle/>
        <a:p>
          <a:endParaRPr lang="pt-BR"/>
        </a:p>
      </dgm:t>
    </dgm:pt>
    <dgm:pt modelId="{EA3C84A0-8533-4949-8470-48ABE65DDF5B}">
      <dgm:prSet phldrT="[Texto]"/>
      <dgm:spPr/>
      <dgm:t>
        <a:bodyPr/>
        <a:lstStyle/>
        <a:p>
          <a:r>
            <a:rPr lang="pt-BR" dirty="0"/>
            <a:t>Papeis </a:t>
          </a:r>
        </a:p>
      </dgm:t>
    </dgm:pt>
    <dgm:pt modelId="{40D94CE3-F974-471D-B026-B431C8EFDF32}" type="parTrans" cxnId="{19E03FF1-48F0-4998-AFDF-DF84D34B69BD}">
      <dgm:prSet/>
      <dgm:spPr/>
      <dgm:t>
        <a:bodyPr/>
        <a:lstStyle/>
        <a:p>
          <a:endParaRPr lang="pt-BR"/>
        </a:p>
      </dgm:t>
    </dgm:pt>
    <dgm:pt modelId="{9942444F-4981-4DFE-9880-8F23FD63CC19}" type="sibTrans" cxnId="{19E03FF1-48F0-4998-AFDF-DF84D34B69BD}">
      <dgm:prSet/>
      <dgm:spPr/>
      <dgm:t>
        <a:bodyPr/>
        <a:lstStyle/>
        <a:p>
          <a:endParaRPr lang="pt-BR"/>
        </a:p>
      </dgm:t>
    </dgm:pt>
    <dgm:pt modelId="{2008D7D2-9E4C-490D-9E32-C6B28A9E31A4}">
      <dgm:prSet phldrT="[Texto]"/>
      <dgm:spPr/>
      <dgm:t>
        <a:bodyPr/>
        <a:lstStyle/>
        <a:p>
          <a:r>
            <a:rPr lang="pt-BR" dirty="0"/>
            <a:t>Responsáveis</a:t>
          </a:r>
        </a:p>
      </dgm:t>
    </dgm:pt>
    <dgm:pt modelId="{EF2CFBFC-E011-4FEF-AB4C-C8A576BAE4BA}" type="parTrans" cxnId="{D12E408E-12C4-4084-89FF-86C5A80F9820}">
      <dgm:prSet/>
      <dgm:spPr/>
      <dgm:t>
        <a:bodyPr/>
        <a:lstStyle/>
        <a:p>
          <a:endParaRPr lang="pt-BR"/>
        </a:p>
      </dgm:t>
    </dgm:pt>
    <dgm:pt modelId="{97937294-E0D7-499B-82D9-BDCC349DEEAF}" type="sibTrans" cxnId="{D12E408E-12C4-4084-89FF-86C5A80F9820}">
      <dgm:prSet/>
      <dgm:spPr/>
      <dgm:t>
        <a:bodyPr/>
        <a:lstStyle/>
        <a:p>
          <a:endParaRPr lang="pt-BR"/>
        </a:p>
      </dgm:t>
    </dgm:pt>
    <dgm:pt modelId="{7679F435-AAA3-48FF-97A0-C21463F73320}">
      <dgm:prSet phldrT="[Texto]"/>
      <dgm:spPr/>
      <dgm:t>
        <a:bodyPr/>
        <a:lstStyle/>
        <a:p>
          <a:r>
            <a:rPr lang="pt-BR" dirty="0"/>
            <a:t>Participantes</a:t>
          </a:r>
        </a:p>
      </dgm:t>
    </dgm:pt>
    <dgm:pt modelId="{95F09B12-A415-476B-AE71-3867B0D7A79B}" type="parTrans" cxnId="{B694EF84-DFB5-4E34-BD02-1D4D9618EA08}">
      <dgm:prSet/>
      <dgm:spPr/>
      <dgm:t>
        <a:bodyPr/>
        <a:lstStyle/>
        <a:p>
          <a:endParaRPr lang="pt-BR"/>
        </a:p>
      </dgm:t>
    </dgm:pt>
    <dgm:pt modelId="{241E8D7E-804D-4A65-9DAC-43AAF6E5E9D4}" type="sibTrans" cxnId="{B694EF84-DFB5-4E34-BD02-1D4D9618EA08}">
      <dgm:prSet/>
      <dgm:spPr/>
      <dgm:t>
        <a:bodyPr/>
        <a:lstStyle/>
        <a:p>
          <a:endParaRPr lang="pt-BR"/>
        </a:p>
      </dgm:t>
    </dgm:pt>
    <dgm:pt modelId="{8B0EDFB0-8FCD-4F6B-81DD-8E03A8250B63}">
      <dgm:prSet phldrT="[Texto]"/>
      <dgm:spPr/>
      <dgm:t>
        <a:bodyPr/>
        <a:lstStyle/>
        <a:p>
          <a:r>
            <a:rPr lang="pt-BR" dirty="0"/>
            <a:t>Recursos </a:t>
          </a:r>
        </a:p>
      </dgm:t>
    </dgm:pt>
    <dgm:pt modelId="{EA2059FD-E1C1-4063-980C-4CB8564266A6}" type="parTrans" cxnId="{3C54F9D2-DBF0-48C8-9DE0-46976444BEBA}">
      <dgm:prSet/>
      <dgm:spPr/>
      <dgm:t>
        <a:bodyPr/>
        <a:lstStyle/>
        <a:p>
          <a:endParaRPr lang="pt-BR"/>
        </a:p>
      </dgm:t>
    </dgm:pt>
    <dgm:pt modelId="{1AE235DA-CCE9-45EF-AAAD-9D7DF048AB87}" type="sibTrans" cxnId="{3C54F9D2-DBF0-48C8-9DE0-46976444BEBA}">
      <dgm:prSet/>
      <dgm:spPr/>
      <dgm:t>
        <a:bodyPr/>
        <a:lstStyle/>
        <a:p>
          <a:endParaRPr lang="pt-BR"/>
        </a:p>
      </dgm:t>
    </dgm:pt>
    <dgm:pt modelId="{9686B209-9903-4762-B7F4-D1B7D78FA5CE}">
      <dgm:prSet phldrT="[Texto]"/>
      <dgm:spPr/>
      <dgm:t>
        <a:bodyPr/>
        <a:lstStyle/>
        <a:p>
          <a:r>
            <a:rPr lang="pt-BR" dirty="0"/>
            <a:t>Consumíveis</a:t>
          </a:r>
        </a:p>
      </dgm:t>
    </dgm:pt>
    <dgm:pt modelId="{4C2C7D97-0AA1-48CF-8B73-C6FC40C6560E}" type="parTrans" cxnId="{6E76B734-4F85-4D4E-869D-BB7717CDC6C7}">
      <dgm:prSet/>
      <dgm:spPr/>
      <dgm:t>
        <a:bodyPr/>
        <a:lstStyle/>
        <a:p>
          <a:endParaRPr lang="pt-BR"/>
        </a:p>
      </dgm:t>
    </dgm:pt>
    <dgm:pt modelId="{E80E2955-A023-4B6D-9E8B-58B958D114C1}" type="sibTrans" cxnId="{6E76B734-4F85-4D4E-869D-BB7717CDC6C7}">
      <dgm:prSet/>
      <dgm:spPr/>
      <dgm:t>
        <a:bodyPr/>
        <a:lstStyle/>
        <a:p>
          <a:endParaRPr lang="pt-BR"/>
        </a:p>
      </dgm:t>
    </dgm:pt>
    <dgm:pt modelId="{B9F2B1E5-F47B-4E26-8B1A-17C37D52B04A}">
      <dgm:prSet phldrT="[Texto]"/>
      <dgm:spPr/>
      <dgm:t>
        <a:bodyPr/>
        <a:lstStyle/>
        <a:p>
          <a:r>
            <a:rPr lang="pt-BR" dirty="0"/>
            <a:t>Não consumíveis</a:t>
          </a:r>
        </a:p>
      </dgm:t>
    </dgm:pt>
    <dgm:pt modelId="{C1E7E199-D0DD-4D78-8D05-4DD3ACE350CD}" type="parTrans" cxnId="{26B4F4D1-7B0D-47BA-9893-24E9D2629B9F}">
      <dgm:prSet/>
      <dgm:spPr/>
      <dgm:t>
        <a:bodyPr/>
        <a:lstStyle/>
        <a:p>
          <a:endParaRPr lang="pt-BR"/>
        </a:p>
      </dgm:t>
    </dgm:pt>
    <dgm:pt modelId="{9F50D729-4374-4915-8850-BE0573DAD744}" type="sibTrans" cxnId="{26B4F4D1-7B0D-47BA-9893-24E9D2629B9F}">
      <dgm:prSet/>
      <dgm:spPr/>
      <dgm:t>
        <a:bodyPr/>
        <a:lstStyle/>
        <a:p>
          <a:endParaRPr lang="pt-BR"/>
        </a:p>
      </dgm:t>
    </dgm:pt>
    <dgm:pt modelId="{1576FD76-CFD5-4910-B1D1-626A54899C49}" type="pres">
      <dgm:prSet presAssocID="{143A98EF-D785-4688-8A86-2E64F1A817EB}" presName="linear" presStyleCnt="0">
        <dgm:presLayoutVars>
          <dgm:dir/>
          <dgm:resizeHandles val="exact"/>
        </dgm:presLayoutVars>
      </dgm:prSet>
      <dgm:spPr/>
    </dgm:pt>
    <dgm:pt modelId="{DC0585CE-847E-4471-8E45-D3B64E735C3E}" type="pres">
      <dgm:prSet presAssocID="{BB204157-02D5-43DC-94FF-EE57BB560220}" presName="comp" presStyleCnt="0"/>
      <dgm:spPr/>
    </dgm:pt>
    <dgm:pt modelId="{AFE9583E-A663-490A-8464-A02532ED1450}" type="pres">
      <dgm:prSet presAssocID="{BB204157-02D5-43DC-94FF-EE57BB560220}" presName="box" presStyleLbl="node1" presStyleIdx="0" presStyleCnt="3"/>
      <dgm:spPr/>
    </dgm:pt>
    <dgm:pt modelId="{38E2857C-057E-4D7E-9147-2BC72E0501DD}" type="pres">
      <dgm:prSet presAssocID="{BB204157-02D5-43DC-94FF-EE57BB560220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09FC576-9EF0-4BDA-A8DE-B5FBEE58125B}" type="pres">
      <dgm:prSet presAssocID="{BB204157-02D5-43DC-94FF-EE57BB560220}" presName="text" presStyleLbl="node1" presStyleIdx="0" presStyleCnt="3">
        <dgm:presLayoutVars>
          <dgm:bulletEnabled val="1"/>
        </dgm:presLayoutVars>
      </dgm:prSet>
      <dgm:spPr/>
    </dgm:pt>
    <dgm:pt modelId="{2A024030-57D6-4988-B3FC-3FB31F944398}" type="pres">
      <dgm:prSet presAssocID="{1563C008-5E8F-4829-8160-77C7F1FD2E1A}" presName="spacer" presStyleCnt="0"/>
      <dgm:spPr/>
    </dgm:pt>
    <dgm:pt modelId="{60406D49-CB71-48DB-8D53-0F268D37F790}" type="pres">
      <dgm:prSet presAssocID="{EA3C84A0-8533-4949-8470-48ABE65DDF5B}" presName="comp" presStyleCnt="0"/>
      <dgm:spPr/>
    </dgm:pt>
    <dgm:pt modelId="{19DF9DCE-70F6-4C81-98E7-6E9D5B6A8F0B}" type="pres">
      <dgm:prSet presAssocID="{EA3C84A0-8533-4949-8470-48ABE65DDF5B}" presName="box" presStyleLbl="node1" presStyleIdx="1" presStyleCnt="3"/>
      <dgm:spPr/>
    </dgm:pt>
    <dgm:pt modelId="{9E4AE23C-8EF6-4B50-8CBC-AEB5F6CA2B8D}" type="pres">
      <dgm:prSet presAssocID="{EA3C84A0-8533-4949-8470-48ABE65DDF5B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58AA45AE-BEFB-4E49-AB52-C7B932DC2E17}" type="pres">
      <dgm:prSet presAssocID="{EA3C84A0-8533-4949-8470-48ABE65DDF5B}" presName="text" presStyleLbl="node1" presStyleIdx="1" presStyleCnt="3">
        <dgm:presLayoutVars>
          <dgm:bulletEnabled val="1"/>
        </dgm:presLayoutVars>
      </dgm:prSet>
      <dgm:spPr/>
    </dgm:pt>
    <dgm:pt modelId="{DE9B6AB5-B878-404E-A959-01A4D6FF8FB1}" type="pres">
      <dgm:prSet presAssocID="{9942444F-4981-4DFE-9880-8F23FD63CC19}" presName="spacer" presStyleCnt="0"/>
      <dgm:spPr/>
    </dgm:pt>
    <dgm:pt modelId="{126C6ACD-77DD-4BC8-B47F-096281BB3CCB}" type="pres">
      <dgm:prSet presAssocID="{8B0EDFB0-8FCD-4F6B-81DD-8E03A8250B63}" presName="comp" presStyleCnt="0"/>
      <dgm:spPr/>
    </dgm:pt>
    <dgm:pt modelId="{4A0DA521-8D4E-4328-A07D-15C0329BEDD9}" type="pres">
      <dgm:prSet presAssocID="{8B0EDFB0-8FCD-4F6B-81DD-8E03A8250B63}" presName="box" presStyleLbl="node1" presStyleIdx="2" presStyleCnt="3"/>
      <dgm:spPr/>
    </dgm:pt>
    <dgm:pt modelId="{B673207F-0528-4BCF-B8F5-ED1E51E55C3E}" type="pres">
      <dgm:prSet presAssocID="{8B0EDFB0-8FCD-4F6B-81DD-8E03A8250B63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5921B236-BA74-40F4-8E34-E58B737BAB25}" type="pres">
      <dgm:prSet presAssocID="{8B0EDFB0-8FCD-4F6B-81DD-8E03A8250B63}" presName="text" presStyleLbl="node1" presStyleIdx="2" presStyleCnt="3">
        <dgm:presLayoutVars>
          <dgm:bulletEnabled val="1"/>
        </dgm:presLayoutVars>
      </dgm:prSet>
      <dgm:spPr/>
    </dgm:pt>
  </dgm:ptLst>
  <dgm:cxnLst>
    <dgm:cxn modelId="{87F6F40B-9871-46D3-B9A7-F91ECA3C507F}" type="presOf" srcId="{BB204157-02D5-43DC-94FF-EE57BB560220}" destId="{709FC576-9EF0-4BDA-A8DE-B5FBEE58125B}" srcOrd="1" destOrd="0" presId="urn:microsoft.com/office/officeart/2005/8/layout/vList4"/>
    <dgm:cxn modelId="{470EBB10-8157-4B57-BD82-2A05C304FED9}" type="presOf" srcId="{7679F435-AAA3-48FF-97A0-C21463F73320}" destId="{58AA45AE-BEFB-4E49-AB52-C7B932DC2E17}" srcOrd="1" destOrd="2" presId="urn:microsoft.com/office/officeart/2005/8/layout/vList4"/>
    <dgm:cxn modelId="{79E20225-EE7B-4CC2-8CE1-6586260CF5B9}" srcId="{143A98EF-D785-4688-8A86-2E64F1A817EB}" destId="{BB204157-02D5-43DC-94FF-EE57BB560220}" srcOrd="0" destOrd="0" parTransId="{CA0A4A42-10C7-4E88-B672-376DA4F87CEB}" sibTransId="{1563C008-5E8F-4829-8160-77C7F1FD2E1A}"/>
    <dgm:cxn modelId="{1951A625-CF7D-4C65-9EA2-1DEF13BE06F5}" type="presOf" srcId="{995F4CF7-F940-49E2-BE0D-CA85003EBD0E}" destId="{709FC576-9EF0-4BDA-A8DE-B5FBEE58125B}" srcOrd="1" destOrd="1" presId="urn:microsoft.com/office/officeart/2005/8/layout/vList4"/>
    <dgm:cxn modelId="{6E76B734-4F85-4D4E-869D-BB7717CDC6C7}" srcId="{8B0EDFB0-8FCD-4F6B-81DD-8E03A8250B63}" destId="{9686B209-9903-4762-B7F4-D1B7D78FA5CE}" srcOrd="0" destOrd="0" parTransId="{4C2C7D97-0AA1-48CF-8B73-C6FC40C6560E}" sibTransId="{E80E2955-A023-4B6D-9E8B-58B958D114C1}"/>
    <dgm:cxn modelId="{881BE343-3693-4733-8F0D-FB0E839D7C5C}" type="presOf" srcId="{EA3C84A0-8533-4949-8470-48ABE65DDF5B}" destId="{19DF9DCE-70F6-4C81-98E7-6E9D5B6A8F0B}" srcOrd="0" destOrd="0" presId="urn:microsoft.com/office/officeart/2005/8/layout/vList4"/>
    <dgm:cxn modelId="{4F05D865-D350-4304-A095-1A29F26830B5}" type="presOf" srcId="{7679F435-AAA3-48FF-97A0-C21463F73320}" destId="{19DF9DCE-70F6-4C81-98E7-6E9D5B6A8F0B}" srcOrd="0" destOrd="2" presId="urn:microsoft.com/office/officeart/2005/8/layout/vList4"/>
    <dgm:cxn modelId="{CB7E9546-8216-455A-83EC-A331E199E5E6}" srcId="{BB204157-02D5-43DC-94FF-EE57BB560220}" destId="{995F4CF7-F940-49E2-BE0D-CA85003EBD0E}" srcOrd="0" destOrd="0" parTransId="{B33E828C-E965-464B-BDB9-35B6E2A3C194}" sibTransId="{FB1819AF-46B3-4600-80C4-9E3BC313F2F8}"/>
    <dgm:cxn modelId="{822A746A-DED9-4163-B92D-BC0C9C4A3FA0}" type="presOf" srcId="{995F4CF7-F940-49E2-BE0D-CA85003EBD0E}" destId="{AFE9583E-A663-490A-8464-A02532ED1450}" srcOrd="0" destOrd="1" presId="urn:microsoft.com/office/officeart/2005/8/layout/vList4"/>
    <dgm:cxn modelId="{9E9E6759-C22E-4A89-AC56-6A7C80D405AF}" type="presOf" srcId="{B9F2B1E5-F47B-4E26-8B1A-17C37D52B04A}" destId="{5921B236-BA74-40F4-8E34-E58B737BAB25}" srcOrd="1" destOrd="2" presId="urn:microsoft.com/office/officeart/2005/8/layout/vList4"/>
    <dgm:cxn modelId="{77850D7C-CFB6-481F-8B1F-DE8857C72F97}" type="presOf" srcId="{2008D7D2-9E4C-490D-9E32-C6B28A9E31A4}" destId="{19DF9DCE-70F6-4C81-98E7-6E9D5B6A8F0B}" srcOrd="0" destOrd="1" presId="urn:microsoft.com/office/officeart/2005/8/layout/vList4"/>
    <dgm:cxn modelId="{EE61757E-F6FD-4DD4-A056-1C4D46BD2FC5}" type="presOf" srcId="{9686B209-9903-4762-B7F4-D1B7D78FA5CE}" destId="{5921B236-BA74-40F4-8E34-E58B737BAB25}" srcOrd="1" destOrd="1" presId="urn:microsoft.com/office/officeart/2005/8/layout/vList4"/>
    <dgm:cxn modelId="{CC28D280-77C5-46A4-9C39-3039AE7B19FD}" type="presOf" srcId="{21D8DF14-932D-4D1B-9EE3-38C4BFF92D72}" destId="{709FC576-9EF0-4BDA-A8DE-B5FBEE58125B}" srcOrd="1" destOrd="2" presId="urn:microsoft.com/office/officeart/2005/8/layout/vList4"/>
    <dgm:cxn modelId="{B694EF84-DFB5-4E34-BD02-1D4D9618EA08}" srcId="{EA3C84A0-8533-4949-8470-48ABE65DDF5B}" destId="{7679F435-AAA3-48FF-97A0-C21463F73320}" srcOrd="1" destOrd="0" parTransId="{95F09B12-A415-476B-AE71-3867B0D7A79B}" sibTransId="{241E8D7E-804D-4A65-9DAC-43AAF6E5E9D4}"/>
    <dgm:cxn modelId="{BA37AF85-C78D-45A1-80BD-70676F56210F}" type="presOf" srcId="{EA3C84A0-8533-4949-8470-48ABE65DDF5B}" destId="{58AA45AE-BEFB-4E49-AB52-C7B932DC2E17}" srcOrd="1" destOrd="0" presId="urn:microsoft.com/office/officeart/2005/8/layout/vList4"/>
    <dgm:cxn modelId="{C4AF0187-6F4A-423C-917F-B80ED34E6BD1}" srcId="{BB204157-02D5-43DC-94FF-EE57BB560220}" destId="{21D8DF14-932D-4D1B-9EE3-38C4BFF92D72}" srcOrd="1" destOrd="0" parTransId="{EF955FA1-FBE8-49DC-AE5A-7A834F1DE4F3}" sibTransId="{EC4A1973-9146-4182-83E3-C055A348B0C4}"/>
    <dgm:cxn modelId="{A42C578B-995A-4517-9263-DEDAF941D8EC}" type="presOf" srcId="{8B0EDFB0-8FCD-4F6B-81DD-8E03A8250B63}" destId="{5921B236-BA74-40F4-8E34-E58B737BAB25}" srcOrd="1" destOrd="0" presId="urn:microsoft.com/office/officeart/2005/8/layout/vList4"/>
    <dgm:cxn modelId="{DCEDCB8C-0DEA-41A6-AE9D-08311E14CA58}" type="presOf" srcId="{143A98EF-D785-4688-8A86-2E64F1A817EB}" destId="{1576FD76-CFD5-4910-B1D1-626A54899C49}" srcOrd="0" destOrd="0" presId="urn:microsoft.com/office/officeart/2005/8/layout/vList4"/>
    <dgm:cxn modelId="{D12E408E-12C4-4084-89FF-86C5A80F9820}" srcId="{EA3C84A0-8533-4949-8470-48ABE65DDF5B}" destId="{2008D7D2-9E4C-490D-9E32-C6B28A9E31A4}" srcOrd="0" destOrd="0" parTransId="{EF2CFBFC-E011-4FEF-AB4C-C8A576BAE4BA}" sibTransId="{97937294-E0D7-499B-82D9-BDCC349DEEAF}"/>
    <dgm:cxn modelId="{CF376E96-F61F-433B-989B-A27EFA33F3EB}" type="presOf" srcId="{8B0EDFB0-8FCD-4F6B-81DD-8E03A8250B63}" destId="{4A0DA521-8D4E-4328-A07D-15C0329BEDD9}" srcOrd="0" destOrd="0" presId="urn:microsoft.com/office/officeart/2005/8/layout/vList4"/>
    <dgm:cxn modelId="{D4D11098-F40B-4E06-91C2-F025A79F7874}" type="presOf" srcId="{9686B209-9903-4762-B7F4-D1B7D78FA5CE}" destId="{4A0DA521-8D4E-4328-A07D-15C0329BEDD9}" srcOrd="0" destOrd="1" presId="urn:microsoft.com/office/officeart/2005/8/layout/vList4"/>
    <dgm:cxn modelId="{861E8BA3-0D73-48EE-A587-B7830E5BC14C}" type="presOf" srcId="{2008D7D2-9E4C-490D-9E32-C6B28A9E31A4}" destId="{58AA45AE-BEFB-4E49-AB52-C7B932DC2E17}" srcOrd="1" destOrd="1" presId="urn:microsoft.com/office/officeart/2005/8/layout/vList4"/>
    <dgm:cxn modelId="{F26D01D1-C90A-4315-99E0-A6B27916B1A1}" type="presOf" srcId="{21D8DF14-932D-4D1B-9EE3-38C4BFF92D72}" destId="{AFE9583E-A663-490A-8464-A02532ED1450}" srcOrd="0" destOrd="2" presId="urn:microsoft.com/office/officeart/2005/8/layout/vList4"/>
    <dgm:cxn modelId="{26B4F4D1-7B0D-47BA-9893-24E9D2629B9F}" srcId="{8B0EDFB0-8FCD-4F6B-81DD-8E03A8250B63}" destId="{B9F2B1E5-F47B-4E26-8B1A-17C37D52B04A}" srcOrd="1" destOrd="0" parTransId="{C1E7E199-D0DD-4D78-8D05-4DD3ACE350CD}" sibTransId="{9F50D729-4374-4915-8850-BE0573DAD744}"/>
    <dgm:cxn modelId="{3C54F9D2-DBF0-48C8-9DE0-46976444BEBA}" srcId="{143A98EF-D785-4688-8A86-2E64F1A817EB}" destId="{8B0EDFB0-8FCD-4F6B-81DD-8E03A8250B63}" srcOrd="2" destOrd="0" parTransId="{EA2059FD-E1C1-4063-980C-4CB8564266A6}" sibTransId="{1AE235DA-CCE9-45EF-AAAD-9D7DF048AB87}"/>
    <dgm:cxn modelId="{4A61DDE3-1BF9-4FEF-B738-DBC016316D95}" type="presOf" srcId="{B9F2B1E5-F47B-4E26-8B1A-17C37D52B04A}" destId="{4A0DA521-8D4E-4328-A07D-15C0329BEDD9}" srcOrd="0" destOrd="2" presId="urn:microsoft.com/office/officeart/2005/8/layout/vList4"/>
    <dgm:cxn modelId="{19E03FF1-48F0-4998-AFDF-DF84D34B69BD}" srcId="{143A98EF-D785-4688-8A86-2E64F1A817EB}" destId="{EA3C84A0-8533-4949-8470-48ABE65DDF5B}" srcOrd="1" destOrd="0" parTransId="{40D94CE3-F974-471D-B026-B431C8EFDF32}" sibTransId="{9942444F-4981-4DFE-9880-8F23FD63CC19}"/>
    <dgm:cxn modelId="{AD7E61FB-F91B-4AEA-9E18-2A18F6737392}" type="presOf" srcId="{BB204157-02D5-43DC-94FF-EE57BB560220}" destId="{AFE9583E-A663-490A-8464-A02532ED1450}" srcOrd="0" destOrd="0" presId="urn:microsoft.com/office/officeart/2005/8/layout/vList4"/>
    <dgm:cxn modelId="{8E8C5FBB-BF89-46C8-8213-644F18DA8FDD}" type="presParOf" srcId="{1576FD76-CFD5-4910-B1D1-626A54899C49}" destId="{DC0585CE-847E-4471-8E45-D3B64E735C3E}" srcOrd="0" destOrd="0" presId="urn:microsoft.com/office/officeart/2005/8/layout/vList4"/>
    <dgm:cxn modelId="{2F8891D4-2FFA-46AF-B66D-6B86683AB4AA}" type="presParOf" srcId="{DC0585CE-847E-4471-8E45-D3B64E735C3E}" destId="{AFE9583E-A663-490A-8464-A02532ED1450}" srcOrd="0" destOrd="0" presId="urn:microsoft.com/office/officeart/2005/8/layout/vList4"/>
    <dgm:cxn modelId="{2153BAAB-E6F8-4095-A5CE-AE3DC9426233}" type="presParOf" srcId="{DC0585CE-847E-4471-8E45-D3B64E735C3E}" destId="{38E2857C-057E-4D7E-9147-2BC72E0501DD}" srcOrd="1" destOrd="0" presId="urn:microsoft.com/office/officeart/2005/8/layout/vList4"/>
    <dgm:cxn modelId="{9FF7D3CB-FBC4-4272-9995-CE2F5AD9ED0E}" type="presParOf" srcId="{DC0585CE-847E-4471-8E45-D3B64E735C3E}" destId="{709FC576-9EF0-4BDA-A8DE-B5FBEE58125B}" srcOrd="2" destOrd="0" presId="urn:microsoft.com/office/officeart/2005/8/layout/vList4"/>
    <dgm:cxn modelId="{F079CDB4-54BD-429B-89A2-5A582019F840}" type="presParOf" srcId="{1576FD76-CFD5-4910-B1D1-626A54899C49}" destId="{2A024030-57D6-4988-B3FC-3FB31F944398}" srcOrd="1" destOrd="0" presId="urn:microsoft.com/office/officeart/2005/8/layout/vList4"/>
    <dgm:cxn modelId="{095E51F7-4600-41B8-926A-ABCD1D4B2DA8}" type="presParOf" srcId="{1576FD76-CFD5-4910-B1D1-626A54899C49}" destId="{60406D49-CB71-48DB-8D53-0F268D37F790}" srcOrd="2" destOrd="0" presId="urn:microsoft.com/office/officeart/2005/8/layout/vList4"/>
    <dgm:cxn modelId="{A2ABB9AA-4669-48F9-B438-426A3945D95F}" type="presParOf" srcId="{60406D49-CB71-48DB-8D53-0F268D37F790}" destId="{19DF9DCE-70F6-4C81-98E7-6E9D5B6A8F0B}" srcOrd="0" destOrd="0" presId="urn:microsoft.com/office/officeart/2005/8/layout/vList4"/>
    <dgm:cxn modelId="{6E041092-1F26-41B9-A5A7-237FA4920937}" type="presParOf" srcId="{60406D49-CB71-48DB-8D53-0F268D37F790}" destId="{9E4AE23C-8EF6-4B50-8CBC-AEB5F6CA2B8D}" srcOrd="1" destOrd="0" presId="urn:microsoft.com/office/officeart/2005/8/layout/vList4"/>
    <dgm:cxn modelId="{40453EEA-B1BA-436D-91F9-44F1DCB48305}" type="presParOf" srcId="{60406D49-CB71-48DB-8D53-0F268D37F790}" destId="{58AA45AE-BEFB-4E49-AB52-C7B932DC2E17}" srcOrd="2" destOrd="0" presId="urn:microsoft.com/office/officeart/2005/8/layout/vList4"/>
    <dgm:cxn modelId="{85A39DA3-629E-4DEC-AA89-FB35B8502ACB}" type="presParOf" srcId="{1576FD76-CFD5-4910-B1D1-626A54899C49}" destId="{DE9B6AB5-B878-404E-A959-01A4D6FF8FB1}" srcOrd="3" destOrd="0" presId="urn:microsoft.com/office/officeart/2005/8/layout/vList4"/>
    <dgm:cxn modelId="{3FB25198-6058-4340-8C12-9ECF67E5FADE}" type="presParOf" srcId="{1576FD76-CFD5-4910-B1D1-626A54899C49}" destId="{126C6ACD-77DD-4BC8-B47F-096281BB3CCB}" srcOrd="4" destOrd="0" presId="urn:microsoft.com/office/officeart/2005/8/layout/vList4"/>
    <dgm:cxn modelId="{22CBE546-0704-4C7C-A3F2-5768333721C5}" type="presParOf" srcId="{126C6ACD-77DD-4BC8-B47F-096281BB3CCB}" destId="{4A0DA521-8D4E-4328-A07D-15C0329BEDD9}" srcOrd="0" destOrd="0" presId="urn:microsoft.com/office/officeart/2005/8/layout/vList4"/>
    <dgm:cxn modelId="{2578ECFF-C3E9-48B1-9464-571CF9310661}" type="presParOf" srcId="{126C6ACD-77DD-4BC8-B47F-096281BB3CCB}" destId="{B673207F-0528-4BCF-B8F5-ED1E51E55C3E}" srcOrd="1" destOrd="0" presId="urn:microsoft.com/office/officeart/2005/8/layout/vList4"/>
    <dgm:cxn modelId="{372A9350-F323-4EAC-94F4-AFAD9BED77A2}" type="presParOf" srcId="{126C6ACD-77DD-4BC8-B47F-096281BB3CCB}" destId="{5921B236-BA74-40F4-8E34-E58B737BAB2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4E52BA-69A1-4879-9104-7D6F40334A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F9FDEAD5-911D-4D46-8BC0-49B9413FD021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Passos</a:t>
          </a:r>
        </a:p>
      </dgm:t>
    </dgm:pt>
    <dgm:pt modelId="{848CC583-9A8B-432E-A6BC-68935DA4445A}" type="parTrans" cxnId="{5A9A9E4A-EB39-417C-AEA4-C638D86776F0}">
      <dgm:prSet/>
      <dgm:spPr/>
      <dgm:t>
        <a:bodyPr/>
        <a:lstStyle/>
        <a:p>
          <a:endParaRPr lang="pt-BR"/>
        </a:p>
      </dgm:t>
    </dgm:pt>
    <dgm:pt modelId="{71469945-67BC-4599-B904-54C390B94B80}" type="sibTrans" cxnId="{5A9A9E4A-EB39-417C-AEA4-C638D86776F0}">
      <dgm:prSet/>
      <dgm:spPr/>
      <dgm:t>
        <a:bodyPr/>
        <a:lstStyle/>
        <a:p>
          <a:endParaRPr lang="pt-BR"/>
        </a:p>
      </dgm:t>
    </dgm:pt>
    <dgm:pt modelId="{CB3F9CE1-0E92-4701-9CE5-9A638DE10AC8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Procedimentos</a:t>
          </a:r>
        </a:p>
      </dgm:t>
    </dgm:pt>
    <dgm:pt modelId="{CBD2C356-7A0E-49C6-A77E-D17B1B38654F}" type="parTrans" cxnId="{545C105F-B7AE-42DB-A1A2-68230763B994}">
      <dgm:prSet/>
      <dgm:spPr/>
      <dgm:t>
        <a:bodyPr/>
        <a:lstStyle/>
        <a:p>
          <a:endParaRPr lang="pt-BR"/>
        </a:p>
      </dgm:t>
    </dgm:pt>
    <dgm:pt modelId="{B56D7143-93CC-4B71-82DB-C4A09A2BE438}" type="sibTrans" cxnId="{545C105F-B7AE-42DB-A1A2-68230763B994}">
      <dgm:prSet/>
      <dgm:spPr/>
      <dgm:t>
        <a:bodyPr/>
        <a:lstStyle/>
        <a:p>
          <a:endParaRPr lang="pt-BR"/>
        </a:p>
      </dgm:t>
    </dgm:pt>
    <dgm:pt modelId="{1AEDEBFD-06B2-4B90-9027-5B4A321CBBA3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Regras</a:t>
          </a:r>
        </a:p>
      </dgm:t>
    </dgm:pt>
    <dgm:pt modelId="{416F6BDD-BD36-4486-9429-D448468BE120}" type="sibTrans" cxnId="{6A496DE5-08E4-4D93-8B6A-E7308B884302}">
      <dgm:prSet/>
      <dgm:spPr/>
      <dgm:t>
        <a:bodyPr/>
        <a:lstStyle/>
        <a:p>
          <a:endParaRPr lang="pt-BR"/>
        </a:p>
      </dgm:t>
    </dgm:pt>
    <dgm:pt modelId="{2E9E2B3C-DAD3-4CC6-A490-9A81FB786CE8}" type="parTrans" cxnId="{6A496DE5-08E4-4D93-8B6A-E7308B884302}">
      <dgm:prSet/>
      <dgm:spPr/>
      <dgm:t>
        <a:bodyPr/>
        <a:lstStyle/>
        <a:p>
          <a:endParaRPr lang="pt-BR"/>
        </a:p>
      </dgm:t>
    </dgm:pt>
    <dgm:pt modelId="{98EAFC23-2DA7-420D-BECC-F92F466FE7F8}">
      <dgm:prSet phldrT="[Texto]"/>
      <dgm:spPr/>
      <dgm:t>
        <a:bodyPr/>
        <a:lstStyle/>
        <a:p>
          <a:pPr>
            <a:lnSpc>
              <a:spcPct val="100000"/>
            </a:lnSpc>
          </a:pPr>
          <a:endParaRPr lang="pt-BR" dirty="0"/>
        </a:p>
      </dgm:t>
    </dgm:pt>
    <dgm:pt modelId="{C21BB690-C59C-4C20-A20B-93765A7A31A4}" type="sibTrans" cxnId="{2F176C9F-14A0-4F8B-9DC6-38B5724D0249}">
      <dgm:prSet/>
      <dgm:spPr/>
      <dgm:t>
        <a:bodyPr/>
        <a:lstStyle/>
        <a:p>
          <a:endParaRPr lang="pt-BR"/>
        </a:p>
      </dgm:t>
    </dgm:pt>
    <dgm:pt modelId="{BA7E21D7-5ED0-48B2-ABFC-C8797D00C76F}" type="parTrans" cxnId="{2F176C9F-14A0-4F8B-9DC6-38B5724D0249}">
      <dgm:prSet/>
      <dgm:spPr/>
      <dgm:t>
        <a:bodyPr/>
        <a:lstStyle/>
        <a:p>
          <a:endParaRPr lang="pt-BR"/>
        </a:p>
      </dgm:t>
    </dgm:pt>
    <dgm:pt modelId="{A02508FF-FD3B-48E9-AC5B-310D7CCA1018}">
      <dgm:prSet phldrT="[Texto]"/>
      <dgm:spPr/>
      <dgm:t>
        <a:bodyPr/>
        <a:lstStyle/>
        <a:p>
          <a:pPr>
            <a:lnSpc>
              <a:spcPct val="100000"/>
            </a:lnSpc>
          </a:pPr>
          <a:endParaRPr lang="pt-BR" dirty="0"/>
        </a:p>
      </dgm:t>
    </dgm:pt>
    <dgm:pt modelId="{89B61F22-584B-49C6-A202-2215AFEEBC3E}" type="sibTrans" cxnId="{DF6A7AAC-1D47-4499-9392-97D5990B1FBD}">
      <dgm:prSet/>
      <dgm:spPr/>
      <dgm:t>
        <a:bodyPr/>
        <a:lstStyle/>
        <a:p>
          <a:endParaRPr lang="pt-BR"/>
        </a:p>
      </dgm:t>
    </dgm:pt>
    <dgm:pt modelId="{2FDF8721-0AA3-4567-B71E-5C22BC2CAB69}" type="parTrans" cxnId="{DF6A7AAC-1D47-4499-9392-97D5990B1FBD}">
      <dgm:prSet/>
      <dgm:spPr/>
      <dgm:t>
        <a:bodyPr/>
        <a:lstStyle/>
        <a:p>
          <a:endParaRPr lang="pt-BR"/>
        </a:p>
      </dgm:t>
    </dgm:pt>
    <dgm:pt modelId="{63FBA68F-6E13-4533-B407-EDAB98F95950}">
      <dgm:prSet phldrT="[Texto]"/>
      <dgm:spPr/>
      <dgm:t>
        <a:bodyPr/>
        <a:lstStyle/>
        <a:p>
          <a:pPr>
            <a:lnSpc>
              <a:spcPct val="100000"/>
            </a:lnSpc>
          </a:pPr>
          <a:endParaRPr lang="pt-BR" dirty="0"/>
        </a:p>
      </dgm:t>
    </dgm:pt>
    <dgm:pt modelId="{19C72203-4E77-4917-9F21-40F2DE99BFFB}" type="sibTrans" cxnId="{C01E7292-835B-4593-87D2-3C4F4094CDB1}">
      <dgm:prSet/>
      <dgm:spPr/>
      <dgm:t>
        <a:bodyPr/>
        <a:lstStyle/>
        <a:p>
          <a:endParaRPr lang="pt-BR"/>
        </a:p>
      </dgm:t>
    </dgm:pt>
    <dgm:pt modelId="{D2813286-5193-408B-9006-9AF1B83F4F91}" type="parTrans" cxnId="{C01E7292-835B-4593-87D2-3C4F4094CDB1}">
      <dgm:prSet/>
      <dgm:spPr/>
      <dgm:t>
        <a:bodyPr/>
        <a:lstStyle/>
        <a:p>
          <a:endParaRPr lang="pt-BR"/>
        </a:p>
      </dgm:t>
    </dgm:pt>
    <dgm:pt modelId="{562CE83C-D6C1-4E6E-A5F2-2977C39991B1}" type="pres">
      <dgm:prSet presAssocID="{D34E52BA-69A1-4879-9104-7D6F40334A75}" presName="root" presStyleCnt="0">
        <dgm:presLayoutVars>
          <dgm:dir/>
          <dgm:resizeHandles val="exact"/>
        </dgm:presLayoutVars>
      </dgm:prSet>
      <dgm:spPr/>
    </dgm:pt>
    <dgm:pt modelId="{ECF6B5D0-4F22-4EA7-9580-173CEE04CA95}" type="pres">
      <dgm:prSet presAssocID="{F9FDEAD5-911D-4D46-8BC0-49B9413FD021}" presName="compNode" presStyleCnt="0"/>
      <dgm:spPr/>
    </dgm:pt>
    <dgm:pt modelId="{7EBD17DE-1F9B-474B-AD56-8D6C9480A1C7}" type="pres">
      <dgm:prSet presAssocID="{F9FDEAD5-911D-4D46-8BC0-49B9413FD021}" presName="bgRect" presStyleLbl="bgShp" presStyleIdx="0" presStyleCnt="3"/>
      <dgm:spPr/>
    </dgm:pt>
    <dgm:pt modelId="{D509C2FA-4D5B-48CC-B379-1DF2B0D221D3}" type="pres">
      <dgm:prSet presAssocID="{F9FDEAD5-911D-4D46-8BC0-49B9413FD0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A23A6E35-CF7C-460C-B7AE-F9BBA1CA3BDE}" type="pres">
      <dgm:prSet presAssocID="{F9FDEAD5-911D-4D46-8BC0-49B9413FD021}" presName="spaceRect" presStyleCnt="0"/>
      <dgm:spPr/>
    </dgm:pt>
    <dgm:pt modelId="{AE1858A4-C115-409A-851A-015FC84F739D}" type="pres">
      <dgm:prSet presAssocID="{F9FDEAD5-911D-4D46-8BC0-49B9413FD021}" presName="parTx" presStyleLbl="revTx" presStyleIdx="0" presStyleCnt="6">
        <dgm:presLayoutVars>
          <dgm:chMax val="0"/>
          <dgm:chPref val="0"/>
        </dgm:presLayoutVars>
      </dgm:prSet>
      <dgm:spPr/>
    </dgm:pt>
    <dgm:pt modelId="{6F085C82-2E91-443E-9AB1-0B3D945CF81F}" type="pres">
      <dgm:prSet presAssocID="{F9FDEAD5-911D-4D46-8BC0-49B9413FD021}" presName="desTx" presStyleLbl="revTx" presStyleIdx="1" presStyleCnt="6">
        <dgm:presLayoutVars/>
      </dgm:prSet>
      <dgm:spPr/>
    </dgm:pt>
    <dgm:pt modelId="{17284EA7-B935-4C81-AC32-69B6117B8809}" type="pres">
      <dgm:prSet presAssocID="{71469945-67BC-4599-B904-54C390B94B80}" presName="sibTrans" presStyleCnt="0"/>
      <dgm:spPr/>
    </dgm:pt>
    <dgm:pt modelId="{C62DFCE9-FA1A-4D62-A6D9-C87F786FBD54}" type="pres">
      <dgm:prSet presAssocID="{CB3F9CE1-0E92-4701-9CE5-9A638DE10AC8}" presName="compNode" presStyleCnt="0"/>
      <dgm:spPr/>
    </dgm:pt>
    <dgm:pt modelId="{BCD3F496-0476-498C-A74C-0C69DF4A4148}" type="pres">
      <dgm:prSet presAssocID="{CB3F9CE1-0E92-4701-9CE5-9A638DE10AC8}" presName="bgRect" presStyleLbl="bgShp" presStyleIdx="1" presStyleCnt="3"/>
      <dgm:spPr/>
    </dgm:pt>
    <dgm:pt modelId="{50A3F51B-2C78-45CB-9953-F1F889894D1C}" type="pres">
      <dgm:prSet presAssocID="{CB3F9CE1-0E92-4701-9CE5-9A638DE10A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C7FC05EB-178B-4148-815D-922D6C73CDA6}" type="pres">
      <dgm:prSet presAssocID="{CB3F9CE1-0E92-4701-9CE5-9A638DE10AC8}" presName="spaceRect" presStyleCnt="0"/>
      <dgm:spPr/>
    </dgm:pt>
    <dgm:pt modelId="{D930FB2F-01F6-4D1A-8433-60B88D5E2A71}" type="pres">
      <dgm:prSet presAssocID="{CB3F9CE1-0E92-4701-9CE5-9A638DE10AC8}" presName="parTx" presStyleLbl="revTx" presStyleIdx="2" presStyleCnt="6">
        <dgm:presLayoutVars>
          <dgm:chMax val="0"/>
          <dgm:chPref val="0"/>
        </dgm:presLayoutVars>
      </dgm:prSet>
      <dgm:spPr/>
    </dgm:pt>
    <dgm:pt modelId="{4B9FB2E7-619A-4E19-A532-25553485B380}" type="pres">
      <dgm:prSet presAssocID="{CB3F9CE1-0E92-4701-9CE5-9A638DE10AC8}" presName="desTx" presStyleLbl="revTx" presStyleIdx="3" presStyleCnt="6">
        <dgm:presLayoutVars/>
      </dgm:prSet>
      <dgm:spPr/>
    </dgm:pt>
    <dgm:pt modelId="{28823730-488B-4D50-B9CA-6F703E6A7358}" type="pres">
      <dgm:prSet presAssocID="{B56D7143-93CC-4B71-82DB-C4A09A2BE438}" presName="sibTrans" presStyleCnt="0"/>
      <dgm:spPr/>
    </dgm:pt>
    <dgm:pt modelId="{AB5EA56D-3033-4853-B425-02CF95AE66CE}" type="pres">
      <dgm:prSet presAssocID="{1AEDEBFD-06B2-4B90-9027-5B4A321CBBA3}" presName="compNode" presStyleCnt="0"/>
      <dgm:spPr/>
    </dgm:pt>
    <dgm:pt modelId="{8A019D7B-F7E1-4895-8B7C-E715E0BCA3CB}" type="pres">
      <dgm:prSet presAssocID="{1AEDEBFD-06B2-4B90-9027-5B4A321CBBA3}" presName="bgRect" presStyleLbl="bgShp" presStyleIdx="2" presStyleCnt="3"/>
      <dgm:spPr/>
    </dgm:pt>
    <dgm:pt modelId="{17DCBC9A-C67E-4C57-9EC5-F007D1665B5B}" type="pres">
      <dgm:prSet presAssocID="{1AEDEBFD-06B2-4B90-9027-5B4A321CBB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33B1D16-2D56-46A4-802D-A7AC5C214D1F}" type="pres">
      <dgm:prSet presAssocID="{1AEDEBFD-06B2-4B90-9027-5B4A321CBBA3}" presName="spaceRect" presStyleCnt="0"/>
      <dgm:spPr/>
    </dgm:pt>
    <dgm:pt modelId="{DDF9E433-4D86-4B80-9B9E-0BDB1E2F1786}" type="pres">
      <dgm:prSet presAssocID="{1AEDEBFD-06B2-4B90-9027-5B4A321CBBA3}" presName="parTx" presStyleLbl="revTx" presStyleIdx="4" presStyleCnt="6">
        <dgm:presLayoutVars>
          <dgm:chMax val="0"/>
          <dgm:chPref val="0"/>
        </dgm:presLayoutVars>
      </dgm:prSet>
      <dgm:spPr/>
    </dgm:pt>
    <dgm:pt modelId="{37BEC72B-F0CF-4992-851A-4D98AF57D1AC}" type="pres">
      <dgm:prSet presAssocID="{1AEDEBFD-06B2-4B90-9027-5B4A321CBBA3}" presName="desTx" presStyleLbl="revTx" presStyleIdx="5" presStyleCnt="6">
        <dgm:presLayoutVars/>
      </dgm:prSet>
      <dgm:spPr/>
    </dgm:pt>
  </dgm:ptLst>
  <dgm:cxnLst>
    <dgm:cxn modelId="{6A4B2A20-2BE8-4E5E-95E5-1745A41A6F2F}" type="presOf" srcId="{CB3F9CE1-0E92-4701-9CE5-9A638DE10AC8}" destId="{D930FB2F-01F6-4D1A-8433-60B88D5E2A71}" srcOrd="0" destOrd="0" presId="urn:microsoft.com/office/officeart/2018/2/layout/IconVerticalSolidList"/>
    <dgm:cxn modelId="{365A4024-9F62-4D09-BC98-DC0824982925}" type="presOf" srcId="{1AEDEBFD-06B2-4B90-9027-5B4A321CBBA3}" destId="{DDF9E433-4D86-4B80-9B9E-0BDB1E2F1786}" srcOrd="0" destOrd="0" presId="urn:microsoft.com/office/officeart/2018/2/layout/IconVerticalSolidList"/>
    <dgm:cxn modelId="{7112423C-9C09-4417-ABBC-F3EE675684C2}" type="presOf" srcId="{D34E52BA-69A1-4879-9104-7D6F40334A75}" destId="{562CE83C-D6C1-4E6E-A5F2-2977C39991B1}" srcOrd="0" destOrd="0" presId="urn:microsoft.com/office/officeart/2018/2/layout/IconVerticalSolidList"/>
    <dgm:cxn modelId="{545C105F-B7AE-42DB-A1A2-68230763B994}" srcId="{D34E52BA-69A1-4879-9104-7D6F40334A75}" destId="{CB3F9CE1-0E92-4701-9CE5-9A638DE10AC8}" srcOrd="1" destOrd="0" parTransId="{CBD2C356-7A0E-49C6-A77E-D17B1B38654F}" sibTransId="{B56D7143-93CC-4B71-82DB-C4A09A2BE438}"/>
    <dgm:cxn modelId="{59135A64-3995-44CD-AE25-816ACE88322D}" type="presOf" srcId="{F9FDEAD5-911D-4D46-8BC0-49B9413FD021}" destId="{AE1858A4-C115-409A-851A-015FC84F739D}" srcOrd="0" destOrd="0" presId="urn:microsoft.com/office/officeart/2018/2/layout/IconVerticalSolidList"/>
    <dgm:cxn modelId="{75A4A144-F4FE-4287-857F-5D2F25E97E15}" type="presOf" srcId="{A02508FF-FD3B-48E9-AC5B-310D7CCA1018}" destId="{4B9FB2E7-619A-4E19-A532-25553485B380}" srcOrd="0" destOrd="0" presId="urn:microsoft.com/office/officeart/2018/2/layout/IconVerticalSolidList"/>
    <dgm:cxn modelId="{5A9A9E4A-EB39-417C-AEA4-C638D86776F0}" srcId="{D34E52BA-69A1-4879-9104-7D6F40334A75}" destId="{F9FDEAD5-911D-4D46-8BC0-49B9413FD021}" srcOrd="0" destOrd="0" parTransId="{848CC583-9A8B-432E-A6BC-68935DA4445A}" sibTransId="{71469945-67BC-4599-B904-54C390B94B80}"/>
    <dgm:cxn modelId="{C01E7292-835B-4593-87D2-3C4F4094CDB1}" srcId="{1AEDEBFD-06B2-4B90-9027-5B4A321CBBA3}" destId="{63FBA68F-6E13-4533-B407-EDAB98F95950}" srcOrd="0" destOrd="0" parTransId="{D2813286-5193-408B-9006-9AF1B83F4F91}" sibTransId="{19C72203-4E77-4917-9F21-40F2DE99BFFB}"/>
    <dgm:cxn modelId="{2F176C9F-14A0-4F8B-9DC6-38B5724D0249}" srcId="{F9FDEAD5-911D-4D46-8BC0-49B9413FD021}" destId="{98EAFC23-2DA7-420D-BECC-F92F466FE7F8}" srcOrd="0" destOrd="0" parTransId="{BA7E21D7-5ED0-48B2-ABFC-C8797D00C76F}" sibTransId="{C21BB690-C59C-4C20-A20B-93765A7A31A4}"/>
    <dgm:cxn modelId="{DF6A7AAC-1D47-4499-9392-97D5990B1FBD}" srcId="{CB3F9CE1-0E92-4701-9CE5-9A638DE10AC8}" destId="{A02508FF-FD3B-48E9-AC5B-310D7CCA1018}" srcOrd="0" destOrd="0" parTransId="{2FDF8721-0AA3-4567-B71E-5C22BC2CAB69}" sibTransId="{89B61F22-584B-49C6-A202-2215AFEEBC3E}"/>
    <dgm:cxn modelId="{E3AB2CC7-63BB-4231-AC5C-BB9DC88E70A6}" type="presOf" srcId="{63FBA68F-6E13-4533-B407-EDAB98F95950}" destId="{37BEC72B-F0CF-4992-851A-4D98AF57D1AC}" srcOrd="0" destOrd="0" presId="urn:microsoft.com/office/officeart/2018/2/layout/IconVerticalSolidList"/>
    <dgm:cxn modelId="{6C9BFDD9-4FDF-4E19-A30A-3723657FF80B}" type="presOf" srcId="{98EAFC23-2DA7-420D-BECC-F92F466FE7F8}" destId="{6F085C82-2E91-443E-9AB1-0B3D945CF81F}" srcOrd="0" destOrd="0" presId="urn:microsoft.com/office/officeart/2018/2/layout/IconVerticalSolidList"/>
    <dgm:cxn modelId="{6A496DE5-08E4-4D93-8B6A-E7308B884302}" srcId="{D34E52BA-69A1-4879-9104-7D6F40334A75}" destId="{1AEDEBFD-06B2-4B90-9027-5B4A321CBBA3}" srcOrd="2" destOrd="0" parTransId="{2E9E2B3C-DAD3-4CC6-A490-9A81FB786CE8}" sibTransId="{416F6BDD-BD36-4486-9429-D448468BE120}"/>
    <dgm:cxn modelId="{AD431DE5-3131-408D-B30D-C97CAFC0C845}" type="presParOf" srcId="{562CE83C-D6C1-4E6E-A5F2-2977C39991B1}" destId="{ECF6B5D0-4F22-4EA7-9580-173CEE04CA95}" srcOrd="0" destOrd="0" presId="urn:microsoft.com/office/officeart/2018/2/layout/IconVerticalSolidList"/>
    <dgm:cxn modelId="{D7F0BCC9-418C-4089-986C-9C08DD8E5E05}" type="presParOf" srcId="{ECF6B5D0-4F22-4EA7-9580-173CEE04CA95}" destId="{7EBD17DE-1F9B-474B-AD56-8D6C9480A1C7}" srcOrd="0" destOrd="0" presId="urn:microsoft.com/office/officeart/2018/2/layout/IconVerticalSolidList"/>
    <dgm:cxn modelId="{1423B1CD-4D84-4A10-A847-57CD902BBECA}" type="presParOf" srcId="{ECF6B5D0-4F22-4EA7-9580-173CEE04CA95}" destId="{D509C2FA-4D5B-48CC-B379-1DF2B0D221D3}" srcOrd="1" destOrd="0" presId="urn:microsoft.com/office/officeart/2018/2/layout/IconVerticalSolidList"/>
    <dgm:cxn modelId="{625EFAFE-586B-473F-A335-C6CF7535D4D4}" type="presParOf" srcId="{ECF6B5D0-4F22-4EA7-9580-173CEE04CA95}" destId="{A23A6E35-CF7C-460C-B7AE-F9BBA1CA3BDE}" srcOrd="2" destOrd="0" presId="urn:microsoft.com/office/officeart/2018/2/layout/IconVerticalSolidList"/>
    <dgm:cxn modelId="{1600AE5B-7AA7-4ABA-90E3-2C250F2A3B56}" type="presParOf" srcId="{ECF6B5D0-4F22-4EA7-9580-173CEE04CA95}" destId="{AE1858A4-C115-409A-851A-015FC84F739D}" srcOrd="3" destOrd="0" presId="urn:microsoft.com/office/officeart/2018/2/layout/IconVerticalSolidList"/>
    <dgm:cxn modelId="{9651B294-BBA5-4864-A924-6D1D956B29E0}" type="presParOf" srcId="{ECF6B5D0-4F22-4EA7-9580-173CEE04CA95}" destId="{6F085C82-2E91-443E-9AB1-0B3D945CF81F}" srcOrd="4" destOrd="0" presId="urn:microsoft.com/office/officeart/2018/2/layout/IconVerticalSolidList"/>
    <dgm:cxn modelId="{6703F260-395E-4945-890D-75827839255C}" type="presParOf" srcId="{562CE83C-D6C1-4E6E-A5F2-2977C39991B1}" destId="{17284EA7-B935-4C81-AC32-69B6117B8809}" srcOrd="1" destOrd="0" presId="urn:microsoft.com/office/officeart/2018/2/layout/IconVerticalSolidList"/>
    <dgm:cxn modelId="{A4DCC8BA-B0BE-4C69-B24E-24D1B5104237}" type="presParOf" srcId="{562CE83C-D6C1-4E6E-A5F2-2977C39991B1}" destId="{C62DFCE9-FA1A-4D62-A6D9-C87F786FBD54}" srcOrd="2" destOrd="0" presId="urn:microsoft.com/office/officeart/2018/2/layout/IconVerticalSolidList"/>
    <dgm:cxn modelId="{EB77F0FF-7959-40E8-8438-159223E6D668}" type="presParOf" srcId="{C62DFCE9-FA1A-4D62-A6D9-C87F786FBD54}" destId="{BCD3F496-0476-498C-A74C-0C69DF4A4148}" srcOrd="0" destOrd="0" presId="urn:microsoft.com/office/officeart/2018/2/layout/IconVerticalSolidList"/>
    <dgm:cxn modelId="{C2BA149F-434B-4EDC-A34D-29C39967996B}" type="presParOf" srcId="{C62DFCE9-FA1A-4D62-A6D9-C87F786FBD54}" destId="{50A3F51B-2C78-45CB-9953-F1F889894D1C}" srcOrd="1" destOrd="0" presId="urn:microsoft.com/office/officeart/2018/2/layout/IconVerticalSolidList"/>
    <dgm:cxn modelId="{E204568F-E7A7-48ED-A131-EE4160203B33}" type="presParOf" srcId="{C62DFCE9-FA1A-4D62-A6D9-C87F786FBD54}" destId="{C7FC05EB-178B-4148-815D-922D6C73CDA6}" srcOrd="2" destOrd="0" presId="urn:microsoft.com/office/officeart/2018/2/layout/IconVerticalSolidList"/>
    <dgm:cxn modelId="{CBB3A6BC-2D1B-473F-84BE-DC54409EEE73}" type="presParOf" srcId="{C62DFCE9-FA1A-4D62-A6D9-C87F786FBD54}" destId="{D930FB2F-01F6-4D1A-8433-60B88D5E2A71}" srcOrd="3" destOrd="0" presId="urn:microsoft.com/office/officeart/2018/2/layout/IconVerticalSolidList"/>
    <dgm:cxn modelId="{9CB40475-DB15-40A7-A6E4-8EEA47EFE35E}" type="presParOf" srcId="{C62DFCE9-FA1A-4D62-A6D9-C87F786FBD54}" destId="{4B9FB2E7-619A-4E19-A532-25553485B380}" srcOrd="4" destOrd="0" presId="urn:microsoft.com/office/officeart/2018/2/layout/IconVerticalSolidList"/>
    <dgm:cxn modelId="{A94BDEC7-671D-482C-B25D-8B44CC6E7541}" type="presParOf" srcId="{562CE83C-D6C1-4E6E-A5F2-2977C39991B1}" destId="{28823730-488B-4D50-B9CA-6F703E6A7358}" srcOrd="3" destOrd="0" presId="urn:microsoft.com/office/officeart/2018/2/layout/IconVerticalSolidList"/>
    <dgm:cxn modelId="{0DEC4CBE-0B39-4844-8AA8-8B281A5F40CB}" type="presParOf" srcId="{562CE83C-D6C1-4E6E-A5F2-2977C39991B1}" destId="{AB5EA56D-3033-4853-B425-02CF95AE66CE}" srcOrd="4" destOrd="0" presId="urn:microsoft.com/office/officeart/2018/2/layout/IconVerticalSolidList"/>
    <dgm:cxn modelId="{95576330-FDBF-4BD3-9AF2-61804105C572}" type="presParOf" srcId="{AB5EA56D-3033-4853-B425-02CF95AE66CE}" destId="{8A019D7B-F7E1-4895-8B7C-E715E0BCA3CB}" srcOrd="0" destOrd="0" presId="urn:microsoft.com/office/officeart/2018/2/layout/IconVerticalSolidList"/>
    <dgm:cxn modelId="{CD4994DA-B841-4891-8195-009BFABFDBEB}" type="presParOf" srcId="{AB5EA56D-3033-4853-B425-02CF95AE66CE}" destId="{17DCBC9A-C67E-4C57-9EC5-F007D1665B5B}" srcOrd="1" destOrd="0" presId="urn:microsoft.com/office/officeart/2018/2/layout/IconVerticalSolidList"/>
    <dgm:cxn modelId="{A6B58177-4301-4BB3-9DAE-580AF7310672}" type="presParOf" srcId="{AB5EA56D-3033-4853-B425-02CF95AE66CE}" destId="{633B1D16-2D56-46A4-802D-A7AC5C214D1F}" srcOrd="2" destOrd="0" presId="urn:microsoft.com/office/officeart/2018/2/layout/IconVerticalSolidList"/>
    <dgm:cxn modelId="{74EC3822-6044-41F1-84CE-E9622ADB6363}" type="presParOf" srcId="{AB5EA56D-3033-4853-B425-02CF95AE66CE}" destId="{DDF9E433-4D86-4B80-9B9E-0BDB1E2F1786}" srcOrd="3" destOrd="0" presId="urn:microsoft.com/office/officeart/2018/2/layout/IconVerticalSolidList"/>
    <dgm:cxn modelId="{7E0C380D-2D5F-41C5-9B50-C93DA2927740}" type="presParOf" srcId="{AB5EA56D-3033-4853-B425-02CF95AE66CE}" destId="{37BEC72B-F0CF-4992-851A-4D98AF57D1A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C260B85-7F04-46B1-A5A6-2AC55CFECFAA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234FC464-666C-4623-95A4-7587A00560E7}">
      <dgm:prSet/>
      <dgm:spPr/>
      <dgm:t>
        <a:bodyPr/>
        <a:lstStyle/>
        <a:p>
          <a:r>
            <a:rPr lang="pt-BR"/>
            <a:t>ISO/IEC/IEEE 12207:2017</a:t>
          </a:r>
          <a:endParaRPr lang="en-US"/>
        </a:p>
      </dgm:t>
    </dgm:pt>
    <dgm:pt modelId="{086D9189-7A3A-493E-977A-69F84FD0F843}" type="parTrans" cxnId="{C8EAA035-AE59-46E1-88F2-C35033B07A71}">
      <dgm:prSet/>
      <dgm:spPr/>
      <dgm:t>
        <a:bodyPr/>
        <a:lstStyle/>
        <a:p>
          <a:endParaRPr lang="en-US"/>
        </a:p>
      </dgm:t>
    </dgm:pt>
    <dgm:pt modelId="{7A978D51-7A29-47EE-B504-4D9638E207F0}" type="sibTrans" cxnId="{C8EAA035-AE59-46E1-88F2-C35033B07A71}">
      <dgm:prSet/>
      <dgm:spPr/>
      <dgm:t>
        <a:bodyPr/>
        <a:lstStyle/>
        <a:p>
          <a:endParaRPr lang="en-US"/>
        </a:p>
      </dgm:t>
    </dgm:pt>
    <dgm:pt modelId="{E0D1C03C-8587-4319-B02E-C47D3608863E}">
      <dgm:prSet/>
      <dgm:spPr/>
      <dgm:t>
        <a:bodyPr/>
        <a:lstStyle/>
        <a:p>
          <a:r>
            <a:rPr lang="pt-BR"/>
            <a:t>Estabelece definições e padrões referentes a vários processos relacionados com a indústria de software</a:t>
          </a:r>
          <a:endParaRPr lang="en-US"/>
        </a:p>
      </dgm:t>
    </dgm:pt>
    <dgm:pt modelId="{04B5AAAB-49B2-4984-9EDA-3177B66A9FBE}" type="parTrans" cxnId="{BB2438B6-2F6B-4D2C-9FF4-ECB96F424414}">
      <dgm:prSet/>
      <dgm:spPr/>
      <dgm:t>
        <a:bodyPr/>
        <a:lstStyle/>
        <a:p>
          <a:endParaRPr lang="en-US"/>
        </a:p>
      </dgm:t>
    </dgm:pt>
    <dgm:pt modelId="{CB00C89F-06EB-4EAC-B7FB-D0E4CDDE45C4}" type="sibTrans" cxnId="{BB2438B6-2F6B-4D2C-9FF4-ECB96F424414}">
      <dgm:prSet/>
      <dgm:spPr/>
      <dgm:t>
        <a:bodyPr/>
        <a:lstStyle/>
        <a:p>
          <a:endParaRPr lang="en-US"/>
        </a:p>
      </dgm:t>
    </dgm:pt>
    <dgm:pt modelId="{8A2F7F4E-93B7-4CAB-87D2-16CD99A1A2BE}">
      <dgm:prSet/>
      <dgm:spPr/>
      <dgm:t>
        <a:bodyPr/>
        <a:lstStyle/>
        <a:p>
          <a:r>
            <a:rPr lang="pt-BR"/>
            <a:t>ISO/IEC TS 24748-1:2016 2018</a:t>
          </a:r>
          <a:endParaRPr lang="en-US"/>
        </a:p>
      </dgm:t>
    </dgm:pt>
    <dgm:pt modelId="{F74083E1-66F2-4A79-84E7-A37CB31D9986}" type="parTrans" cxnId="{0698AEC6-1A6A-42F2-AE5A-2C4181CD5D7F}">
      <dgm:prSet/>
      <dgm:spPr/>
      <dgm:t>
        <a:bodyPr/>
        <a:lstStyle/>
        <a:p>
          <a:endParaRPr lang="en-US"/>
        </a:p>
      </dgm:t>
    </dgm:pt>
    <dgm:pt modelId="{D3303EBD-AFB1-45D1-B286-571F46864DDA}" type="sibTrans" cxnId="{0698AEC6-1A6A-42F2-AE5A-2C4181CD5D7F}">
      <dgm:prSet/>
      <dgm:spPr/>
      <dgm:t>
        <a:bodyPr/>
        <a:lstStyle/>
        <a:p>
          <a:endParaRPr lang="en-US"/>
        </a:p>
      </dgm:t>
    </dgm:pt>
    <dgm:pt modelId="{268F49D5-6E9D-4D68-BD6E-D21FE06C9B34}">
      <dgm:prSet/>
      <dgm:spPr/>
      <dgm:t>
        <a:bodyPr/>
        <a:lstStyle/>
        <a:p>
          <a:r>
            <a:rPr lang="pt-BR"/>
            <a:t>Define seis fases:</a:t>
          </a:r>
          <a:endParaRPr lang="en-US"/>
        </a:p>
      </dgm:t>
    </dgm:pt>
    <dgm:pt modelId="{FE8A72AA-6904-44D3-A54D-4614C49C225D}" type="parTrans" cxnId="{62A276D1-9D09-4DC2-843E-0CD24F6893F8}">
      <dgm:prSet/>
      <dgm:spPr/>
      <dgm:t>
        <a:bodyPr/>
        <a:lstStyle/>
        <a:p>
          <a:endParaRPr lang="en-US"/>
        </a:p>
      </dgm:t>
    </dgm:pt>
    <dgm:pt modelId="{395EFC09-AACB-4AF9-9D36-9457F7F73D38}" type="sibTrans" cxnId="{62A276D1-9D09-4DC2-843E-0CD24F6893F8}">
      <dgm:prSet/>
      <dgm:spPr/>
      <dgm:t>
        <a:bodyPr/>
        <a:lstStyle/>
        <a:p>
          <a:endParaRPr lang="en-US"/>
        </a:p>
      </dgm:t>
    </dgm:pt>
    <dgm:pt modelId="{F0AFB2AA-2840-4B0E-9625-3CB84305B175}">
      <dgm:prSet/>
      <dgm:spPr/>
      <dgm:t>
        <a:bodyPr/>
        <a:lstStyle/>
        <a:p>
          <a:r>
            <a:rPr lang="pt-BR"/>
            <a:t>Concepção</a:t>
          </a:r>
          <a:endParaRPr lang="en-US"/>
        </a:p>
      </dgm:t>
    </dgm:pt>
    <dgm:pt modelId="{B3938396-002E-4C70-9AC9-604259781CA4}" type="parTrans" cxnId="{2D1A1EF9-B568-485C-94CB-35E8CE0C42A6}">
      <dgm:prSet/>
      <dgm:spPr/>
      <dgm:t>
        <a:bodyPr/>
        <a:lstStyle/>
        <a:p>
          <a:endParaRPr lang="en-US"/>
        </a:p>
      </dgm:t>
    </dgm:pt>
    <dgm:pt modelId="{3D71B686-5BDC-4618-8470-BEEDEE94751E}" type="sibTrans" cxnId="{2D1A1EF9-B568-485C-94CB-35E8CE0C42A6}">
      <dgm:prSet/>
      <dgm:spPr/>
      <dgm:t>
        <a:bodyPr/>
        <a:lstStyle/>
        <a:p>
          <a:endParaRPr lang="en-US"/>
        </a:p>
      </dgm:t>
    </dgm:pt>
    <dgm:pt modelId="{68EBA399-11C7-4366-A73C-9C05E8952143}">
      <dgm:prSet/>
      <dgm:spPr/>
      <dgm:t>
        <a:bodyPr/>
        <a:lstStyle/>
        <a:p>
          <a:r>
            <a:rPr lang="pt-BR"/>
            <a:t>Desenvolvimento</a:t>
          </a:r>
          <a:endParaRPr lang="en-US"/>
        </a:p>
      </dgm:t>
    </dgm:pt>
    <dgm:pt modelId="{BC14BD08-B399-4639-A910-E636651DCEAE}" type="parTrans" cxnId="{766584DC-A37B-4EC3-B94C-B7464C3C42D4}">
      <dgm:prSet/>
      <dgm:spPr/>
      <dgm:t>
        <a:bodyPr/>
        <a:lstStyle/>
        <a:p>
          <a:endParaRPr lang="en-US"/>
        </a:p>
      </dgm:t>
    </dgm:pt>
    <dgm:pt modelId="{03B9E754-421B-4341-B979-C99D66BCD676}" type="sibTrans" cxnId="{766584DC-A37B-4EC3-B94C-B7464C3C42D4}">
      <dgm:prSet/>
      <dgm:spPr/>
      <dgm:t>
        <a:bodyPr/>
        <a:lstStyle/>
        <a:p>
          <a:endParaRPr lang="en-US"/>
        </a:p>
      </dgm:t>
    </dgm:pt>
    <dgm:pt modelId="{15004A7C-3F6B-43E8-9137-54843C3BBE23}">
      <dgm:prSet/>
      <dgm:spPr/>
      <dgm:t>
        <a:bodyPr/>
        <a:lstStyle/>
        <a:p>
          <a:r>
            <a:rPr lang="pt-BR"/>
            <a:t>Produção</a:t>
          </a:r>
          <a:endParaRPr lang="en-US"/>
        </a:p>
      </dgm:t>
    </dgm:pt>
    <dgm:pt modelId="{DB761173-E77F-4B5E-A461-4A7B1D2A2C86}" type="parTrans" cxnId="{743E1575-3B50-46AF-BA41-86B91C4D4C78}">
      <dgm:prSet/>
      <dgm:spPr/>
      <dgm:t>
        <a:bodyPr/>
        <a:lstStyle/>
        <a:p>
          <a:endParaRPr lang="en-US"/>
        </a:p>
      </dgm:t>
    </dgm:pt>
    <dgm:pt modelId="{4D1EB303-BE6F-40E5-8DA8-86CB91582A24}" type="sibTrans" cxnId="{743E1575-3B50-46AF-BA41-86B91C4D4C78}">
      <dgm:prSet/>
      <dgm:spPr/>
      <dgm:t>
        <a:bodyPr/>
        <a:lstStyle/>
        <a:p>
          <a:endParaRPr lang="en-US"/>
        </a:p>
      </dgm:t>
    </dgm:pt>
    <dgm:pt modelId="{FF25A9C3-155F-4D10-A8D2-1D10F91D76A0}">
      <dgm:prSet/>
      <dgm:spPr/>
      <dgm:t>
        <a:bodyPr/>
        <a:lstStyle/>
        <a:p>
          <a:r>
            <a:rPr lang="pt-BR"/>
            <a:t>Utilização</a:t>
          </a:r>
          <a:endParaRPr lang="en-US"/>
        </a:p>
      </dgm:t>
    </dgm:pt>
    <dgm:pt modelId="{C04A0D19-CCB7-44BE-9B0F-9927B13FD119}" type="parTrans" cxnId="{690D8908-E949-4324-BC19-F688CB7F6E22}">
      <dgm:prSet/>
      <dgm:spPr/>
      <dgm:t>
        <a:bodyPr/>
        <a:lstStyle/>
        <a:p>
          <a:endParaRPr lang="en-US"/>
        </a:p>
      </dgm:t>
    </dgm:pt>
    <dgm:pt modelId="{52CB3F9E-712D-4D85-81DD-1E2AABB3520D}" type="sibTrans" cxnId="{690D8908-E949-4324-BC19-F688CB7F6E22}">
      <dgm:prSet/>
      <dgm:spPr/>
      <dgm:t>
        <a:bodyPr/>
        <a:lstStyle/>
        <a:p>
          <a:endParaRPr lang="en-US"/>
        </a:p>
      </dgm:t>
    </dgm:pt>
    <dgm:pt modelId="{7D77B356-6A6E-45C6-B1F7-BE8DC5E65ADF}">
      <dgm:prSet/>
      <dgm:spPr/>
      <dgm:t>
        <a:bodyPr/>
        <a:lstStyle/>
        <a:p>
          <a:r>
            <a:rPr lang="pt-BR"/>
            <a:t>Suporte</a:t>
          </a:r>
          <a:endParaRPr lang="en-US"/>
        </a:p>
      </dgm:t>
    </dgm:pt>
    <dgm:pt modelId="{41951F15-D0F3-4F32-8778-0B115DC70811}" type="parTrans" cxnId="{173326DC-D3DF-48BA-831C-B96057D25334}">
      <dgm:prSet/>
      <dgm:spPr/>
      <dgm:t>
        <a:bodyPr/>
        <a:lstStyle/>
        <a:p>
          <a:endParaRPr lang="en-US"/>
        </a:p>
      </dgm:t>
    </dgm:pt>
    <dgm:pt modelId="{3B860925-28DB-442B-B356-F658D7C5C3C6}" type="sibTrans" cxnId="{173326DC-D3DF-48BA-831C-B96057D25334}">
      <dgm:prSet/>
      <dgm:spPr/>
      <dgm:t>
        <a:bodyPr/>
        <a:lstStyle/>
        <a:p>
          <a:endParaRPr lang="en-US"/>
        </a:p>
      </dgm:t>
    </dgm:pt>
    <dgm:pt modelId="{E29168D8-8250-4F7E-9D8B-5DE5C1149942}">
      <dgm:prSet/>
      <dgm:spPr/>
      <dgm:t>
        <a:bodyPr/>
        <a:lstStyle/>
        <a:p>
          <a:r>
            <a:rPr lang="pt-BR"/>
            <a:t>Desativação</a:t>
          </a:r>
          <a:endParaRPr lang="en-US"/>
        </a:p>
      </dgm:t>
    </dgm:pt>
    <dgm:pt modelId="{B715B161-1697-4B95-A822-2D858456E642}" type="parTrans" cxnId="{1A7C86CF-A5B0-495F-A9F2-AB5A3E83DC58}">
      <dgm:prSet/>
      <dgm:spPr/>
      <dgm:t>
        <a:bodyPr/>
        <a:lstStyle/>
        <a:p>
          <a:endParaRPr lang="en-US"/>
        </a:p>
      </dgm:t>
    </dgm:pt>
    <dgm:pt modelId="{B1022257-659A-4152-B06F-DB067A8C8B90}" type="sibTrans" cxnId="{1A7C86CF-A5B0-495F-A9F2-AB5A3E83DC58}">
      <dgm:prSet/>
      <dgm:spPr/>
      <dgm:t>
        <a:bodyPr/>
        <a:lstStyle/>
        <a:p>
          <a:endParaRPr lang="en-US"/>
        </a:p>
      </dgm:t>
    </dgm:pt>
    <dgm:pt modelId="{791E2450-52DA-4BB4-899C-33EA53C826F9}" type="pres">
      <dgm:prSet presAssocID="{4C260B85-7F04-46B1-A5A6-2AC55CFECFAA}" presName="linear" presStyleCnt="0">
        <dgm:presLayoutVars>
          <dgm:dir/>
          <dgm:animLvl val="lvl"/>
          <dgm:resizeHandles val="exact"/>
        </dgm:presLayoutVars>
      </dgm:prSet>
      <dgm:spPr/>
    </dgm:pt>
    <dgm:pt modelId="{5B2B6BFD-24D6-4623-9673-ACB65F0FD366}" type="pres">
      <dgm:prSet presAssocID="{234FC464-666C-4623-95A4-7587A00560E7}" presName="parentLin" presStyleCnt="0"/>
      <dgm:spPr/>
    </dgm:pt>
    <dgm:pt modelId="{341238AB-D9EC-4350-8BD8-CA8F1AA19313}" type="pres">
      <dgm:prSet presAssocID="{234FC464-666C-4623-95A4-7587A00560E7}" presName="parentLeftMargin" presStyleLbl="node1" presStyleIdx="0" presStyleCnt="2"/>
      <dgm:spPr/>
    </dgm:pt>
    <dgm:pt modelId="{0E8A24E6-ECAB-4438-84E2-3970FA66A452}" type="pres">
      <dgm:prSet presAssocID="{234FC464-666C-4623-95A4-7587A00560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3B80AA-FEEE-4F93-8F35-9AB00048308F}" type="pres">
      <dgm:prSet presAssocID="{234FC464-666C-4623-95A4-7587A00560E7}" presName="negativeSpace" presStyleCnt="0"/>
      <dgm:spPr/>
    </dgm:pt>
    <dgm:pt modelId="{F1C95B89-C0CC-4C01-94F5-43489EB41C7C}" type="pres">
      <dgm:prSet presAssocID="{234FC464-666C-4623-95A4-7587A00560E7}" presName="childText" presStyleLbl="conFgAcc1" presStyleIdx="0" presStyleCnt="2">
        <dgm:presLayoutVars>
          <dgm:bulletEnabled val="1"/>
        </dgm:presLayoutVars>
      </dgm:prSet>
      <dgm:spPr/>
    </dgm:pt>
    <dgm:pt modelId="{6D38101F-D12F-44CE-BD9F-22AEBE05050D}" type="pres">
      <dgm:prSet presAssocID="{7A978D51-7A29-47EE-B504-4D9638E207F0}" presName="spaceBetweenRectangles" presStyleCnt="0"/>
      <dgm:spPr/>
    </dgm:pt>
    <dgm:pt modelId="{733099F0-9DFD-4AE3-9A96-32C3761F7848}" type="pres">
      <dgm:prSet presAssocID="{8A2F7F4E-93B7-4CAB-87D2-16CD99A1A2BE}" presName="parentLin" presStyleCnt="0"/>
      <dgm:spPr/>
    </dgm:pt>
    <dgm:pt modelId="{2369334E-1560-4243-AD7D-28C2AABAD0D2}" type="pres">
      <dgm:prSet presAssocID="{8A2F7F4E-93B7-4CAB-87D2-16CD99A1A2BE}" presName="parentLeftMargin" presStyleLbl="node1" presStyleIdx="0" presStyleCnt="2"/>
      <dgm:spPr/>
    </dgm:pt>
    <dgm:pt modelId="{619E0B3E-A480-4FF7-AE5A-30C1D9463CF0}" type="pres">
      <dgm:prSet presAssocID="{8A2F7F4E-93B7-4CAB-87D2-16CD99A1A2B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A828F8-76A2-4C3B-A72B-AB58F4C9919E}" type="pres">
      <dgm:prSet presAssocID="{8A2F7F4E-93B7-4CAB-87D2-16CD99A1A2BE}" presName="negativeSpace" presStyleCnt="0"/>
      <dgm:spPr/>
    </dgm:pt>
    <dgm:pt modelId="{85DF7E1B-7AF1-4A1C-8066-739A0FC3F228}" type="pres">
      <dgm:prSet presAssocID="{8A2F7F4E-93B7-4CAB-87D2-16CD99A1A2B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90D8908-E949-4324-BC19-F688CB7F6E22}" srcId="{268F49D5-6E9D-4D68-BD6E-D21FE06C9B34}" destId="{FF25A9C3-155F-4D10-A8D2-1D10F91D76A0}" srcOrd="3" destOrd="0" parTransId="{C04A0D19-CCB7-44BE-9B0F-9927B13FD119}" sibTransId="{52CB3F9E-712D-4D85-81DD-1E2AABB3520D}"/>
    <dgm:cxn modelId="{BFFBFE08-C30E-42FE-BBE6-F019F1DCC09F}" type="presOf" srcId="{E29168D8-8250-4F7E-9D8B-5DE5C1149942}" destId="{85DF7E1B-7AF1-4A1C-8066-739A0FC3F228}" srcOrd="0" destOrd="6" presId="urn:microsoft.com/office/officeart/2005/8/layout/list1"/>
    <dgm:cxn modelId="{2EE7202B-6E49-49C1-8E17-25144BE72105}" type="presOf" srcId="{268F49D5-6E9D-4D68-BD6E-D21FE06C9B34}" destId="{85DF7E1B-7AF1-4A1C-8066-739A0FC3F228}" srcOrd="0" destOrd="0" presId="urn:microsoft.com/office/officeart/2005/8/layout/list1"/>
    <dgm:cxn modelId="{62CC1D35-4B1F-418B-BEDB-37389E2BB190}" type="presOf" srcId="{15004A7C-3F6B-43E8-9137-54843C3BBE23}" destId="{85DF7E1B-7AF1-4A1C-8066-739A0FC3F228}" srcOrd="0" destOrd="3" presId="urn:microsoft.com/office/officeart/2005/8/layout/list1"/>
    <dgm:cxn modelId="{C8EAA035-AE59-46E1-88F2-C35033B07A71}" srcId="{4C260B85-7F04-46B1-A5A6-2AC55CFECFAA}" destId="{234FC464-666C-4623-95A4-7587A00560E7}" srcOrd="0" destOrd="0" parTransId="{086D9189-7A3A-493E-977A-69F84FD0F843}" sibTransId="{7A978D51-7A29-47EE-B504-4D9638E207F0}"/>
    <dgm:cxn modelId="{52D6B462-9ADB-4455-B537-760882D6663B}" type="presOf" srcId="{E0D1C03C-8587-4319-B02E-C47D3608863E}" destId="{F1C95B89-C0CC-4C01-94F5-43489EB41C7C}" srcOrd="0" destOrd="0" presId="urn:microsoft.com/office/officeart/2005/8/layout/list1"/>
    <dgm:cxn modelId="{47E85A4B-D49A-45EE-B12A-B0EFAC0AB1E8}" type="presOf" srcId="{234FC464-666C-4623-95A4-7587A00560E7}" destId="{0E8A24E6-ECAB-4438-84E2-3970FA66A452}" srcOrd="1" destOrd="0" presId="urn:microsoft.com/office/officeart/2005/8/layout/list1"/>
    <dgm:cxn modelId="{EFE50E53-D088-4D27-BC77-1C5DCD4751A3}" type="presOf" srcId="{8A2F7F4E-93B7-4CAB-87D2-16CD99A1A2BE}" destId="{2369334E-1560-4243-AD7D-28C2AABAD0D2}" srcOrd="0" destOrd="0" presId="urn:microsoft.com/office/officeart/2005/8/layout/list1"/>
    <dgm:cxn modelId="{C36D2853-C320-43B5-943E-F315F03FB7DC}" type="presOf" srcId="{4C260B85-7F04-46B1-A5A6-2AC55CFECFAA}" destId="{791E2450-52DA-4BB4-899C-33EA53C826F9}" srcOrd="0" destOrd="0" presId="urn:microsoft.com/office/officeart/2005/8/layout/list1"/>
    <dgm:cxn modelId="{743E1575-3B50-46AF-BA41-86B91C4D4C78}" srcId="{268F49D5-6E9D-4D68-BD6E-D21FE06C9B34}" destId="{15004A7C-3F6B-43E8-9137-54843C3BBE23}" srcOrd="2" destOrd="0" parTransId="{DB761173-E77F-4B5E-A461-4A7B1D2A2C86}" sibTransId="{4D1EB303-BE6F-40E5-8DA8-86CB91582A24}"/>
    <dgm:cxn modelId="{FEDEE28C-908A-4099-8717-0655167D8A3B}" type="presOf" srcId="{8A2F7F4E-93B7-4CAB-87D2-16CD99A1A2BE}" destId="{619E0B3E-A480-4FF7-AE5A-30C1D9463CF0}" srcOrd="1" destOrd="0" presId="urn:microsoft.com/office/officeart/2005/8/layout/list1"/>
    <dgm:cxn modelId="{E3A24C8E-FA38-40E3-A6B3-09DA5BDB7A5F}" type="presOf" srcId="{FF25A9C3-155F-4D10-A8D2-1D10F91D76A0}" destId="{85DF7E1B-7AF1-4A1C-8066-739A0FC3F228}" srcOrd="0" destOrd="4" presId="urn:microsoft.com/office/officeart/2005/8/layout/list1"/>
    <dgm:cxn modelId="{FF446197-7F35-4EC3-B209-992827322771}" type="presOf" srcId="{F0AFB2AA-2840-4B0E-9625-3CB84305B175}" destId="{85DF7E1B-7AF1-4A1C-8066-739A0FC3F228}" srcOrd="0" destOrd="1" presId="urn:microsoft.com/office/officeart/2005/8/layout/list1"/>
    <dgm:cxn modelId="{67AE5DA7-9E8C-40E1-A6C4-719E889E5ECB}" type="presOf" srcId="{234FC464-666C-4623-95A4-7587A00560E7}" destId="{341238AB-D9EC-4350-8BD8-CA8F1AA19313}" srcOrd="0" destOrd="0" presId="urn:microsoft.com/office/officeart/2005/8/layout/list1"/>
    <dgm:cxn modelId="{BB2438B6-2F6B-4D2C-9FF4-ECB96F424414}" srcId="{234FC464-666C-4623-95A4-7587A00560E7}" destId="{E0D1C03C-8587-4319-B02E-C47D3608863E}" srcOrd="0" destOrd="0" parTransId="{04B5AAAB-49B2-4984-9EDA-3177B66A9FBE}" sibTransId="{CB00C89F-06EB-4EAC-B7FB-D0E4CDDE45C4}"/>
    <dgm:cxn modelId="{0698AEC6-1A6A-42F2-AE5A-2C4181CD5D7F}" srcId="{4C260B85-7F04-46B1-A5A6-2AC55CFECFAA}" destId="{8A2F7F4E-93B7-4CAB-87D2-16CD99A1A2BE}" srcOrd="1" destOrd="0" parTransId="{F74083E1-66F2-4A79-84E7-A37CB31D9986}" sibTransId="{D3303EBD-AFB1-45D1-B286-571F46864DDA}"/>
    <dgm:cxn modelId="{1A7C86CF-A5B0-495F-A9F2-AB5A3E83DC58}" srcId="{268F49D5-6E9D-4D68-BD6E-D21FE06C9B34}" destId="{E29168D8-8250-4F7E-9D8B-5DE5C1149942}" srcOrd="5" destOrd="0" parTransId="{B715B161-1697-4B95-A822-2D858456E642}" sibTransId="{B1022257-659A-4152-B06F-DB067A8C8B90}"/>
    <dgm:cxn modelId="{62A276D1-9D09-4DC2-843E-0CD24F6893F8}" srcId="{8A2F7F4E-93B7-4CAB-87D2-16CD99A1A2BE}" destId="{268F49D5-6E9D-4D68-BD6E-D21FE06C9B34}" srcOrd="0" destOrd="0" parTransId="{FE8A72AA-6904-44D3-A54D-4614C49C225D}" sibTransId="{395EFC09-AACB-4AF9-9D36-9457F7F73D38}"/>
    <dgm:cxn modelId="{173326DC-D3DF-48BA-831C-B96057D25334}" srcId="{268F49D5-6E9D-4D68-BD6E-D21FE06C9B34}" destId="{7D77B356-6A6E-45C6-B1F7-BE8DC5E65ADF}" srcOrd="4" destOrd="0" parTransId="{41951F15-D0F3-4F32-8778-0B115DC70811}" sibTransId="{3B860925-28DB-442B-B356-F658D7C5C3C6}"/>
    <dgm:cxn modelId="{766584DC-A37B-4EC3-B94C-B7464C3C42D4}" srcId="{268F49D5-6E9D-4D68-BD6E-D21FE06C9B34}" destId="{68EBA399-11C7-4366-A73C-9C05E8952143}" srcOrd="1" destOrd="0" parTransId="{BC14BD08-B399-4639-A910-E636651DCEAE}" sibTransId="{03B9E754-421B-4341-B979-C99D66BCD676}"/>
    <dgm:cxn modelId="{D2DECAE0-6A22-4233-93CB-8E9D1A890381}" type="presOf" srcId="{7D77B356-6A6E-45C6-B1F7-BE8DC5E65ADF}" destId="{85DF7E1B-7AF1-4A1C-8066-739A0FC3F228}" srcOrd="0" destOrd="5" presId="urn:microsoft.com/office/officeart/2005/8/layout/list1"/>
    <dgm:cxn modelId="{538A1FF3-08AB-489C-847E-7A9479D5DA1A}" type="presOf" srcId="{68EBA399-11C7-4366-A73C-9C05E8952143}" destId="{85DF7E1B-7AF1-4A1C-8066-739A0FC3F228}" srcOrd="0" destOrd="2" presId="urn:microsoft.com/office/officeart/2005/8/layout/list1"/>
    <dgm:cxn modelId="{2D1A1EF9-B568-485C-94CB-35E8CE0C42A6}" srcId="{268F49D5-6E9D-4D68-BD6E-D21FE06C9B34}" destId="{F0AFB2AA-2840-4B0E-9625-3CB84305B175}" srcOrd="0" destOrd="0" parTransId="{B3938396-002E-4C70-9AC9-604259781CA4}" sibTransId="{3D71B686-5BDC-4618-8470-BEEDEE94751E}"/>
    <dgm:cxn modelId="{0F487DDA-CAD2-4F8E-A46D-272108C84B1C}" type="presParOf" srcId="{791E2450-52DA-4BB4-899C-33EA53C826F9}" destId="{5B2B6BFD-24D6-4623-9673-ACB65F0FD366}" srcOrd="0" destOrd="0" presId="urn:microsoft.com/office/officeart/2005/8/layout/list1"/>
    <dgm:cxn modelId="{E74A830A-1796-4249-8E53-506EF83FF11B}" type="presParOf" srcId="{5B2B6BFD-24D6-4623-9673-ACB65F0FD366}" destId="{341238AB-D9EC-4350-8BD8-CA8F1AA19313}" srcOrd="0" destOrd="0" presId="urn:microsoft.com/office/officeart/2005/8/layout/list1"/>
    <dgm:cxn modelId="{CB020433-10BD-45A3-AB22-895E4FC6AE69}" type="presParOf" srcId="{5B2B6BFD-24D6-4623-9673-ACB65F0FD366}" destId="{0E8A24E6-ECAB-4438-84E2-3970FA66A452}" srcOrd="1" destOrd="0" presId="urn:microsoft.com/office/officeart/2005/8/layout/list1"/>
    <dgm:cxn modelId="{8A8A9869-802C-4C01-BFDE-D19034704695}" type="presParOf" srcId="{791E2450-52DA-4BB4-899C-33EA53C826F9}" destId="{543B80AA-FEEE-4F93-8F35-9AB00048308F}" srcOrd="1" destOrd="0" presId="urn:microsoft.com/office/officeart/2005/8/layout/list1"/>
    <dgm:cxn modelId="{45A08FE8-8AE4-4F26-ACD1-760359CB0BB0}" type="presParOf" srcId="{791E2450-52DA-4BB4-899C-33EA53C826F9}" destId="{F1C95B89-C0CC-4C01-94F5-43489EB41C7C}" srcOrd="2" destOrd="0" presId="urn:microsoft.com/office/officeart/2005/8/layout/list1"/>
    <dgm:cxn modelId="{186D11DF-FF33-4854-A553-0A86F8CE9F33}" type="presParOf" srcId="{791E2450-52DA-4BB4-899C-33EA53C826F9}" destId="{6D38101F-D12F-44CE-BD9F-22AEBE05050D}" srcOrd="3" destOrd="0" presId="urn:microsoft.com/office/officeart/2005/8/layout/list1"/>
    <dgm:cxn modelId="{2A958D7C-CA2D-4F15-B49C-A7B626AE380D}" type="presParOf" srcId="{791E2450-52DA-4BB4-899C-33EA53C826F9}" destId="{733099F0-9DFD-4AE3-9A96-32C3761F7848}" srcOrd="4" destOrd="0" presId="urn:microsoft.com/office/officeart/2005/8/layout/list1"/>
    <dgm:cxn modelId="{51D0DA59-B94B-488A-AA9F-04CD0C73CF38}" type="presParOf" srcId="{733099F0-9DFD-4AE3-9A96-32C3761F7848}" destId="{2369334E-1560-4243-AD7D-28C2AABAD0D2}" srcOrd="0" destOrd="0" presId="urn:microsoft.com/office/officeart/2005/8/layout/list1"/>
    <dgm:cxn modelId="{2500607B-8786-4931-9384-DCAC96A01E79}" type="presParOf" srcId="{733099F0-9DFD-4AE3-9A96-32C3761F7848}" destId="{619E0B3E-A480-4FF7-AE5A-30C1D9463CF0}" srcOrd="1" destOrd="0" presId="urn:microsoft.com/office/officeart/2005/8/layout/list1"/>
    <dgm:cxn modelId="{38D62CE4-34E0-4D69-A546-C6253B1FE2B8}" type="presParOf" srcId="{791E2450-52DA-4BB4-899C-33EA53C826F9}" destId="{2DA828F8-76A2-4C3B-A72B-AB58F4C9919E}" srcOrd="5" destOrd="0" presId="urn:microsoft.com/office/officeart/2005/8/layout/list1"/>
    <dgm:cxn modelId="{3559927F-B147-4DD3-BA8F-93AF9ABFA47B}" type="presParOf" srcId="{791E2450-52DA-4BB4-899C-33EA53C826F9}" destId="{85DF7E1B-7AF1-4A1C-8066-739A0FC3F2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496260-B739-43BF-831D-962D9E3F6741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3D4DFDB-4F2E-4E84-B614-90CAD29BDB0D}">
      <dgm:prSet phldrT="[Texto]"/>
      <dgm:spPr/>
      <dgm:t>
        <a:bodyPr/>
        <a:lstStyle/>
        <a:p>
          <a:r>
            <a:rPr lang="pt-BR" dirty="0"/>
            <a:t>Processos de acordo</a:t>
          </a:r>
          <a:endParaRPr lang="pt-BR" i="0" dirty="0"/>
        </a:p>
      </dgm:t>
    </dgm:pt>
    <dgm:pt modelId="{7802698C-44D5-4F72-B1BB-B7772C056EB9}" type="parTrans" cxnId="{58609DEF-EF70-40D5-9507-9897E6292ACE}">
      <dgm:prSet/>
      <dgm:spPr/>
      <dgm:t>
        <a:bodyPr/>
        <a:lstStyle/>
        <a:p>
          <a:endParaRPr lang="pt-BR"/>
        </a:p>
      </dgm:t>
    </dgm:pt>
    <dgm:pt modelId="{17A56137-7364-4A8E-A381-0143C3B9D87A}" type="sibTrans" cxnId="{58609DEF-EF70-40D5-9507-9897E6292ACE}">
      <dgm:prSet/>
      <dgm:spPr/>
      <dgm:t>
        <a:bodyPr/>
        <a:lstStyle/>
        <a:p>
          <a:endParaRPr lang="pt-BR"/>
        </a:p>
      </dgm:t>
    </dgm:pt>
    <dgm:pt modelId="{88D3D0FA-81D3-48EF-969F-0FAB52289A03}">
      <dgm:prSet phldrT="[Texto]"/>
      <dgm:spPr/>
      <dgm:t>
        <a:bodyPr/>
        <a:lstStyle/>
        <a:p>
          <a:r>
            <a:rPr lang="pt-BR" dirty="0"/>
            <a:t>Aquisição e fornecimento</a:t>
          </a:r>
        </a:p>
      </dgm:t>
    </dgm:pt>
    <dgm:pt modelId="{C5387A51-1DE0-42F6-BE21-C835AC304E8A}" type="parTrans" cxnId="{57731E77-5236-4B2A-ABBE-AE7D538453C2}">
      <dgm:prSet/>
      <dgm:spPr/>
      <dgm:t>
        <a:bodyPr/>
        <a:lstStyle/>
        <a:p>
          <a:endParaRPr lang="pt-BR"/>
        </a:p>
      </dgm:t>
    </dgm:pt>
    <dgm:pt modelId="{00A30151-5BD3-46DD-8264-E0D4980C9980}" type="sibTrans" cxnId="{57731E77-5236-4B2A-ABBE-AE7D538453C2}">
      <dgm:prSet/>
      <dgm:spPr/>
      <dgm:t>
        <a:bodyPr/>
        <a:lstStyle/>
        <a:p>
          <a:endParaRPr lang="pt-BR"/>
        </a:p>
      </dgm:t>
    </dgm:pt>
    <dgm:pt modelId="{38E9DE86-8BFF-4083-A472-606D428837AF}">
      <dgm:prSet phldrT="[Texto]"/>
      <dgm:spPr/>
      <dgm:t>
        <a:bodyPr/>
        <a:lstStyle/>
        <a:p>
          <a:r>
            <a:rPr lang="pt-BR" dirty="0"/>
            <a:t>Processos organizacionais de viabilização de projetos</a:t>
          </a:r>
          <a:endParaRPr lang="pt-BR" i="0" dirty="0"/>
        </a:p>
      </dgm:t>
    </dgm:pt>
    <dgm:pt modelId="{D9EF09A8-E05D-4427-A9E4-974719086B07}" type="parTrans" cxnId="{972FEFFC-2819-479E-8C1F-64EE86F97552}">
      <dgm:prSet/>
      <dgm:spPr/>
      <dgm:t>
        <a:bodyPr/>
        <a:lstStyle/>
        <a:p>
          <a:endParaRPr lang="pt-BR"/>
        </a:p>
      </dgm:t>
    </dgm:pt>
    <dgm:pt modelId="{2E53A422-1E8E-49B9-B77C-58230CAC81BE}" type="sibTrans" cxnId="{972FEFFC-2819-479E-8C1F-64EE86F97552}">
      <dgm:prSet/>
      <dgm:spPr/>
      <dgm:t>
        <a:bodyPr/>
        <a:lstStyle/>
        <a:p>
          <a:endParaRPr lang="pt-BR"/>
        </a:p>
      </dgm:t>
    </dgm:pt>
    <dgm:pt modelId="{62C841F7-AD92-483D-A39F-478C4CD7C0F2}">
      <dgm:prSet phldrT="[Texto]"/>
      <dgm:spPr/>
      <dgm:t>
        <a:bodyPr/>
        <a:lstStyle/>
        <a:p>
          <a:r>
            <a:rPr lang="pt-BR" dirty="0"/>
            <a:t>Processos de suporte</a:t>
          </a:r>
        </a:p>
      </dgm:t>
    </dgm:pt>
    <dgm:pt modelId="{8D5BB123-2597-42DB-95A7-BFF6F9F1DF8C}" type="parTrans" cxnId="{B159480C-1017-42D1-A34D-750F3BD77351}">
      <dgm:prSet/>
      <dgm:spPr/>
      <dgm:t>
        <a:bodyPr/>
        <a:lstStyle/>
        <a:p>
          <a:endParaRPr lang="pt-BR"/>
        </a:p>
      </dgm:t>
    </dgm:pt>
    <dgm:pt modelId="{B77F85D3-F2F5-457F-B04D-F754C30B7238}" type="sibTrans" cxnId="{B159480C-1017-42D1-A34D-750F3BD77351}">
      <dgm:prSet/>
      <dgm:spPr/>
      <dgm:t>
        <a:bodyPr/>
        <a:lstStyle/>
        <a:p>
          <a:endParaRPr lang="pt-BR"/>
        </a:p>
      </dgm:t>
    </dgm:pt>
    <dgm:pt modelId="{8764EE2D-9362-4AD7-B106-7D088BB76B3A}">
      <dgm:prSet/>
      <dgm:spPr/>
      <dgm:t>
        <a:bodyPr/>
        <a:lstStyle/>
        <a:p>
          <a:r>
            <a:rPr lang="pt-BR" dirty="0"/>
            <a:t>Processos de gerenciamento técnico</a:t>
          </a:r>
          <a:endParaRPr lang="pt-BR" i="0" dirty="0"/>
        </a:p>
      </dgm:t>
    </dgm:pt>
    <dgm:pt modelId="{22270FD2-1B3D-499A-98D0-C0C015780572}" type="parTrans" cxnId="{CF615C37-A13A-4C89-8D3B-1E5233BA631D}">
      <dgm:prSet/>
      <dgm:spPr/>
      <dgm:t>
        <a:bodyPr/>
        <a:lstStyle/>
        <a:p>
          <a:endParaRPr lang="pt-BR"/>
        </a:p>
      </dgm:t>
    </dgm:pt>
    <dgm:pt modelId="{FAB56FEB-BC1F-4D13-9075-9C08D7146FC7}" type="sibTrans" cxnId="{CF615C37-A13A-4C89-8D3B-1E5233BA631D}">
      <dgm:prSet/>
      <dgm:spPr/>
      <dgm:t>
        <a:bodyPr/>
        <a:lstStyle/>
        <a:p>
          <a:endParaRPr lang="pt-BR"/>
        </a:p>
      </dgm:t>
    </dgm:pt>
    <dgm:pt modelId="{29CA47B5-D4E1-44A7-A7E4-73DF4B962922}">
      <dgm:prSet/>
      <dgm:spPr/>
      <dgm:t>
        <a:bodyPr/>
        <a:lstStyle/>
        <a:p>
          <a:r>
            <a:rPr lang="pt-BR" dirty="0"/>
            <a:t>Processos técnicos</a:t>
          </a:r>
          <a:endParaRPr lang="pt-BR" i="0" dirty="0"/>
        </a:p>
      </dgm:t>
    </dgm:pt>
    <dgm:pt modelId="{1CC02E95-B1AF-4F9F-BC42-A31871C64C19}" type="parTrans" cxnId="{DC664EEF-4C21-49AC-B408-6716E2988C8F}">
      <dgm:prSet/>
      <dgm:spPr/>
      <dgm:t>
        <a:bodyPr/>
        <a:lstStyle/>
        <a:p>
          <a:endParaRPr lang="pt-BR"/>
        </a:p>
      </dgm:t>
    </dgm:pt>
    <dgm:pt modelId="{780BA392-41AD-48B9-BFDC-BBCB79139087}" type="sibTrans" cxnId="{DC664EEF-4C21-49AC-B408-6716E2988C8F}">
      <dgm:prSet/>
      <dgm:spPr/>
      <dgm:t>
        <a:bodyPr/>
        <a:lstStyle/>
        <a:p>
          <a:endParaRPr lang="pt-BR"/>
        </a:p>
      </dgm:t>
    </dgm:pt>
    <dgm:pt modelId="{24CCE5F1-8A1B-48D0-B170-B03B3952BCBB}">
      <dgm:prSet/>
      <dgm:spPr/>
      <dgm:t>
        <a:bodyPr/>
        <a:lstStyle/>
        <a:p>
          <a:r>
            <a:rPr lang="pt-BR" dirty="0"/>
            <a:t>Processos de gerenciamento mais fortemente relacionados ao produto de software em si</a:t>
          </a:r>
        </a:p>
      </dgm:t>
    </dgm:pt>
    <dgm:pt modelId="{24DEFA99-702A-44E3-B1DC-DC89E94C17B3}" type="parTrans" cxnId="{89E84296-DCEA-4A73-A979-95A56995F68D}">
      <dgm:prSet/>
      <dgm:spPr/>
    </dgm:pt>
    <dgm:pt modelId="{CC76512C-A8F2-4728-95BD-328D7601B8D4}" type="sibTrans" cxnId="{89E84296-DCEA-4A73-A979-95A56995F68D}">
      <dgm:prSet/>
      <dgm:spPr/>
    </dgm:pt>
    <dgm:pt modelId="{2B09EAA7-838A-4127-8AF6-FF5E9BD67F92}">
      <dgm:prSet/>
      <dgm:spPr/>
      <dgm:t>
        <a:bodyPr/>
        <a:lstStyle/>
        <a:p>
          <a:r>
            <a:rPr lang="pt-BR" dirty="0"/>
            <a:t>Historicamente sempre foram associados à produção de software especificamente</a:t>
          </a:r>
        </a:p>
      </dgm:t>
    </dgm:pt>
    <dgm:pt modelId="{6AEAE44B-4DDF-436A-8C6C-E6AC187FFB96}" type="parTrans" cxnId="{00ED9D26-5C64-432C-A88E-BE9FCD46F581}">
      <dgm:prSet/>
      <dgm:spPr/>
    </dgm:pt>
    <dgm:pt modelId="{5AFF56FA-C3FF-477A-AC6B-716876FB18B6}" type="sibTrans" cxnId="{00ED9D26-5C64-432C-A88E-BE9FCD46F581}">
      <dgm:prSet/>
      <dgm:spPr/>
    </dgm:pt>
    <dgm:pt modelId="{2CF0C621-FB6A-4B93-82CF-6C540E99C282}" type="pres">
      <dgm:prSet presAssocID="{C7496260-B739-43BF-831D-962D9E3F6741}" presName="Name0" presStyleCnt="0">
        <dgm:presLayoutVars>
          <dgm:dir/>
          <dgm:animLvl val="lvl"/>
          <dgm:resizeHandles/>
        </dgm:presLayoutVars>
      </dgm:prSet>
      <dgm:spPr/>
    </dgm:pt>
    <dgm:pt modelId="{1C57B423-5A5D-4E9B-BD97-B7FE7D1067A0}" type="pres">
      <dgm:prSet presAssocID="{C3D4DFDB-4F2E-4E84-B614-90CAD29BDB0D}" presName="linNode" presStyleCnt="0"/>
      <dgm:spPr/>
    </dgm:pt>
    <dgm:pt modelId="{9AE1B4CF-A56D-4BBE-88D7-C3F1F8CE3501}" type="pres">
      <dgm:prSet presAssocID="{C3D4DFDB-4F2E-4E84-B614-90CAD29BDB0D}" presName="parentShp" presStyleLbl="node1" presStyleIdx="0" presStyleCnt="4">
        <dgm:presLayoutVars>
          <dgm:bulletEnabled val="1"/>
        </dgm:presLayoutVars>
      </dgm:prSet>
      <dgm:spPr/>
    </dgm:pt>
    <dgm:pt modelId="{54F52DA2-AFC8-4AED-A43C-ED20BAC4C64D}" type="pres">
      <dgm:prSet presAssocID="{C3D4DFDB-4F2E-4E84-B614-90CAD29BDB0D}" presName="childShp" presStyleLbl="bgAccFollowNode1" presStyleIdx="0" presStyleCnt="4">
        <dgm:presLayoutVars>
          <dgm:bulletEnabled val="1"/>
        </dgm:presLayoutVars>
      </dgm:prSet>
      <dgm:spPr/>
    </dgm:pt>
    <dgm:pt modelId="{C80B829A-2ED0-4374-A4D3-36D82D7D5116}" type="pres">
      <dgm:prSet presAssocID="{17A56137-7364-4A8E-A381-0143C3B9D87A}" presName="spacing" presStyleCnt="0"/>
      <dgm:spPr/>
    </dgm:pt>
    <dgm:pt modelId="{9FFA14F8-9E2F-4498-8020-487DCC7905FA}" type="pres">
      <dgm:prSet presAssocID="{38E9DE86-8BFF-4083-A472-606D428837AF}" presName="linNode" presStyleCnt="0"/>
      <dgm:spPr/>
    </dgm:pt>
    <dgm:pt modelId="{5262AA7C-6E57-4067-B394-729F682ECC9A}" type="pres">
      <dgm:prSet presAssocID="{38E9DE86-8BFF-4083-A472-606D428837AF}" presName="parentShp" presStyleLbl="node1" presStyleIdx="1" presStyleCnt="4">
        <dgm:presLayoutVars>
          <dgm:bulletEnabled val="1"/>
        </dgm:presLayoutVars>
      </dgm:prSet>
      <dgm:spPr/>
    </dgm:pt>
    <dgm:pt modelId="{9F47F498-B37D-42F4-81B8-95C8D251C17D}" type="pres">
      <dgm:prSet presAssocID="{38E9DE86-8BFF-4083-A472-606D428837AF}" presName="childShp" presStyleLbl="bgAccFollowNode1" presStyleIdx="1" presStyleCnt="4">
        <dgm:presLayoutVars>
          <dgm:bulletEnabled val="1"/>
        </dgm:presLayoutVars>
      </dgm:prSet>
      <dgm:spPr/>
    </dgm:pt>
    <dgm:pt modelId="{19B10CB4-48AA-42EC-A8D4-B3CB3E3EAC9B}" type="pres">
      <dgm:prSet presAssocID="{2E53A422-1E8E-49B9-B77C-58230CAC81BE}" presName="spacing" presStyleCnt="0"/>
      <dgm:spPr/>
    </dgm:pt>
    <dgm:pt modelId="{93CD49CA-4040-45FD-A333-EF3996367364}" type="pres">
      <dgm:prSet presAssocID="{8764EE2D-9362-4AD7-B106-7D088BB76B3A}" presName="linNode" presStyleCnt="0"/>
      <dgm:spPr/>
    </dgm:pt>
    <dgm:pt modelId="{003350C2-F1B4-4668-A77D-912ACA2D8589}" type="pres">
      <dgm:prSet presAssocID="{8764EE2D-9362-4AD7-B106-7D088BB76B3A}" presName="parentShp" presStyleLbl="node1" presStyleIdx="2" presStyleCnt="4">
        <dgm:presLayoutVars>
          <dgm:bulletEnabled val="1"/>
        </dgm:presLayoutVars>
      </dgm:prSet>
      <dgm:spPr/>
    </dgm:pt>
    <dgm:pt modelId="{0F98F055-031F-476C-8E3C-9B262D3A1043}" type="pres">
      <dgm:prSet presAssocID="{8764EE2D-9362-4AD7-B106-7D088BB76B3A}" presName="childShp" presStyleLbl="bgAccFollowNode1" presStyleIdx="2" presStyleCnt="4">
        <dgm:presLayoutVars>
          <dgm:bulletEnabled val="1"/>
        </dgm:presLayoutVars>
      </dgm:prSet>
      <dgm:spPr/>
    </dgm:pt>
    <dgm:pt modelId="{AEF5D9E0-4892-491D-8B95-096E84FCF48C}" type="pres">
      <dgm:prSet presAssocID="{FAB56FEB-BC1F-4D13-9075-9C08D7146FC7}" presName="spacing" presStyleCnt="0"/>
      <dgm:spPr/>
    </dgm:pt>
    <dgm:pt modelId="{06FEE685-E25F-4AD9-8524-29586B8D0751}" type="pres">
      <dgm:prSet presAssocID="{29CA47B5-D4E1-44A7-A7E4-73DF4B962922}" presName="linNode" presStyleCnt="0"/>
      <dgm:spPr/>
    </dgm:pt>
    <dgm:pt modelId="{7D4E8953-E0BE-41FF-AC77-ACF3B7FF8C80}" type="pres">
      <dgm:prSet presAssocID="{29CA47B5-D4E1-44A7-A7E4-73DF4B962922}" presName="parentShp" presStyleLbl="node1" presStyleIdx="3" presStyleCnt="4">
        <dgm:presLayoutVars>
          <dgm:bulletEnabled val="1"/>
        </dgm:presLayoutVars>
      </dgm:prSet>
      <dgm:spPr/>
    </dgm:pt>
    <dgm:pt modelId="{5271162B-7ADD-46F2-BBDA-47F94B4B10F6}" type="pres">
      <dgm:prSet presAssocID="{29CA47B5-D4E1-44A7-A7E4-73DF4B962922}" presName="childShp" presStyleLbl="bgAccFollowNode1" presStyleIdx="3" presStyleCnt="4">
        <dgm:presLayoutVars>
          <dgm:bulletEnabled val="1"/>
        </dgm:presLayoutVars>
      </dgm:prSet>
      <dgm:spPr/>
    </dgm:pt>
  </dgm:ptLst>
  <dgm:cxnLst>
    <dgm:cxn modelId="{CFF22F04-B489-4277-94FF-1AC40BC9C558}" type="presOf" srcId="{88D3D0FA-81D3-48EF-969F-0FAB52289A03}" destId="{54F52DA2-AFC8-4AED-A43C-ED20BAC4C64D}" srcOrd="0" destOrd="0" presId="urn:microsoft.com/office/officeart/2005/8/layout/vList6"/>
    <dgm:cxn modelId="{B159480C-1017-42D1-A34D-750F3BD77351}" srcId="{38E9DE86-8BFF-4083-A472-606D428837AF}" destId="{62C841F7-AD92-483D-A39F-478C4CD7C0F2}" srcOrd="0" destOrd="0" parTransId="{8D5BB123-2597-42DB-95A7-BFF6F9F1DF8C}" sibTransId="{B77F85D3-F2F5-457F-B04D-F754C30B7238}"/>
    <dgm:cxn modelId="{2EDC6B17-142D-4814-87CA-A7C09D5B1040}" type="presOf" srcId="{24CCE5F1-8A1B-48D0-B170-B03B3952BCBB}" destId="{0F98F055-031F-476C-8E3C-9B262D3A1043}" srcOrd="0" destOrd="0" presId="urn:microsoft.com/office/officeart/2005/8/layout/vList6"/>
    <dgm:cxn modelId="{773D3B25-98D0-4655-9CE7-0D086CC4C6D5}" type="presOf" srcId="{C3D4DFDB-4F2E-4E84-B614-90CAD29BDB0D}" destId="{9AE1B4CF-A56D-4BBE-88D7-C3F1F8CE3501}" srcOrd="0" destOrd="0" presId="urn:microsoft.com/office/officeart/2005/8/layout/vList6"/>
    <dgm:cxn modelId="{00ED9D26-5C64-432C-A88E-BE9FCD46F581}" srcId="{29CA47B5-D4E1-44A7-A7E4-73DF4B962922}" destId="{2B09EAA7-838A-4127-8AF6-FF5E9BD67F92}" srcOrd="0" destOrd="0" parTransId="{6AEAE44B-4DDF-436A-8C6C-E6AC187FFB96}" sibTransId="{5AFF56FA-C3FF-477A-AC6B-716876FB18B6}"/>
    <dgm:cxn modelId="{CF615C37-A13A-4C89-8D3B-1E5233BA631D}" srcId="{C7496260-B739-43BF-831D-962D9E3F6741}" destId="{8764EE2D-9362-4AD7-B106-7D088BB76B3A}" srcOrd="2" destOrd="0" parTransId="{22270FD2-1B3D-499A-98D0-C0C015780572}" sibTransId="{FAB56FEB-BC1F-4D13-9075-9C08D7146FC7}"/>
    <dgm:cxn modelId="{D1E6E53C-2FA1-48C0-BB49-4A58FA504BB4}" type="presOf" srcId="{2B09EAA7-838A-4127-8AF6-FF5E9BD67F92}" destId="{5271162B-7ADD-46F2-BBDA-47F94B4B10F6}" srcOrd="0" destOrd="0" presId="urn:microsoft.com/office/officeart/2005/8/layout/vList6"/>
    <dgm:cxn modelId="{F1FFA648-7F85-4B6B-849C-B58F8E4B3AB7}" type="presOf" srcId="{C7496260-B739-43BF-831D-962D9E3F6741}" destId="{2CF0C621-FB6A-4B93-82CF-6C540E99C282}" srcOrd="0" destOrd="0" presId="urn:microsoft.com/office/officeart/2005/8/layout/vList6"/>
    <dgm:cxn modelId="{57731E77-5236-4B2A-ABBE-AE7D538453C2}" srcId="{C3D4DFDB-4F2E-4E84-B614-90CAD29BDB0D}" destId="{88D3D0FA-81D3-48EF-969F-0FAB52289A03}" srcOrd="0" destOrd="0" parTransId="{C5387A51-1DE0-42F6-BE21-C835AC304E8A}" sibTransId="{00A30151-5BD3-46DD-8264-E0D4980C9980}"/>
    <dgm:cxn modelId="{89E84296-DCEA-4A73-A979-95A56995F68D}" srcId="{8764EE2D-9362-4AD7-B106-7D088BB76B3A}" destId="{24CCE5F1-8A1B-48D0-B170-B03B3952BCBB}" srcOrd="0" destOrd="0" parTransId="{24DEFA99-702A-44E3-B1DC-DC89E94C17B3}" sibTransId="{CC76512C-A8F2-4728-95BD-328D7601B8D4}"/>
    <dgm:cxn modelId="{77219FC8-0BCF-40C7-A7DC-4401E0EA2218}" type="presOf" srcId="{8764EE2D-9362-4AD7-B106-7D088BB76B3A}" destId="{003350C2-F1B4-4668-A77D-912ACA2D8589}" srcOrd="0" destOrd="0" presId="urn:microsoft.com/office/officeart/2005/8/layout/vList6"/>
    <dgm:cxn modelId="{89EF86D4-7A1D-4BEA-A832-256E1F4A6159}" type="presOf" srcId="{62C841F7-AD92-483D-A39F-478C4CD7C0F2}" destId="{9F47F498-B37D-42F4-81B8-95C8D251C17D}" srcOrd="0" destOrd="0" presId="urn:microsoft.com/office/officeart/2005/8/layout/vList6"/>
    <dgm:cxn modelId="{515C22E4-DC7B-438A-AB71-1DC62AC7046C}" type="presOf" srcId="{38E9DE86-8BFF-4083-A472-606D428837AF}" destId="{5262AA7C-6E57-4067-B394-729F682ECC9A}" srcOrd="0" destOrd="0" presId="urn:microsoft.com/office/officeart/2005/8/layout/vList6"/>
    <dgm:cxn modelId="{DC664EEF-4C21-49AC-B408-6716E2988C8F}" srcId="{C7496260-B739-43BF-831D-962D9E3F6741}" destId="{29CA47B5-D4E1-44A7-A7E4-73DF4B962922}" srcOrd="3" destOrd="0" parTransId="{1CC02E95-B1AF-4F9F-BC42-A31871C64C19}" sibTransId="{780BA392-41AD-48B9-BFDC-BBCB79139087}"/>
    <dgm:cxn modelId="{58609DEF-EF70-40D5-9507-9897E6292ACE}" srcId="{C7496260-B739-43BF-831D-962D9E3F6741}" destId="{C3D4DFDB-4F2E-4E84-B614-90CAD29BDB0D}" srcOrd="0" destOrd="0" parTransId="{7802698C-44D5-4F72-B1BB-B7772C056EB9}" sibTransId="{17A56137-7364-4A8E-A381-0143C3B9D87A}"/>
    <dgm:cxn modelId="{AFFE57F4-AC2A-4BFA-B16D-5FB88A2D1507}" type="presOf" srcId="{29CA47B5-D4E1-44A7-A7E4-73DF4B962922}" destId="{7D4E8953-E0BE-41FF-AC77-ACF3B7FF8C80}" srcOrd="0" destOrd="0" presId="urn:microsoft.com/office/officeart/2005/8/layout/vList6"/>
    <dgm:cxn modelId="{972FEFFC-2819-479E-8C1F-64EE86F97552}" srcId="{C7496260-B739-43BF-831D-962D9E3F6741}" destId="{38E9DE86-8BFF-4083-A472-606D428837AF}" srcOrd="1" destOrd="0" parTransId="{D9EF09A8-E05D-4427-A9E4-974719086B07}" sibTransId="{2E53A422-1E8E-49B9-B77C-58230CAC81BE}"/>
    <dgm:cxn modelId="{A52FA59D-BA57-4C93-9F79-86564ED9C9F9}" type="presParOf" srcId="{2CF0C621-FB6A-4B93-82CF-6C540E99C282}" destId="{1C57B423-5A5D-4E9B-BD97-B7FE7D1067A0}" srcOrd="0" destOrd="0" presId="urn:microsoft.com/office/officeart/2005/8/layout/vList6"/>
    <dgm:cxn modelId="{5AF81617-6268-4F11-BE58-4A0B66BD4085}" type="presParOf" srcId="{1C57B423-5A5D-4E9B-BD97-B7FE7D1067A0}" destId="{9AE1B4CF-A56D-4BBE-88D7-C3F1F8CE3501}" srcOrd="0" destOrd="0" presId="urn:microsoft.com/office/officeart/2005/8/layout/vList6"/>
    <dgm:cxn modelId="{3FEC1CFF-B3DA-4CFC-A994-1456CE485933}" type="presParOf" srcId="{1C57B423-5A5D-4E9B-BD97-B7FE7D1067A0}" destId="{54F52DA2-AFC8-4AED-A43C-ED20BAC4C64D}" srcOrd="1" destOrd="0" presId="urn:microsoft.com/office/officeart/2005/8/layout/vList6"/>
    <dgm:cxn modelId="{97400DD4-D18C-4FD6-8533-0F3455D12335}" type="presParOf" srcId="{2CF0C621-FB6A-4B93-82CF-6C540E99C282}" destId="{C80B829A-2ED0-4374-A4D3-36D82D7D5116}" srcOrd="1" destOrd="0" presId="urn:microsoft.com/office/officeart/2005/8/layout/vList6"/>
    <dgm:cxn modelId="{D62923C2-794B-487E-885D-3F58045CA796}" type="presParOf" srcId="{2CF0C621-FB6A-4B93-82CF-6C540E99C282}" destId="{9FFA14F8-9E2F-4498-8020-487DCC7905FA}" srcOrd="2" destOrd="0" presId="urn:microsoft.com/office/officeart/2005/8/layout/vList6"/>
    <dgm:cxn modelId="{62559B9D-3A39-4E69-9AE8-E92D8C2EF290}" type="presParOf" srcId="{9FFA14F8-9E2F-4498-8020-487DCC7905FA}" destId="{5262AA7C-6E57-4067-B394-729F682ECC9A}" srcOrd="0" destOrd="0" presId="urn:microsoft.com/office/officeart/2005/8/layout/vList6"/>
    <dgm:cxn modelId="{1C1F50F9-871F-47FF-8BF0-2AD5EDBFBC3C}" type="presParOf" srcId="{9FFA14F8-9E2F-4498-8020-487DCC7905FA}" destId="{9F47F498-B37D-42F4-81B8-95C8D251C17D}" srcOrd="1" destOrd="0" presId="urn:microsoft.com/office/officeart/2005/8/layout/vList6"/>
    <dgm:cxn modelId="{592A227F-E3F5-41EB-A703-FBDA84CA3FEA}" type="presParOf" srcId="{2CF0C621-FB6A-4B93-82CF-6C540E99C282}" destId="{19B10CB4-48AA-42EC-A8D4-B3CB3E3EAC9B}" srcOrd="3" destOrd="0" presId="urn:microsoft.com/office/officeart/2005/8/layout/vList6"/>
    <dgm:cxn modelId="{503CB6DF-A686-4A01-B4AF-6BE0AB31E892}" type="presParOf" srcId="{2CF0C621-FB6A-4B93-82CF-6C540E99C282}" destId="{93CD49CA-4040-45FD-A333-EF3996367364}" srcOrd="4" destOrd="0" presId="urn:microsoft.com/office/officeart/2005/8/layout/vList6"/>
    <dgm:cxn modelId="{4AF9A053-682C-42C5-A5C1-C2EAFC19EAA8}" type="presParOf" srcId="{93CD49CA-4040-45FD-A333-EF3996367364}" destId="{003350C2-F1B4-4668-A77D-912ACA2D8589}" srcOrd="0" destOrd="0" presId="urn:microsoft.com/office/officeart/2005/8/layout/vList6"/>
    <dgm:cxn modelId="{FC39B76A-8366-49C9-A337-E8A7D5307C37}" type="presParOf" srcId="{93CD49CA-4040-45FD-A333-EF3996367364}" destId="{0F98F055-031F-476C-8E3C-9B262D3A1043}" srcOrd="1" destOrd="0" presId="urn:microsoft.com/office/officeart/2005/8/layout/vList6"/>
    <dgm:cxn modelId="{FCBAB782-4013-444C-9D57-AFFABFBAFA84}" type="presParOf" srcId="{2CF0C621-FB6A-4B93-82CF-6C540E99C282}" destId="{AEF5D9E0-4892-491D-8B95-096E84FCF48C}" srcOrd="5" destOrd="0" presId="urn:microsoft.com/office/officeart/2005/8/layout/vList6"/>
    <dgm:cxn modelId="{BE175F67-5867-4906-AA2B-6FC0097C8FD9}" type="presParOf" srcId="{2CF0C621-FB6A-4B93-82CF-6C540E99C282}" destId="{06FEE685-E25F-4AD9-8524-29586B8D0751}" srcOrd="6" destOrd="0" presId="urn:microsoft.com/office/officeart/2005/8/layout/vList6"/>
    <dgm:cxn modelId="{484F2643-4C08-4A43-B5C1-17434D3408AE}" type="presParOf" srcId="{06FEE685-E25F-4AD9-8524-29586B8D0751}" destId="{7D4E8953-E0BE-41FF-AC77-ACF3B7FF8C80}" srcOrd="0" destOrd="0" presId="urn:microsoft.com/office/officeart/2005/8/layout/vList6"/>
    <dgm:cxn modelId="{D0FA7866-D16E-4ADD-A684-11904870912E}" type="presParOf" srcId="{06FEE685-E25F-4AD9-8524-29586B8D0751}" destId="{5271162B-7ADD-46F2-BBDA-47F94B4B10F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0CF7D-4C05-4E08-B6CA-CB0862817B99}">
      <dsp:nvSpPr>
        <dsp:cNvPr id="0" name=""/>
        <dsp:cNvSpPr/>
      </dsp:nvSpPr>
      <dsp:spPr>
        <a:xfrm>
          <a:off x="1253175" y="416872"/>
          <a:ext cx="797343" cy="7973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4910F-1294-41DC-A6E8-15AF2A0B7F42}">
      <dsp:nvSpPr>
        <dsp:cNvPr id="0" name=""/>
        <dsp:cNvSpPr/>
      </dsp:nvSpPr>
      <dsp:spPr>
        <a:xfrm>
          <a:off x="765909" y="15066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Fases </a:t>
          </a:r>
          <a:endParaRPr lang="en-US" sz="1700" kern="1200"/>
        </a:p>
      </dsp:txBody>
      <dsp:txXfrm>
        <a:off x="765909" y="1506641"/>
        <a:ext cx="1771875" cy="708750"/>
      </dsp:txXfrm>
    </dsp:sp>
    <dsp:sp modelId="{698BB4A7-D0B3-4C95-9B60-1A6918477276}">
      <dsp:nvSpPr>
        <dsp:cNvPr id="0" name=""/>
        <dsp:cNvSpPr/>
      </dsp:nvSpPr>
      <dsp:spPr>
        <a:xfrm>
          <a:off x="3335128" y="416872"/>
          <a:ext cx="797343" cy="7973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95764-25B3-439F-98EF-5D82989E1D9B}">
      <dsp:nvSpPr>
        <dsp:cNvPr id="0" name=""/>
        <dsp:cNvSpPr/>
      </dsp:nvSpPr>
      <dsp:spPr>
        <a:xfrm>
          <a:off x="2847862" y="15066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Disciplinas </a:t>
          </a:r>
          <a:endParaRPr lang="en-US" sz="1700" kern="1200"/>
        </a:p>
      </dsp:txBody>
      <dsp:txXfrm>
        <a:off x="2847862" y="1506641"/>
        <a:ext cx="1771875" cy="708750"/>
      </dsp:txXfrm>
    </dsp:sp>
    <dsp:sp modelId="{CC7D8BB4-1F42-4020-B955-0C8B89842C7B}">
      <dsp:nvSpPr>
        <dsp:cNvPr id="0" name=""/>
        <dsp:cNvSpPr/>
      </dsp:nvSpPr>
      <dsp:spPr>
        <a:xfrm>
          <a:off x="5417081" y="416872"/>
          <a:ext cx="797343" cy="7973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F1B06-258C-43C3-A482-9947BD162E30}">
      <dsp:nvSpPr>
        <dsp:cNvPr id="0" name=""/>
        <dsp:cNvSpPr/>
      </dsp:nvSpPr>
      <dsp:spPr>
        <a:xfrm>
          <a:off x="4929815" y="1506641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Atividades </a:t>
          </a:r>
          <a:endParaRPr lang="en-US" sz="1700" kern="1200"/>
        </a:p>
      </dsp:txBody>
      <dsp:txXfrm>
        <a:off x="4929815" y="1506641"/>
        <a:ext cx="1771875" cy="708750"/>
      </dsp:txXfrm>
    </dsp:sp>
    <dsp:sp modelId="{16E701BA-D16A-4294-902A-A09ADEB80145}">
      <dsp:nvSpPr>
        <dsp:cNvPr id="0" name=""/>
        <dsp:cNvSpPr/>
      </dsp:nvSpPr>
      <dsp:spPr>
        <a:xfrm>
          <a:off x="1253175" y="2658360"/>
          <a:ext cx="797343" cy="7973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2B61A-C665-4773-B4B4-D424B5D6FA0A}">
      <dsp:nvSpPr>
        <dsp:cNvPr id="0" name=""/>
        <dsp:cNvSpPr/>
      </dsp:nvSpPr>
      <dsp:spPr>
        <a:xfrm>
          <a:off x="765909" y="3748129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Documentação de Processo</a:t>
          </a:r>
          <a:endParaRPr lang="en-US" sz="1700" kern="1200"/>
        </a:p>
      </dsp:txBody>
      <dsp:txXfrm>
        <a:off x="765909" y="3748129"/>
        <a:ext cx="1771875" cy="708750"/>
      </dsp:txXfrm>
    </dsp:sp>
    <dsp:sp modelId="{6F7618B9-8548-473D-9374-61E814143D29}">
      <dsp:nvSpPr>
        <dsp:cNvPr id="0" name=""/>
        <dsp:cNvSpPr/>
      </dsp:nvSpPr>
      <dsp:spPr>
        <a:xfrm>
          <a:off x="3335128" y="2658360"/>
          <a:ext cx="797343" cy="7973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EFEA9-18D4-45E7-8E71-5F90CF678516}">
      <dsp:nvSpPr>
        <dsp:cNvPr id="0" name=""/>
        <dsp:cNvSpPr/>
      </dsp:nvSpPr>
      <dsp:spPr>
        <a:xfrm>
          <a:off x="2847862" y="3748129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Equipe de processo </a:t>
          </a:r>
          <a:endParaRPr lang="en-US" sz="1700" kern="1200"/>
        </a:p>
      </dsp:txBody>
      <dsp:txXfrm>
        <a:off x="2847862" y="3748129"/>
        <a:ext cx="1771875" cy="708750"/>
      </dsp:txXfrm>
    </dsp:sp>
    <dsp:sp modelId="{8DEF1981-A5EC-46F8-8075-1519B01E13E7}">
      <dsp:nvSpPr>
        <dsp:cNvPr id="0" name=""/>
        <dsp:cNvSpPr/>
      </dsp:nvSpPr>
      <dsp:spPr>
        <a:xfrm>
          <a:off x="5417081" y="2658360"/>
          <a:ext cx="797343" cy="7973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AE891-A747-4EBC-9E3A-82A24014A2B7}">
      <dsp:nvSpPr>
        <dsp:cNvPr id="0" name=""/>
        <dsp:cNvSpPr/>
      </dsp:nvSpPr>
      <dsp:spPr>
        <a:xfrm>
          <a:off x="4929815" y="3748129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Processos da Indústria de Software</a:t>
          </a:r>
          <a:endParaRPr lang="en-US" sz="1700" kern="1200"/>
        </a:p>
      </dsp:txBody>
      <dsp:txXfrm>
        <a:off x="4929815" y="3748129"/>
        <a:ext cx="1771875" cy="7087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42AE9-CF6F-466B-B985-E3B2AEAD26E3}">
      <dsp:nvSpPr>
        <dsp:cNvPr id="0" name=""/>
        <dsp:cNvSpPr/>
      </dsp:nvSpPr>
      <dsp:spPr>
        <a:xfrm>
          <a:off x="1069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7FCD4-30CA-42BA-9073-9C854D4D8E9B}">
      <dsp:nvSpPr>
        <dsp:cNvPr id="0" name=""/>
        <dsp:cNvSpPr/>
      </dsp:nvSpPr>
      <dsp:spPr>
        <a:xfrm>
          <a:off x="1303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7016D-788E-482E-ADFD-CB077823E86C}">
      <dsp:nvSpPr>
        <dsp:cNvPr id="0" name=""/>
        <dsp:cNvSpPr/>
      </dsp:nvSpPr>
      <dsp:spPr>
        <a:xfrm>
          <a:off x="718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Documentação </a:t>
          </a:r>
          <a:endParaRPr lang="en-US" sz="1400" kern="1200"/>
        </a:p>
      </dsp:txBody>
      <dsp:txXfrm>
        <a:off x="718800" y="1491876"/>
        <a:ext cx="1800000" cy="720000"/>
      </dsp:txXfrm>
    </dsp:sp>
    <dsp:sp modelId="{DF6A4BA6-D028-4891-80D7-187E890048C7}">
      <dsp:nvSpPr>
        <dsp:cNvPr id="0" name=""/>
        <dsp:cNvSpPr/>
      </dsp:nvSpPr>
      <dsp:spPr>
        <a:xfrm>
          <a:off x="3184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7DF73-A60E-43E6-B80B-333D2AD1FED8}">
      <dsp:nvSpPr>
        <dsp:cNvPr id="0" name=""/>
        <dsp:cNvSpPr/>
      </dsp:nvSpPr>
      <dsp:spPr>
        <a:xfrm>
          <a:off x="3418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1E0B5-16E9-449F-B33A-03B94E57D000}">
      <dsp:nvSpPr>
        <dsp:cNvPr id="0" name=""/>
        <dsp:cNvSpPr/>
      </dsp:nvSpPr>
      <dsp:spPr>
        <a:xfrm>
          <a:off x="2833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Garantia de qualidade </a:t>
          </a:r>
          <a:endParaRPr lang="en-US" sz="1400" kern="1200"/>
        </a:p>
      </dsp:txBody>
      <dsp:txXfrm>
        <a:off x="2833800" y="1491876"/>
        <a:ext cx="1800000" cy="720000"/>
      </dsp:txXfrm>
    </dsp:sp>
    <dsp:sp modelId="{1BF715CC-D853-43CB-BEFF-EC098DC6EF4F}">
      <dsp:nvSpPr>
        <dsp:cNvPr id="0" name=""/>
        <dsp:cNvSpPr/>
      </dsp:nvSpPr>
      <dsp:spPr>
        <a:xfrm>
          <a:off x="5299800" y="5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E60AC-1747-44F8-8DA3-C44828DA7A2B}">
      <dsp:nvSpPr>
        <dsp:cNvPr id="0" name=""/>
        <dsp:cNvSpPr/>
      </dsp:nvSpPr>
      <dsp:spPr>
        <a:xfrm>
          <a:off x="5533800" y="28587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862C8-3B6E-48AD-BE68-18C4D5F83051}">
      <dsp:nvSpPr>
        <dsp:cNvPr id="0" name=""/>
        <dsp:cNvSpPr/>
      </dsp:nvSpPr>
      <dsp:spPr>
        <a:xfrm>
          <a:off x="4948800" y="149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Gerenciamento de recursos humanos </a:t>
          </a:r>
          <a:endParaRPr lang="en-US" sz="1400" kern="1200"/>
        </a:p>
      </dsp:txBody>
      <dsp:txXfrm>
        <a:off x="4948800" y="1491876"/>
        <a:ext cx="1800000" cy="720000"/>
      </dsp:txXfrm>
    </dsp:sp>
    <dsp:sp modelId="{643E2599-D1F8-4AD6-BACD-17F4E12208B8}">
      <dsp:nvSpPr>
        <dsp:cNvPr id="0" name=""/>
        <dsp:cNvSpPr/>
      </dsp:nvSpPr>
      <dsp:spPr>
        <a:xfrm>
          <a:off x="1069800" y="266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27FA3-071E-4054-88EB-0249D73AAFC7}">
      <dsp:nvSpPr>
        <dsp:cNvPr id="0" name=""/>
        <dsp:cNvSpPr/>
      </dsp:nvSpPr>
      <dsp:spPr>
        <a:xfrm>
          <a:off x="1303800" y="289587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DADC3-D4ED-4A1E-9CAD-6415CB7CE9DE}">
      <dsp:nvSpPr>
        <dsp:cNvPr id="0" name=""/>
        <dsp:cNvSpPr/>
      </dsp:nvSpPr>
      <dsp:spPr>
        <a:xfrm>
          <a:off x="718800" y="410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Gerenciamento de conhecimento </a:t>
          </a:r>
          <a:endParaRPr lang="en-US" sz="1400" kern="1200"/>
        </a:p>
      </dsp:txBody>
      <dsp:txXfrm>
        <a:off x="718800" y="4101876"/>
        <a:ext cx="1800000" cy="720000"/>
      </dsp:txXfrm>
    </dsp:sp>
    <dsp:sp modelId="{042A7727-EC60-451E-B2CD-70ACDD39FD08}">
      <dsp:nvSpPr>
        <dsp:cNvPr id="0" name=""/>
        <dsp:cNvSpPr/>
      </dsp:nvSpPr>
      <dsp:spPr>
        <a:xfrm>
          <a:off x="3184800" y="266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DF895-D821-44C5-A656-2F62F155FB4C}">
      <dsp:nvSpPr>
        <dsp:cNvPr id="0" name=""/>
        <dsp:cNvSpPr/>
      </dsp:nvSpPr>
      <dsp:spPr>
        <a:xfrm>
          <a:off x="3418800" y="289587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91D24-FC25-4370-876D-CFF54723EB4E}">
      <dsp:nvSpPr>
        <dsp:cNvPr id="0" name=""/>
        <dsp:cNvSpPr/>
      </dsp:nvSpPr>
      <dsp:spPr>
        <a:xfrm>
          <a:off x="2833800" y="410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Gerenciamento de portfólio</a:t>
          </a:r>
          <a:endParaRPr lang="en-US" sz="1400" kern="1200"/>
        </a:p>
      </dsp:txBody>
      <dsp:txXfrm>
        <a:off x="2833800" y="4101876"/>
        <a:ext cx="1800000" cy="720000"/>
      </dsp:txXfrm>
    </dsp:sp>
    <dsp:sp modelId="{0FD5E786-D4EF-44B9-B7B4-C8A24ACF9BC5}">
      <dsp:nvSpPr>
        <dsp:cNvPr id="0" name=""/>
        <dsp:cNvSpPr/>
      </dsp:nvSpPr>
      <dsp:spPr>
        <a:xfrm>
          <a:off x="5299800" y="2661876"/>
          <a:ext cx="1098000" cy="1098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8DD07-1332-4976-86BD-BF029F0BA408}">
      <dsp:nvSpPr>
        <dsp:cNvPr id="0" name=""/>
        <dsp:cNvSpPr/>
      </dsp:nvSpPr>
      <dsp:spPr>
        <a:xfrm>
          <a:off x="5533800" y="2895876"/>
          <a:ext cx="630000" cy="63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F698E-6978-4909-AAE0-20469FE6A1CD}">
      <dsp:nvSpPr>
        <dsp:cNvPr id="0" name=""/>
        <dsp:cNvSpPr/>
      </dsp:nvSpPr>
      <dsp:spPr>
        <a:xfrm>
          <a:off x="4948800" y="41018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Gerenciamento de infraestrutura </a:t>
          </a:r>
          <a:endParaRPr lang="en-US" sz="1400" kern="1200"/>
        </a:p>
      </dsp:txBody>
      <dsp:txXfrm>
        <a:off x="4948800" y="4101876"/>
        <a:ext cx="180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8A838-8564-48CD-B7A6-8175F12D6562}">
      <dsp:nvSpPr>
        <dsp:cNvPr id="0" name=""/>
        <dsp:cNvSpPr/>
      </dsp:nvSpPr>
      <dsp:spPr>
        <a:xfrm>
          <a:off x="245399" y="701138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C52E6-CB93-43E6-B543-99286A91602E}">
      <dsp:nvSpPr>
        <dsp:cNvPr id="0" name=""/>
        <dsp:cNvSpPr/>
      </dsp:nvSpPr>
      <dsp:spPr>
        <a:xfrm>
          <a:off x="372407" y="828146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8C94B-2702-41C0-B2B9-DCD5BE1BBEB1}">
      <dsp:nvSpPr>
        <dsp:cNvPr id="0" name=""/>
        <dsp:cNvSpPr/>
      </dsp:nvSpPr>
      <dsp:spPr>
        <a:xfrm>
          <a:off x="979800" y="70113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Planejamento de projeto (Capítulo 6)</a:t>
          </a:r>
          <a:endParaRPr lang="en-US" sz="1200" kern="1200"/>
        </a:p>
      </dsp:txBody>
      <dsp:txXfrm>
        <a:off x="979800" y="701138"/>
        <a:ext cx="1425599" cy="604800"/>
      </dsp:txXfrm>
    </dsp:sp>
    <dsp:sp modelId="{B9058F2F-B6C7-4906-99BF-0E251FD50A68}">
      <dsp:nvSpPr>
        <dsp:cNvPr id="0" name=""/>
        <dsp:cNvSpPr/>
      </dsp:nvSpPr>
      <dsp:spPr>
        <a:xfrm>
          <a:off x="2653800" y="701138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2CE20-4A88-4A48-95A8-76A6946382DA}">
      <dsp:nvSpPr>
        <dsp:cNvPr id="0" name=""/>
        <dsp:cNvSpPr/>
      </dsp:nvSpPr>
      <dsp:spPr>
        <a:xfrm>
          <a:off x="2780808" y="828146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2F5A1-7771-4086-8CD3-81CA45808F2C}">
      <dsp:nvSpPr>
        <dsp:cNvPr id="0" name=""/>
        <dsp:cNvSpPr/>
      </dsp:nvSpPr>
      <dsp:spPr>
        <a:xfrm>
          <a:off x="3388200" y="70113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Avaliação e controle de projeto (Capítulo 9)</a:t>
          </a:r>
          <a:endParaRPr lang="en-US" sz="1200" kern="1200"/>
        </a:p>
      </dsp:txBody>
      <dsp:txXfrm>
        <a:off x="3388200" y="701138"/>
        <a:ext cx="1425599" cy="604800"/>
      </dsp:txXfrm>
    </dsp:sp>
    <dsp:sp modelId="{CBED61FE-8C5C-47DF-8121-75D93F2999A0}">
      <dsp:nvSpPr>
        <dsp:cNvPr id="0" name=""/>
        <dsp:cNvSpPr/>
      </dsp:nvSpPr>
      <dsp:spPr>
        <a:xfrm>
          <a:off x="5062200" y="701138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E21E3-DDFD-42EE-925A-087BCA564B14}">
      <dsp:nvSpPr>
        <dsp:cNvPr id="0" name=""/>
        <dsp:cNvSpPr/>
      </dsp:nvSpPr>
      <dsp:spPr>
        <a:xfrm>
          <a:off x="5189208" y="828146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C512A-9B15-462F-BD65-40FFF9474FD6}">
      <dsp:nvSpPr>
        <dsp:cNvPr id="0" name=""/>
        <dsp:cNvSpPr/>
      </dsp:nvSpPr>
      <dsp:spPr>
        <a:xfrm>
          <a:off x="5796600" y="701138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Gerenciamento de decisão</a:t>
          </a:r>
          <a:endParaRPr lang="en-US" sz="1200" kern="1200"/>
        </a:p>
      </dsp:txBody>
      <dsp:txXfrm>
        <a:off x="5796600" y="701138"/>
        <a:ext cx="1425599" cy="604800"/>
      </dsp:txXfrm>
    </dsp:sp>
    <dsp:sp modelId="{E35DC012-DF79-4ADC-B3F0-25A87CE48871}">
      <dsp:nvSpPr>
        <dsp:cNvPr id="0" name=""/>
        <dsp:cNvSpPr/>
      </dsp:nvSpPr>
      <dsp:spPr>
        <a:xfrm>
          <a:off x="245399" y="2134476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17283-3241-4DED-8C23-619814BCAFE5}">
      <dsp:nvSpPr>
        <dsp:cNvPr id="0" name=""/>
        <dsp:cNvSpPr/>
      </dsp:nvSpPr>
      <dsp:spPr>
        <a:xfrm>
          <a:off x="372407" y="2261484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49C64-A7DB-46D2-B878-A99ED91519C5}">
      <dsp:nvSpPr>
        <dsp:cNvPr id="0" name=""/>
        <dsp:cNvSpPr/>
      </dsp:nvSpPr>
      <dsp:spPr>
        <a:xfrm>
          <a:off x="979800" y="213447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Gerenciamento de risco (Capítulo 8)</a:t>
          </a:r>
          <a:endParaRPr lang="en-US" sz="1200" kern="1200"/>
        </a:p>
      </dsp:txBody>
      <dsp:txXfrm>
        <a:off x="979800" y="2134476"/>
        <a:ext cx="1425599" cy="604800"/>
      </dsp:txXfrm>
    </dsp:sp>
    <dsp:sp modelId="{63D85F94-EF49-45EA-B3BB-0F3B51AD9B3B}">
      <dsp:nvSpPr>
        <dsp:cNvPr id="0" name=""/>
        <dsp:cNvSpPr/>
      </dsp:nvSpPr>
      <dsp:spPr>
        <a:xfrm>
          <a:off x="2653800" y="2134476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8C042-67DD-406B-A3D4-44BB293F9C5A}">
      <dsp:nvSpPr>
        <dsp:cNvPr id="0" name=""/>
        <dsp:cNvSpPr/>
      </dsp:nvSpPr>
      <dsp:spPr>
        <a:xfrm>
          <a:off x="2780808" y="2261484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D482B-10DB-43A5-BBC9-9AE9168941A4}">
      <dsp:nvSpPr>
        <dsp:cNvPr id="0" name=""/>
        <dsp:cNvSpPr/>
      </dsp:nvSpPr>
      <dsp:spPr>
        <a:xfrm>
          <a:off x="3388200" y="213447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Gerenciamento de configuração (Capítulo 10)</a:t>
          </a:r>
          <a:endParaRPr lang="en-US" sz="1200" kern="1200"/>
        </a:p>
      </dsp:txBody>
      <dsp:txXfrm>
        <a:off x="3388200" y="2134476"/>
        <a:ext cx="1425599" cy="604800"/>
      </dsp:txXfrm>
    </dsp:sp>
    <dsp:sp modelId="{5D50E37E-8403-43F6-BAEF-A435ED86F4A8}">
      <dsp:nvSpPr>
        <dsp:cNvPr id="0" name=""/>
        <dsp:cNvSpPr/>
      </dsp:nvSpPr>
      <dsp:spPr>
        <a:xfrm>
          <a:off x="5062200" y="2134476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AC4B3-E1CD-4C75-94E6-3AA862009F9F}">
      <dsp:nvSpPr>
        <dsp:cNvPr id="0" name=""/>
        <dsp:cNvSpPr/>
      </dsp:nvSpPr>
      <dsp:spPr>
        <a:xfrm>
          <a:off x="5189208" y="2261484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7E15B-F4A2-4736-97ED-CA52EB990908}">
      <dsp:nvSpPr>
        <dsp:cNvPr id="0" name=""/>
        <dsp:cNvSpPr/>
      </dsp:nvSpPr>
      <dsp:spPr>
        <a:xfrm>
          <a:off x="5796600" y="2134476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Gerenciamento de informação</a:t>
          </a:r>
          <a:endParaRPr lang="en-US" sz="1200" kern="1200"/>
        </a:p>
      </dsp:txBody>
      <dsp:txXfrm>
        <a:off x="5796600" y="2134476"/>
        <a:ext cx="1425599" cy="604800"/>
      </dsp:txXfrm>
    </dsp:sp>
    <dsp:sp modelId="{9BEBF76A-FE65-443B-BF72-D103F772B555}">
      <dsp:nvSpPr>
        <dsp:cNvPr id="0" name=""/>
        <dsp:cNvSpPr/>
      </dsp:nvSpPr>
      <dsp:spPr>
        <a:xfrm>
          <a:off x="245399" y="3567813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D1625-7618-4D05-9164-1BF1A5B75759}">
      <dsp:nvSpPr>
        <dsp:cNvPr id="0" name=""/>
        <dsp:cNvSpPr/>
      </dsp:nvSpPr>
      <dsp:spPr>
        <a:xfrm>
          <a:off x="372407" y="3694821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627B-B5D8-4F7C-963C-3CDC3E3B4B6B}">
      <dsp:nvSpPr>
        <dsp:cNvPr id="0" name=""/>
        <dsp:cNvSpPr/>
      </dsp:nvSpPr>
      <dsp:spPr>
        <a:xfrm>
          <a:off x="979800" y="356781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Medição (Seções 9.5, 11.4 e 13.7)</a:t>
          </a:r>
          <a:endParaRPr lang="en-US" sz="1200" kern="1200"/>
        </a:p>
      </dsp:txBody>
      <dsp:txXfrm>
        <a:off x="979800" y="3567813"/>
        <a:ext cx="1425599" cy="604800"/>
      </dsp:txXfrm>
    </dsp:sp>
    <dsp:sp modelId="{701E8F75-4BC4-4DEC-82AB-DCACBF28D6F8}">
      <dsp:nvSpPr>
        <dsp:cNvPr id="0" name=""/>
        <dsp:cNvSpPr/>
      </dsp:nvSpPr>
      <dsp:spPr>
        <a:xfrm>
          <a:off x="2653800" y="3567813"/>
          <a:ext cx="604800" cy="6048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93A9A-53A9-466C-B1C8-9189822112D6}">
      <dsp:nvSpPr>
        <dsp:cNvPr id="0" name=""/>
        <dsp:cNvSpPr/>
      </dsp:nvSpPr>
      <dsp:spPr>
        <a:xfrm>
          <a:off x="2780808" y="3694821"/>
          <a:ext cx="350784" cy="35078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26AB4-9F3E-4774-99A4-DF7A3A6C9693}">
      <dsp:nvSpPr>
        <dsp:cNvPr id="0" name=""/>
        <dsp:cNvSpPr/>
      </dsp:nvSpPr>
      <dsp:spPr>
        <a:xfrm>
          <a:off x="3388200" y="3567813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Garantia de qualidade (Capítulos 11 e 12)</a:t>
          </a:r>
          <a:endParaRPr lang="en-US" sz="1200" kern="1200"/>
        </a:p>
      </dsp:txBody>
      <dsp:txXfrm>
        <a:off x="3388200" y="3567813"/>
        <a:ext cx="1425599" cy="60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37F29-E019-45F1-8C94-97680F9EF9D2}">
      <dsp:nvSpPr>
        <dsp:cNvPr id="0" name=""/>
        <dsp:cNvSpPr/>
      </dsp:nvSpPr>
      <dsp:spPr>
        <a:xfrm rot="10800000">
          <a:off x="1589180" y="2659"/>
          <a:ext cx="4965954" cy="13534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25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Interdependentes</a:t>
          </a:r>
        </a:p>
      </dsp:txBody>
      <dsp:txXfrm rot="10800000">
        <a:off x="1927537" y="2659"/>
        <a:ext cx="4627597" cy="1353429"/>
      </dsp:txXfrm>
    </dsp:sp>
    <dsp:sp modelId="{BF06A542-A458-4124-9520-0368786371B6}">
      <dsp:nvSpPr>
        <dsp:cNvPr id="0" name=""/>
        <dsp:cNvSpPr/>
      </dsp:nvSpPr>
      <dsp:spPr>
        <a:xfrm>
          <a:off x="912465" y="2659"/>
          <a:ext cx="1353429" cy="135342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EDF6C-BC07-4389-A832-9F9D5A08A9C7}">
      <dsp:nvSpPr>
        <dsp:cNvPr id="0" name=""/>
        <dsp:cNvSpPr/>
      </dsp:nvSpPr>
      <dsp:spPr>
        <a:xfrm rot="10800000">
          <a:off x="1589180" y="1760097"/>
          <a:ext cx="4965954" cy="13534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25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Com responsáveis</a:t>
          </a:r>
        </a:p>
      </dsp:txBody>
      <dsp:txXfrm rot="10800000">
        <a:off x="1927537" y="1760097"/>
        <a:ext cx="4627597" cy="1353429"/>
      </dsp:txXfrm>
    </dsp:sp>
    <dsp:sp modelId="{EC508D0E-4A39-49DD-B2D8-F72E97736795}">
      <dsp:nvSpPr>
        <dsp:cNvPr id="0" name=""/>
        <dsp:cNvSpPr/>
      </dsp:nvSpPr>
      <dsp:spPr>
        <a:xfrm>
          <a:off x="912465" y="1760097"/>
          <a:ext cx="1353429" cy="135342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3CC2-BCFD-4718-AA78-8BC2EDA26A57}">
      <dsp:nvSpPr>
        <dsp:cNvPr id="0" name=""/>
        <dsp:cNvSpPr/>
      </dsp:nvSpPr>
      <dsp:spPr>
        <a:xfrm rot="10800000">
          <a:off x="1589180" y="3517536"/>
          <a:ext cx="4965954" cy="13534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6825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Com entradas e saídas definidas</a:t>
          </a:r>
        </a:p>
      </dsp:txBody>
      <dsp:txXfrm rot="10800000">
        <a:off x="1927537" y="3517536"/>
        <a:ext cx="4627597" cy="1353429"/>
      </dsp:txXfrm>
    </dsp:sp>
    <dsp:sp modelId="{3F2C8158-5B52-4C79-8BB9-758B48B5FF90}">
      <dsp:nvSpPr>
        <dsp:cNvPr id="0" name=""/>
        <dsp:cNvSpPr/>
      </dsp:nvSpPr>
      <dsp:spPr>
        <a:xfrm>
          <a:off x="912465" y="3517536"/>
          <a:ext cx="1353429" cy="135342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CA749-8FE0-4CA0-BB7C-446028700053}">
      <dsp:nvSpPr>
        <dsp:cNvPr id="0" name=""/>
        <dsp:cNvSpPr/>
      </dsp:nvSpPr>
      <dsp:spPr>
        <a:xfrm>
          <a:off x="487049" y="1199312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95F91-2081-4C37-9792-76E29E2AE0BD}">
      <dsp:nvSpPr>
        <dsp:cNvPr id="0" name=""/>
        <dsp:cNvSpPr/>
      </dsp:nvSpPr>
      <dsp:spPr>
        <a:xfrm>
          <a:off x="772237" y="1484500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3DD66-A446-4B84-8A78-91667DCE0C4A}">
      <dsp:nvSpPr>
        <dsp:cNvPr id="0" name=""/>
        <dsp:cNvSpPr/>
      </dsp:nvSpPr>
      <dsp:spPr>
        <a:xfrm>
          <a:off x="59268" y="2954312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Projeto</a:t>
          </a:r>
        </a:p>
      </dsp:txBody>
      <dsp:txXfrm>
        <a:off x="59268" y="2954312"/>
        <a:ext cx="2193750" cy="720000"/>
      </dsp:txXfrm>
    </dsp:sp>
    <dsp:sp modelId="{727EE520-EEA6-4D1E-B5C5-AA83085F29BE}">
      <dsp:nvSpPr>
        <dsp:cNvPr id="0" name=""/>
        <dsp:cNvSpPr/>
      </dsp:nvSpPr>
      <dsp:spPr>
        <a:xfrm>
          <a:off x="3064706" y="1199312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97EC7-6976-4A48-81B3-6FAFDA065001}">
      <dsp:nvSpPr>
        <dsp:cNvPr id="0" name=""/>
        <dsp:cNvSpPr/>
      </dsp:nvSpPr>
      <dsp:spPr>
        <a:xfrm>
          <a:off x="3349893" y="1484500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64805-99A3-4704-9FA9-C4CC816DC9B9}">
      <dsp:nvSpPr>
        <dsp:cNvPr id="0" name=""/>
        <dsp:cNvSpPr/>
      </dsp:nvSpPr>
      <dsp:spPr>
        <a:xfrm>
          <a:off x="2636925" y="2954312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Processo</a:t>
          </a:r>
        </a:p>
      </dsp:txBody>
      <dsp:txXfrm>
        <a:off x="2636925" y="2954312"/>
        <a:ext cx="2193750" cy="720000"/>
      </dsp:txXfrm>
    </dsp:sp>
    <dsp:sp modelId="{79F84F7E-2C2C-44EA-A0D4-01EEA7E78606}">
      <dsp:nvSpPr>
        <dsp:cNvPr id="0" name=""/>
        <dsp:cNvSpPr/>
      </dsp:nvSpPr>
      <dsp:spPr>
        <a:xfrm>
          <a:off x="5642362" y="1199312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FAD11-99E7-4192-A260-65C4A024791E}">
      <dsp:nvSpPr>
        <dsp:cNvPr id="0" name=""/>
        <dsp:cNvSpPr/>
      </dsp:nvSpPr>
      <dsp:spPr>
        <a:xfrm>
          <a:off x="5927550" y="1484500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CB95F-3FDF-4FB8-9C65-CA24870A133C}">
      <dsp:nvSpPr>
        <dsp:cNvPr id="0" name=""/>
        <dsp:cNvSpPr/>
      </dsp:nvSpPr>
      <dsp:spPr>
        <a:xfrm>
          <a:off x="5214581" y="2954312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300" kern="1200"/>
            <a:t>Modelo de processo</a:t>
          </a:r>
        </a:p>
      </dsp:txBody>
      <dsp:txXfrm>
        <a:off x="5214581" y="2954312"/>
        <a:ext cx="21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FC8B6-28E4-4255-B0DA-E9AE43409EC5}">
      <dsp:nvSpPr>
        <dsp:cNvPr id="0" name=""/>
        <dsp:cNvSpPr/>
      </dsp:nvSpPr>
      <dsp:spPr>
        <a:xfrm>
          <a:off x="0" y="673104"/>
          <a:ext cx="7467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i="1" kern="1200" dirty="0"/>
            <a:t>O tempo de treinamento pode ser reduzido</a:t>
          </a:r>
          <a:endParaRPr lang="pt-BR" sz="2900" kern="1200" dirty="0"/>
        </a:p>
      </dsp:txBody>
      <dsp:txXfrm>
        <a:off x="33955" y="707059"/>
        <a:ext cx="7399690" cy="627655"/>
      </dsp:txXfrm>
    </dsp:sp>
    <dsp:sp modelId="{D0F9DDBB-6985-42ED-97D3-1454F6359D91}">
      <dsp:nvSpPr>
        <dsp:cNvPr id="0" name=""/>
        <dsp:cNvSpPr/>
      </dsp:nvSpPr>
      <dsp:spPr>
        <a:xfrm>
          <a:off x="0" y="1368670"/>
          <a:ext cx="7467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2300" kern="1200" dirty="0"/>
        </a:p>
      </dsp:txBody>
      <dsp:txXfrm>
        <a:off x="0" y="1368670"/>
        <a:ext cx="7467600" cy="480240"/>
      </dsp:txXfrm>
    </dsp:sp>
    <dsp:sp modelId="{B4964220-C382-40BB-B563-C598F6632DBB}">
      <dsp:nvSpPr>
        <dsp:cNvPr id="0" name=""/>
        <dsp:cNvSpPr/>
      </dsp:nvSpPr>
      <dsp:spPr>
        <a:xfrm>
          <a:off x="0" y="1848910"/>
          <a:ext cx="7467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i="1" kern="1200" dirty="0"/>
            <a:t>Produtos podem ser mais uniformizados</a:t>
          </a:r>
          <a:endParaRPr lang="pt-BR" sz="2900" kern="1200" dirty="0"/>
        </a:p>
      </dsp:txBody>
      <dsp:txXfrm>
        <a:off x="33955" y="1882865"/>
        <a:ext cx="7399690" cy="627655"/>
      </dsp:txXfrm>
    </dsp:sp>
    <dsp:sp modelId="{0B19D508-2C1C-4627-A958-C02FBA0F70FC}">
      <dsp:nvSpPr>
        <dsp:cNvPr id="0" name=""/>
        <dsp:cNvSpPr/>
      </dsp:nvSpPr>
      <dsp:spPr>
        <a:xfrm>
          <a:off x="0" y="2544475"/>
          <a:ext cx="7467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2300" kern="1200" dirty="0"/>
        </a:p>
      </dsp:txBody>
      <dsp:txXfrm>
        <a:off x="0" y="2544475"/>
        <a:ext cx="7467600" cy="480240"/>
      </dsp:txXfrm>
    </dsp:sp>
    <dsp:sp modelId="{5D0A60C1-A15B-4D90-8D88-8A822AF4A856}">
      <dsp:nvSpPr>
        <dsp:cNvPr id="0" name=""/>
        <dsp:cNvSpPr/>
      </dsp:nvSpPr>
      <dsp:spPr>
        <a:xfrm>
          <a:off x="0" y="3024715"/>
          <a:ext cx="7467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i="1" kern="1200"/>
            <a:t>Possibilidade de capitalizar experiências</a:t>
          </a:r>
          <a:endParaRPr lang="pt-BR" sz="2900" kern="1200"/>
        </a:p>
      </dsp:txBody>
      <dsp:txXfrm>
        <a:off x="33955" y="3058670"/>
        <a:ext cx="7399690" cy="627655"/>
      </dsp:txXfrm>
    </dsp:sp>
    <dsp:sp modelId="{6FDEB98A-01D3-490D-8C79-8F684D24BA13}">
      <dsp:nvSpPr>
        <dsp:cNvPr id="0" name=""/>
        <dsp:cNvSpPr/>
      </dsp:nvSpPr>
      <dsp:spPr>
        <a:xfrm>
          <a:off x="0" y="3720280"/>
          <a:ext cx="746760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096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pt-BR" sz="2300" kern="1200" dirty="0"/>
        </a:p>
      </dsp:txBody>
      <dsp:txXfrm>
        <a:off x="0" y="3720280"/>
        <a:ext cx="7467600" cy="480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E67CD-8CC0-4822-AF11-0DDF9C698AC0}">
      <dsp:nvSpPr>
        <dsp:cNvPr id="0" name=""/>
        <dsp:cNvSpPr/>
      </dsp:nvSpPr>
      <dsp:spPr>
        <a:xfrm>
          <a:off x="0" y="565352"/>
          <a:ext cx="7467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770636" rIns="579569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3700" kern="1200" dirty="0"/>
        </a:p>
      </dsp:txBody>
      <dsp:txXfrm>
        <a:off x="0" y="565352"/>
        <a:ext cx="7467600" cy="932400"/>
      </dsp:txXfrm>
    </dsp:sp>
    <dsp:sp modelId="{878A4A26-D214-418D-8CFF-79D27CFE066B}">
      <dsp:nvSpPr>
        <dsp:cNvPr id="0" name=""/>
        <dsp:cNvSpPr/>
      </dsp:nvSpPr>
      <dsp:spPr>
        <a:xfrm>
          <a:off x="373380" y="19232"/>
          <a:ext cx="5227320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Fases</a:t>
          </a:r>
        </a:p>
      </dsp:txBody>
      <dsp:txXfrm>
        <a:off x="426699" y="72551"/>
        <a:ext cx="5120682" cy="985602"/>
      </dsp:txXfrm>
    </dsp:sp>
    <dsp:sp modelId="{08468F35-1EA5-4DA4-8BEA-BF1962D672D4}">
      <dsp:nvSpPr>
        <dsp:cNvPr id="0" name=""/>
        <dsp:cNvSpPr/>
      </dsp:nvSpPr>
      <dsp:spPr>
        <a:xfrm>
          <a:off x="0" y="2243672"/>
          <a:ext cx="7467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770636" rIns="579569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3700" kern="1200" dirty="0"/>
        </a:p>
      </dsp:txBody>
      <dsp:txXfrm>
        <a:off x="0" y="2243672"/>
        <a:ext cx="7467600" cy="932400"/>
      </dsp:txXfrm>
    </dsp:sp>
    <dsp:sp modelId="{8C7B4E54-66F3-4805-830F-2FA03014DA0F}">
      <dsp:nvSpPr>
        <dsp:cNvPr id="0" name=""/>
        <dsp:cNvSpPr/>
      </dsp:nvSpPr>
      <dsp:spPr>
        <a:xfrm>
          <a:off x="373380" y="1697552"/>
          <a:ext cx="5227320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Disciplinas</a:t>
          </a:r>
        </a:p>
      </dsp:txBody>
      <dsp:txXfrm>
        <a:off x="426699" y="1750871"/>
        <a:ext cx="5120682" cy="985602"/>
      </dsp:txXfrm>
    </dsp:sp>
    <dsp:sp modelId="{D227BC50-A026-474B-BC44-2FB9E79DCED9}">
      <dsp:nvSpPr>
        <dsp:cNvPr id="0" name=""/>
        <dsp:cNvSpPr/>
      </dsp:nvSpPr>
      <dsp:spPr>
        <a:xfrm>
          <a:off x="0" y="3921992"/>
          <a:ext cx="7467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770636" rIns="579569" bIns="263144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3700" kern="1200" dirty="0"/>
        </a:p>
      </dsp:txBody>
      <dsp:txXfrm>
        <a:off x="0" y="3921992"/>
        <a:ext cx="7467600" cy="932400"/>
      </dsp:txXfrm>
    </dsp:sp>
    <dsp:sp modelId="{4EC731BC-8D99-4B10-AC1C-A3F31554E811}">
      <dsp:nvSpPr>
        <dsp:cNvPr id="0" name=""/>
        <dsp:cNvSpPr/>
      </dsp:nvSpPr>
      <dsp:spPr>
        <a:xfrm>
          <a:off x="373380" y="3375872"/>
          <a:ext cx="5227320" cy="109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 dirty="0"/>
            <a:t>Atividades</a:t>
          </a:r>
        </a:p>
      </dsp:txBody>
      <dsp:txXfrm>
        <a:off x="426699" y="3429191"/>
        <a:ext cx="5120682" cy="9856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9583E-A663-490A-8464-A02532ED1450}">
      <dsp:nvSpPr>
        <dsp:cNvPr id="0" name=""/>
        <dsp:cNvSpPr/>
      </dsp:nvSpPr>
      <dsp:spPr>
        <a:xfrm>
          <a:off x="0" y="0"/>
          <a:ext cx="7467600" cy="1523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Artefatos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Entrada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Saída</a:t>
          </a:r>
        </a:p>
      </dsp:txBody>
      <dsp:txXfrm>
        <a:off x="1645820" y="0"/>
        <a:ext cx="5821779" cy="1523007"/>
      </dsp:txXfrm>
    </dsp:sp>
    <dsp:sp modelId="{38E2857C-057E-4D7E-9147-2BC72E0501DD}">
      <dsp:nvSpPr>
        <dsp:cNvPr id="0" name=""/>
        <dsp:cNvSpPr/>
      </dsp:nvSpPr>
      <dsp:spPr>
        <a:xfrm>
          <a:off x="152300" y="152300"/>
          <a:ext cx="1493520" cy="12184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F9DCE-70F6-4C81-98E7-6E9D5B6A8F0B}">
      <dsp:nvSpPr>
        <dsp:cNvPr id="0" name=""/>
        <dsp:cNvSpPr/>
      </dsp:nvSpPr>
      <dsp:spPr>
        <a:xfrm>
          <a:off x="0" y="1675308"/>
          <a:ext cx="7467600" cy="1523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Papeis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Responsáveis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Participantes</a:t>
          </a:r>
        </a:p>
      </dsp:txBody>
      <dsp:txXfrm>
        <a:off x="1645820" y="1675308"/>
        <a:ext cx="5821779" cy="1523007"/>
      </dsp:txXfrm>
    </dsp:sp>
    <dsp:sp modelId="{9E4AE23C-8EF6-4B50-8CBC-AEB5F6CA2B8D}">
      <dsp:nvSpPr>
        <dsp:cNvPr id="0" name=""/>
        <dsp:cNvSpPr/>
      </dsp:nvSpPr>
      <dsp:spPr>
        <a:xfrm>
          <a:off x="152300" y="1827609"/>
          <a:ext cx="1493520" cy="12184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DA521-8D4E-4328-A07D-15C0329BEDD9}">
      <dsp:nvSpPr>
        <dsp:cNvPr id="0" name=""/>
        <dsp:cNvSpPr/>
      </dsp:nvSpPr>
      <dsp:spPr>
        <a:xfrm>
          <a:off x="0" y="3350617"/>
          <a:ext cx="7467600" cy="1523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Recursos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Consumíveis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Não consumíveis</a:t>
          </a:r>
        </a:p>
      </dsp:txBody>
      <dsp:txXfrm>
        <a:off x="1645820" y="3350617"/>
        <a:ext cx="5821779" cy="1523007"/>
      </dsp:txXfrm>
    </dsp:sp>
    <dsp:sp modelId="{B673207F-0528-4BCF-B8F5-ED1E51E55C3E}">
      <dsp:nvSpPr>
        <dsp:cNvPr id="0" name=""/>
        <dsp:cNvSpPr/>
      </dsp:nvSpPr>
      <dsp:spPr>
        <a:xfrm>
          <a:off x="152300" y="3502917"/>
          <a:ext cx="1493520" cy="121840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BD17DE-1F9B-474B-AD56-8D6C9480A1C7}">
      <dsp:nvSpPr>
        <dsp:cNvPr id="0" name=""/>
        <dsp:cNvSpPr/>
      </dsp:nvSpPr>
      <dsp:spPr>
        <a:xfrm>
          <a:off x="0" y="594"/>
          <a:ext cx="7467600" cy="13921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9C2FA-4D5B-48CC-B379-1DF2B0D221D3}">
      <dsp:nvSpPr>
        <dsp:cNvPr id="0" name=""/>
        <dsp:cNvSpPr/>
      </dsp:nvSpPr>
      <dsp:spPr>
        <a:xfrm>
          <a:off x="421117" y="313822"/>
          <a:ext cx="765668" cy="765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858A4-C115-409A-851A-015FC84F739D}">
      <dsp:nvSpPr>
        <dsp:cNvPr id="0" name=""/>
        <dsp:cNvSpPr/>
      </dsp:nvSpPr>
      <dsp:spPr>
        <a:xfrm>
          <a:off x="1607903" y="594"/>
          <a:ext cx="3360420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Passos</a:t>
          </a:r>
        </a:p>
      </dsp:txBody>
      <dsp:txXfrm>
        <a:off x="1607903" y="594"/>
        <a:ext cx="3360420" cy="1392124"/>
      </dsp:txXfrm>
    </dsp:sp>
    <dsp:sp modelId="{6F085C82-2E91-443E-9AB1-0B3D945CF81F}">
      <dsp:nvSpPr>
        <dsp:cNvPr id="0" name=""/>
        <dsp:cNvSpPr/>
      </dsp:nvSpPr>
      <dsp:spPr>
        <a:xfrm>
          <a:off x="4968323" y="594"/>
          <a:ext cx="2499276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 dirty="0"/>
        </a:p>
      </dsp:txBody>
      <dsp:txXfrm>
        <a:off x="4968323" y="594"/>
        <a:ext cx="2499276" cy="1392124"/>
      </dsp:txXfrm>
    </dsp:sp>
    <dsp:sp modelId="{BCD3F496-0476-498C-A74C-0C69DF4A4148}">
      <dsp:nvSpPr>
        <dsp:cNvPr id="0" name=""/>
        <dsp:cNvSpPr/>
      </dsp:nvSpPr>
      <dsp:spPr>
        <a:xfrm>
          <a:off x="0" y="1740750"/>
          <a:ext cx="7467600" cy="13921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3F51B-2C78-45CB-9953-F1F889894D1C}">
      <dsp:nvSpPr>
        <dsp:cNvPr id="0" name=""/>
        <dsp:cNvSpPr/>
      </dsp:nvSpPr>
      <dsp:spPr>
        <a:xfrm>
          <a:off x="421117" y="2053978"/>
          <a:ext cx="765668" cy="765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0FB2F-01F6-4D1A-8433-60B88D5E2A71}">
      <dsp:nvSpPr>
        <dsp:cNvPr id="0" name=""/>
        <dsp:cNvSpPr/>
      </dsp:nvSpPr>
      <dsp:spPr>
        <a:xfrm>
          <a:off x="1607903" y="1740750"/>
          <a:ext cx="3360420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Procedimentos</a:t>
          </a:r>
        </a:p>
      </dsp:txBody>
      <dsp:txXfrm>
        <a:off x="1607903" y="1740750"/>
        <a:ext cx="3360420" cy="1392124"/>
      </dsp:txXfrm>
    </dsp:sp>
    <dsp:sp modelId="{4B9FB2E7-619A-4E19-A532-25553485B380}">
      <dsp:nvSpPr>
        <dsp:cNvPr id="0" name=""/>
        <dsp:cNvSpPr/>
      </dsp:nvSpPr>
      <dsp:spPr>
        <a:xfrm>
          <a:off x="4968323" y="1740750"/>
          <a:ext cx="2499276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 dirty="0"/>
        </a:p>
      </dsp:txBody>
      <dsp:txXfrm>
        <a:off x="4968323" y="1740750"/>
        <a:ext cx="2499276" cy="1392124"/>
      </dsp:txXfrm>
    </dsp:sp>
    <dsp:sp modelId="{8A019D7B-F7E1-4895-8B7C-E715E0BCA3CB}">
      <dsp:nvSpPr>
        <dsp:cNvPr id="0" name=""/>
        <dsp:cNvSpPr/>
      </dsp:nvSpPr>
      <dsp:spPr>
        <a:xfrm>
          <a:off x="0" y="3480905"/>
          <a:ext cx="7467600" cy="13921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CBC9A-C67E-4C57-9EC5-F007D1665B5B}">
      <dsp:nvSpPr>
        <dsp:cNvPr id="0" name=""/>
        <dsp:cNvSpPr/>
      </dsp:nvSpPr>
      <dsp:spPr>
        <a:xfrm>
          <a:off x="421117" y="3794133"/>
          <a:ext cx="765668" cy="765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9E433-4D86-4B80-9B9E-0BDB1E2F1786}">
      <dsp:nvSpPr>
        <dsp:cNvPr id="0" name=""/>
        <dsp:cNvSpPr/>
      </dsp:nvSpPr>
      <dsp:spPr>
        <a:xfrm>
          <a:off x="1607903" y="3480905"/>
          <a:ext cx="3360420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Regras</a:t>
          </a:r>
        </a:p>
      </dsp:txBody>
      <dsp:txXfrm>
        <a:off x="1607903" y="3480905"/>
        <a:ext cx="3360420" cy="1392124"/>
      </dsp:txXfrm>
    </dsp:sp>
    <dsp:sp modelId="{37BEC72B-F0CF-4992-851A-4D98AF57D1AC}">
      <dsp:nvSpPr>
        <dsp:cNvPr id="0" name=""/>
        <dsp:cNvSpPr/>
      </dsp:nvSpPr>
      <dsp:spPr>
        <a:xfrm>
          <a:off x="4968323" y="3480905"/>
          <a:ext cx="2499276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 dirty="0"/>
        </a:p>
      </dsp:txBody>
      <dsp:txXfrm>
        <a:off x="4968323" y="3480905"/>
        <a:ext cx="2499276" cy="13921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95B89-C0CC-4C01-94F5-43489EB41C7C}">
      <dsp:nvSpPr>
        <dsp:cNvPr id="0" name=""/>
        <dsp:cNvSpPr/>
      </dsp:nvSpPr>
      <dsp:spPr>
        <a:xfrm>
          <a:off x="0" y="429875"/>
          <a:ext cx="7467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416560" rIns="579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Estabelece definições e padrões referentes a vários processos relacionados com a indústria de software</a:t>
          </a:r>
          <a:endParaRPr lang="en-US" sz="2000" kern="1200"/>
        </a:p>
      </dsp:txBody>
      <dsp:txXfrm>
        <a:off x="0" y="429875"/>
        <a:ext cx="7467600" cy="1134000"/>
      </dsp:txXfrm>
    </dsp:sp>
    <dsp:sp modelId="{0E8A24E6-ECAB-4438-84E2-3970FA66A452}">
      <dsp:nvSpPr>
        <dsp:cNvPr id="0" name=""/>
        <dsp:cNvSpPr/>
      </dsp:nvSpPr>
      <dsp:spPr>
        <a:xfrm>
          <a:off x="373380" y="134675"/>
          <a:ext cx="522732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ISO/IEC/IEEE 12207:2017</a:t>
          </a:r>
          <a:endParaRPr lang="en-US" sz="2000" kern="1200"/>
        </a:p>
      </dsp:txBody>
      <dsp:txXfrm>
        <a:off x="402201" y="163496"/>
        <a:ext cx="5169678" cy="532758"/>
      </dsp:txXfrm>
    </dsp:sp>
    <dsp:sp modelId="{85DF7E1B-7AF1-4A1C-8066-739A0FC3F228}">
      <dsp:nvSpPr>
        <dsp:cNvPr id="0" name=""/>
        <dsp:cNvSpPr/>
      </dsp:nvSpPr>
      <dsp:spPr>
        <a:xfrm>
          <a:off x="0" y="1967076"/>
          <a:ext cx="7467600" cy="277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569" tIns="416560" rIns="579569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Define seis fases: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Concepção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Desenvolvimento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Produção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Utilização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Suporte</a:t>
          </a:r>
          <a:endParaRPr lang="en-US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Desativação</a:t>
          </a:r>
          <a:endParaRPr lang="en-US" sz="2000" kern="1200"/>
        </a:p>
      </dsp:txBody>
      <dsp:txXfrm>
        <a:off x="0" y="1967076"/>
        <a:ext cx="7467600" cy="2772000"/>
      </dsp:txXfrm>
    </dsp:sp>
    <dsp:sp modelId="{619E0B3E-A480-4FF7-AE5A-30C1D9463CF0}">
      <dsp:nvSpPr>
        <dsp:cNvPr id="0" name=""/>
        <dsp:cNvSpPr/>
      </dsp:nvSpPr>
      <dsp:spPr>
        <a:xfrm>
          <a:off x="373380" y="1671876"/>
          <a:ext cx="522732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7580" tIns="0" rIns="19758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ISO/IEC TS 24748-1:2016 2018</a:t>
          </a:r>
          <a:endParaRPr lang="en-US" sz="2000" kern="1200"/>
        </a:p>
      </dsp:txBody>
      <dsp:txXfrm>
        <a:off x="402201" y="1700697"/>
        <a:ext cx="5169678" cy="5327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52DA2-AFC8-4AED-A43C-ED20BAC4C64D}">
      <dsp:nvSpPr>
        <dsp:cNvPr id="0" name=""/>
        <dsp:cNvSpPr/>
      </dsp:nvSpPr>
      <dsp:spPr>
        <a:xfrm>
          <a:off x="2987040" y="1427"/>
          <a:ext cx="4480560" cy="11327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Aquisição e fornecimento</a:t>
          </a:r>
        </a:p>
      </dsp:txBody>
      <dsp:txXfrm>
        <a:off x="2987040" y="143019"/>
        <a:ext cx="4055784" cy="849553"/>
      </dsp:txXfrm>
    </dsp:sp>
    <dsp:sp modelId="{9AE1B4CF-A56D-4BBE-88D7-C3F1F8CE3501}">
      <dsp:nvSpPr>
        <dsp:cNvPr id="0" name=""/>
        <dsp:cNvSpPr/>
      </dsp:nvSpPr>
      <dsp:spPr>
        <a:xfrm>
          <a:off x="0" y="1427"/>
          <a:ext cx="2987040" cy="1132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Processos de acordo</a:t>
          </a:r>
          <a:endParaRPr lang="pt-BR" sz="1900" i="0" kern="1200" dirty="0"/>
        </a:p>
      </dsp:txBody>
      <dsp:txXfrm>
        <a:off x="55296" y="56723"/>
        <a:ext cx="2876448" cy="1022145"/>
      </dsp:txXfrm>
    </dsp:sp>
    <dsp:sp modelId="{9F47F498-B37D-42F4-81B8-95C8D251C17D}">
      <dsp:nvSpPr>
        <dsp:cNvPr id="0" name=""/>
        <dsp:cNvSpPr/>
      </dsp:nvSpPr>
      <dsp:spPr>
        <a:xfrm>
          <a:off x="2987040" y="1247438"/>
          <a:ext cx="4480560" cy="11327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Processos de suporte</a:t>
          </a:r>
        </a:p>
      </dsp:txBody>
      <dsp:txXfrm>
        <a:off x="2987040" y="1389030"/>
        <a:ext cx="4055784" cy="849553"/>
      </dsp:txXfrm>
    </dsp:sp>
    <dsp:sp modelId="{5262AA7C-6E57-4067-B394-729F682ECC9A}">
      <dsp:nvSpPr>
        <dsp:cNvPr id="0" name=""/>
        <dsp:cNvSpPr/>
      </dsp:nvSpPr>
      <dsp:spPr>
        <a:xfrm>
          <a:off x="0" y="1247438"/>
          <a:ext cx="2987040" cy="1132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Processos organizacionais de viabilização de projetos</a:t>
          </a:r>
          <a:endParaRPr lang="pt-BR" sz="1900" i="0" kern="1200" dirty="0"/>
        </a:p>
      </dsp:txBody>
      <dsp:txXfrm>
        <a:off x="55296" y="1302734"/>
        <a:ext cx="2876448" cy="1022145"/>
      </dsp:txXfrm>
    </dsp:sp>
    <dsp:sp modelId="{0F98F055-031F-476C-8E3C-9B262D3A1043}">
      <dsp:nvSpPr>
        <dsp:cNvPr id="0" name=""/>
        <dsp:cNvSpPr/>
      </dsp:nvSpPr>
      <dsp:spPr>
        <a:xfrm>
          <a:off x="2987040" y="2493449"/>
          <a:ext cx="4480560" cy="11327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Processos de gerenciamento mais fortemente relacionados ao produto de software em si</a:t>
          </a:r>
        </a:p>
      </dsp:txBody>
      <dsp:txXfrm>
        <a:off x="2987040" y="2635041"/>
        <a:ext cx="4055784" cy="849553"/>
      </dsp:txXfrm>
    </dsp:sp>
    <dsp:sp modelId="{003350C2-F1B4-4668-A77D-912ACA2D8589}">
      <dsp:nvSpPr>
        <dsp:cNvPr id="0" name=""/>
        <dsp:cNvSpPr/>
      </dsp:nvSpPr>
      <dsp:spPr>
        <a:xfrm>
          <a:off x="0" y="2493449"/>
          <a:ext cx="2987040" cy="1132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Processos de gerenciamento técnico</a:t>
          </a:r>
          <a:endParaRPr lang="pt-BR" sz="1900" i="0" kern="1200" dirty="0"/>
        </a:p>
      </dsp:txBody>
      <dsp:txXfrm>
        <a:off x="55296" y="2548745"/>
        <a:ext cx="2876448" cy="1022145"/>
      </dsp:txXfrm>
    </dsp:sp>
    <dsp:sp modelId="{5271162B-7ADD-46F2-BBDA-47F94B4B10F6}">
      <dsp:nvSpPr>
        <dsp:cNvPr id="0" name=""/>
        <dsp:cNvSpPr/>
      </dsp:nvSpPr>
      <dsp:spPr>
        <a:xfrm>
          <a:off x="2987040" y="3739460"/>
          <a:ext cx="4480560" cy="11327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kern="1200" dirty="0"/>
            <a:t>Historicamente sempre foram associados à produção de software especificamente</a:t>
          </a:r>
        </a:p>
      </dsp:txBody>
      <dsp:txXfrm>
        <a:off x="2987040" y="3881052"/>
        <a:ext cx="4055784" cy="849553"/>
      </dsp:txXfrm>
    </dsp:sp>
    <dsp:sp modelId="{7D4E8953-E0BE-41FF-AC77-ACF3B7FF8C80}">
      <dsp:nvSpPr>
        <dsp:cNvPr id="0" name=""/>
        <dsp:cNvSpPr/>
      </dsp:nvSpPr>
      <dsp:spPr>
        <a:xfrm>
          <a:off x="0" y="3739460"/>
          <a:ext cx="2987040" cy="11327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Processos técnicos</a:t>
          </a:r>
          <a:endParaRPr lang="pt-BR" sz="1900" i="0" kern="1200" dirty="0"/>
        </a:p>
      </dsp:txBody>
      <dsp:txXfrm>
        <a:off x="55296" y="3794756"/>
        <a:ext cx="2876448" cy="1022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3648DF-D2F7-47D0-BEF4-A0C213766FCD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A1939D4-D8EE-408B-B7CD-C23C6B023E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HowToTieBowtie_VersionA.png: Chris 73derivative </a:t>
            </a:r>
            <a:r>
              <a:rPr lang="pt-BR" dirty="0" err="1"/>
              <a:t>work</a:t>
            </a:r>
            <a:r>
              <a:rPr lang="pt-BR" dirty="0"/>
              <a:t>: </a:t>
            </a:r>
            <a:r>
              <a:rPr lang="pt-BR" dirty="0" err="1"/>
              <a:t>M.moriconi</a:t>
            </a:r>
            <a:r>
              <a:rPr lang="pt-BR" dirty="0"/>
              <a:t> - HowToTieBowtie_VersionA.png, CC BY-SA 3.0, https://commons.wikimedia.org/w/index.php?curid=8351253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8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Revision_controlled_project_visualization.svg</a:t>
            </a:r>
            <a:r>
              <a:rPr lang="pt-BR" dirty="0"/>
              <a:t>: *</a:t>
            </a:r>
            <a:r>
              <a:rPr lang="pt-BR" dirty="0" err="1"/>
              <a:t>Subversion_project_visualization.svg</a:t>
            </a:r>
            <a:r>
              <a:rPr lang="pt-BR" dirty="0"/>
              <a:t>: </a:t>
            </a:r>
            <a:r>
              <a:rPr lang="pt-BR" dirty="0" err="1"/>
              <a:t>Traced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User:Stannered</a:t>
            </a:r>
            <a:r>
              <a:rPr lang="pt-BR" dirty="0"/>
              <a:t>, original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en:User:Sami</a:t>
            </a:r>
            <a:r>
              <a:rPr lang="pt-BR" dirty="0"/>
              <a:t> </a:t>
            </a:r>
            <a:r>
              <a:rPr lang="pt-BR" dirty="0" err="1"/>
              <a:t>Keroladerivative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: </a:t>
            </a:r>
            <a:r>
              <a:rPr lang="pt-BR" dirty="0" err="1"/>
              <a:t>User:Moxfyrederivative</a:t>
            </a:r>
            <a:r>
              <a:rPr lang="pt-BR" dirty="0"/>
              <a:t> </a:t>
            </a:r>
            <a:r>
              <a:rPr lang="pt-BR" dirty="0" err="1"/>
              <a:t>work</a:t>
            </a:r>
            <a:r>
              <a:rPr lang="pt-BR" dirty="0"/>
              <a:t>: User:Echion2derivative </a:t>
            </a:r>
            <a:r>
              <a:rPr lang="pt-BR" dirty="0" err="1"/>
              <a:t>work</a:t>
            </a:r>
            <a:r>
              <a:rPr lang="pt-BR" dirty="0"/>
              <a:t>: </a:t>
            </a:r>
            <a:r>
              <a:rPr lang="pt-BR" dirty="0" err="1"/>
              <a:t>User:Alpenfuchs</a:t>
            </a:r>
            <a:r>
              <a:rPr lang="pt-BR" dirty="0"/>
              <a:t> - https://commons.wikimedia.org/wiki/File:Revision_controlled_project_visualization-2010-24-02.svg, CC BY-SA 3.0, https://commons.wikimedia.org/w/index.php?curid=76952908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25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Docscreators</a:t>
            </a:r>
            <a:r>
              <a:rPr lang="en-US" dirty="0"/>
              <a:t> - Own work, CC BY-SA 4.0, https://commons.wikimedia.org/w/index.php?curid=75885646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939D4-D8EE-408B-B7CD-C23C6B023EFC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38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028E0D-DA28-4A97-AE21-8936CF1A1448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09/03/2020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l.wikipedia.org/wiki/Softwareontwikkelmethode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PROCESSO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2632" cy="567464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/>
              <a:t>Template de documento descritivo de atividade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6AD8C5-D5BE-46CA-82C8-34126DA5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0"/>
            <a:ext cx="522245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Exemplo: Cabeçalho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4534816-0D93-495C-8954-2D25BCB245D0}"/>
              </a:ext>
            </a:extLst>
          </p:cNvPr>
          <p:cNvGrpSpPr/>
          <p:nvPr/>
        </p:nvGrpSpPr>
        <p:grpSpPr>
          <a:xfrm>
            <a:off x="323528" y="1844824"/>
            <a:ext cx="8258175" cy="3043632"/>
            <a:chOff x="439854" y="3038475"/>
            <a:chExt cx="8258175" cy="30436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5066E80-C495-4CCD-8311-5129F99DA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75" y="3038475"/>
              <a:ext cx="8248650" cy="781050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1CE7108-07C6-4645-8A89-42F362AD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854" y="3805632"/>
              <a:ext cx="8258175" cy="22764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Exemplo: detalhamento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4BE54E-B398-430B-BD21-FCE1CE3F554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1092" y="1052736"/>
            <a:ext cx="7467600" cy="56041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descrição está clara o suficiente?”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B3F075-E9A4-428B-A49F-B82208BB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628800"/>
            <a:ext cx="4356097" cy="47971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539552" y="404664"/>
            <a:ext cx="7467600" cy="1396752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pt-BR" dirty="0"/>
              <a:t>O documento de processo não é estático. </a:t>
            </a:r>
          </a:p>
          <a:p>
            <a:r>
              <a:rPr lang="pt-BR" dirty="0"/>
              <a:t>Ele vai evoluindo com o passar do tempo e deve ser mantido sob controle de versões.</a:t>
            </a:r>
          </a:p>
        </p:txBody>
      </p:sp>
      <p:pic>
        <p:nvPicPr>
          <p:cNvPr id="2" name="Picture 2" descr="https://upload.wikimedia.org/wikipedia/commons/thumb/9/95/Revision_controlled_project_visualization_28022019.svg/1920px-Revision_controlled_project_visualization_28022019.svg.png">
            <a:extLst>
              <a:ext uri="{FF2B5EF4-FFF2-40B4-BE49-F238E27FC236}">
                <a16:creationId xmlns:a16="http://schemas.microsoft.com/office/drawing/2014/main" id="{C694F659-D385-47DC-8B5E-DAB99FAD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48" y="2509212"/>
            <a:ext cx="7308304" cy="264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Equipe de Processo</a:t>
            </a:r>
          </a:p>
        </p:txBody>
      </p:sp>
      <p:pic>
        <p:nvPicPr>
          <p:cNvPr id="3074" name="Picture 2" descr="Resultado de imagem para process team">
            <a:extLst>
              <a:ext uri="{FF2B5EF4-FFF2-40B4-BE49-F238E27FC236}">
                <a16:creationId xmlns:a16="http://schemas.microsoft.com/office/drawing/2014/main" id="{C95686AB-D6E0-40FE-9538-1CCCADF5F00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685"/>
            <a:ext cx="5666500" cy="388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r>
              <a:rPr lang="pt-BR" b="1">
                <a:solidFill>
                  <a:schemeClr val="tx2"/>
                </a:solidFill>
              </a:rPr>
              <a:t>Processos da Indústria de Software</a:t>
            </a:r>
            <a:endParaRPr lang="pt-BR">
              <a:solidFill>
                <a:schemeClr val="tx2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3679A3D-B4D4-456F-AFA4-A6769AD7F0E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31540081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Famílias de processos da 12207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6782279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5A055-D037-4E40-84F0-07BF94D3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dirty="0"/>
              <a:t>Processos de Acordo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FF8B688-8B73-4F0C-B4C6-146F554736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06" r="37293" b="-2"/>
          <a:stretch/>
        </p:blipFill>
        <p:spPr>
          <a:xfrm>
            <a:off x="457200" y="1600200"/>
            <a:ext cx="3657600" cy="4572000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0C63F-4EF9-40EB-9EEB-2503408EC4C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Aquisição</a:t>
            </a:r>
          </a:p>
          <a:p>
            <a:r>
              <a:rPr lang="pt-BR" dirty="0"/>
              <a:t>Fornecimento </a:t>
            </a:r>
          </a:p>
        </p:txBody>
      </p:sp>
    </p:spTree>
    <p:extLst>
      <p:ext uri="{BB962C8B-B14F-4D97-AF65-F5344CB8AC3E}">
        <p14:creationId xmlns:p14="http://schemas.microsoft.com/office/powerpoint/2010/main" val="114535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22FF0-E273-47E8-A2CE-679B981B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pt-BR" sz="2300"/>
            </a:br>
            <a:r>
              <a:rPr lang="pt-BR" sz="2300"/>
              <a:t>Processos organizacionais de viabilização de projetos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A617BFB-FC85-42BF-8F20-F90EECFAAA0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81425071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723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1EDFDB6-6B7D-459C-869F-8DE1910AE4C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621826000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067B7-316B-4078-B21D-6F48D9A7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br>
              <a:rPr lang="pt-BR" dirty="0"/>
            </a:br>
            <a:r>
              <a:rPr lang="pt-BR" dirty="0"/>
              <a:t>processos de gerenciamento técnico 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D3C568E-651B-4AE6-B31B-AED6065E9EB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41607699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4893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CA8AB-E05D-491C-9A32-321C02DA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 Técnicos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CB5FF-2EE3-4336-8335-971A43E84C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Análise de negócio ou missão (Wazlawick, 2015, Capítulo 2)*</a:t>
            </a:r>
          </a:p>
          <a:p>
            <a:r>
              <a:rPr lang="pt-BR" dirty="0"/>
              <a:t>Necessidades dos interessados e definição de requisitos (Wazlawick, 2015, Capítulo 3)</a:t>
            </a:r>
          </a:p>
          <a:p>
            <a:r>
              <a:rPr lang="pt-BR" dirty="0"/>
              <a:t>Definição de requisitos de sistema/software (Wazlawick, 2015, Capítulo 5)</a:t>
            </a:r>
          </a:p>
          <a:p>
            <a:r>
              <a:rPr lang="pt-BR" dirty="0"/>
              <a:t>Definição de arquitetura (Wazlawick, 2015, Capítulo 9)</a:t>
            </a:r>
          </a:p>
          <a:p>
            <a:r>
              <a:rPr lang="pt-BR" dirty="0"/>
              <a:t>Análise de sistema (Wazlawick, 2015, Capítulos 6, 7 e 8)</a:t>
            </a:r>
          </a:p>
          <a:p>
            <a:r>
              <a:rPr lang="pt-BR" dirty="0"/>
              <a:t>Implementação (Wazlawick, 2015, Capítulos 10 e 13)</a:t>
            </a:r>
          </a:p>
          <a:p>
            <a:r>
              <a:rPr lang="pt-BR" dirty="0"/>
              <a:t>Integração (Seção 13.2.2)</a:t>
            </a:r>
          </a:p>
          <a:p>
            <a:r>
              <a:rPr lang="pt-BR" dirty="0"/>
              <a:t>Verificação (Capítulos 11 e 13)</a:t>
            </a:r>
          </a:p>
          <a:p>
            <a:r>
              <a:rPr lang="pt-BR" dirty="0"/>
              <a:t>Transição</a:t>
            </a:r>
          </a:p>
          <a:p>
            <a:r>
              <a:rPr lang="pt-BR" dirty="0"/>
              <a:t>Validação (Capítulo 13)</a:t>
            </a:r>
          </a:p>
          <a:p>
            <a:r>
              <a:rPr lang="pt-BR" dirty="0"/>
              <a:t>Operação</a:t>
            </a:r>
          </a:p>
          <a:p>
            <a:r>
              <a:rPr lang="pt-BR" dirty="0"/>
              <a:t>Manutenção (Capítulo 14)</a:t>
            </a:r>
          </a:p>
          <a:p>
            <a:r>
              <a:rPr lang="pt-BR" dirty="0"/>
              <a:t>Desativação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B056CE-20B0-4692-B598-18FA15A182F9}"/>
              </a:ext>
            </a:extLst>
          </p:cNvPr>
          <p:cNvSpPr txBox="1"/>
          <p:nvPr/>
        </p:nvSpPr>
        <p:spPr>
          <a:xfrm>
            <a:off x="4355976" y="4888468"/>
            <a:ext cx="3240360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050" dirty="0"/>
              <a:t>*Wazlawick, R.S. Análise e Design Orientados a Objetos para Sistemas de Informação: Modelagem com UML, OCL e IFML, 3ª edição, Elsevier, Rio de Janeiro, 2015.</a:t>
            </a:r>
          </a:p>
        </p:txBody>
      </p:sp>
    </p:spTree>
    <p:extLst>
      <p:ext uri="{BB962C8B-B14F-4D97-AF65-F5344CB8AC3E}">
        <p14:creationId xmlns:p14="http://schemas.microsoft.com/office/powerpoint/2010/main" val="318004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dirty="0"/>
              <a:t>Processo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Um processo de engenharia de software é ...</a:t>
            </a:r>
          </a:p>
        </p:txBody>
      </p:sp>
      <p:pic>
        <p:nvPicPr>
          <p:cNvPr id="11" name="Espaço Reservado para Conteúdo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84E8874-C863-4DBA-9D4C-FA635D24BC51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70248" y="2849880"/>
            <a:ext cx="3657600" cy="2072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é um conjunto de atividades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dirty="0"/>
              <a:t>Termos relacionados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56071304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de se ter um processo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39422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dos processos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48048091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Elementos correlatos às atividades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pt-BR" dirty="0"/>
              <a:t>Detalhamento das atividades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1344467"/>
              </p:ext>
            </p:extLst>
          </p:nvPr>
        </p:nvGraphicFramePr>
        <p:xfrm>
          <a:off x="457200" y="1600200"/>
          <a:ext cx="74676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633</Words>
  <Application>Microsoft Office PowerPoint</Application>
  <PresentationFormat>Apresentação na tela (4:3)</PresentationFormat>
  <Paragraphs>111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Calibri</vt:lpstr>
      <vt:lpstr>Century Schoolbook</vt:lpstr>
      <vt:lpstr>Wingdings</vt:lpstr>
      <vt:lpstr>Wingdings 2</vt:lpstr>
      <vt:lpstr>Balcão Envidraçado</vt:lpstr>
      <vt:lpstr>PROCESSO</vt:lpstr>
      <vt:lpstr>Conteúdo</vt:lpstr>
      <vt:lpstr>Processo</vt:lpstr>
      <vt:lpstr>Processo é um conjunto de atividades</vt:lpstr>
      <vt:lpstr>Termos relacionados</vt:lpstr>
      <vt:lpstr>Vantagens de se ter um processo</vt:lpstr>
      <vt:lpstr>Estrutura dos processos</vt:lpstr>
      <vt:lpstr>Elementos correlatos às atividades</vt:lpstr>
      <vt:lpstr>Detalhamento das atividades</vt:lpstr>
      <vt:lpstr>Template de documento descritivo de atividade</vt:lpstr>
      <vt:lpstr>Exemplo: Cabeçalho</vt:lpstr>
      <vt:lpstr>Exemplo: detalhamento</vt:lpstr>
      <vt:lpstr>A descrição está clara o suficiente?”</vt:lpstr>
      <vt:lpstr>Apresentação do PowerPoint</vt:lpstr>
      <vt:lpstr>Equipe de Processo</vt:lpstr>
      <vt:lpstr>Processos da Indústria de Software</vt:lpstr>
      <vt:lpstr>Famílias de processos da 12207</vt:lpstr>
      <vt:lpstr>Processos de Acordo</vt:lpstr>
      <vt:lpstr> Processos organizacionais de viabilização de projetos</vt:lpstr>
      <vt:lpstr> processos de gerenciamento técnico </vt:lpstr>
      <vt:lpstr>Processos Técnicos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</dc:title>
  <dc:creator>Raul Sidnei Wazlawick</dc:creator>
  <cp:lastModifiedBy>Raul Sidnei Wazlawick</cp:lastModifiedBy>
  <cp:revision>1</cp:revision>
  <dcterms:created xsi:type="dcterms:W3CDTF">2020-03-09T18:31:19Z</dcterms:created>
  <dcterms:modified xsi:type="dcterms:W3CDTF">2020-03-09T18:33:15Z</dcterms:modified>
</cp:coreProperties>
</file>