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0B370-0464-4E3F-822E-4FF9E883A8B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A3D0FF-CE97-4458-8342-646B4E26E081}">
      <dgm:prSet/>
      <dgm:spPr/>
      <dgm:t>
        <a:bodyPr/>
        <a:lstStyle/>
        <a:p>
          <a:r>
            <a:rPr lang="pt-BR"/>
            <a:t>Quão bem os analistas e o cliente podem conhecer os requisitos do sistema? </a:t>
          </a:r>
          <a:endParaRPr lang="en-US"/>
        </a:p>
      </dgm:t>
    </dgm:pt>
    <dgm:pt modelId="{4CB9D4EF-A0FC-4091-81DA-3C9ABC5F2C98}" type="parTrans" cxnId="{B8B3B191-DF17-4479-A2AE-FE4230E7FF46}">
      <dgm:prSet/>
      <dgm:spPr/>
      <dgm:t>
        <a:bodyPr/>
        <a:lstStyle/>
        <a:p>
          <a:endParaRPr lang="en-US"/>
        </a:p>
      </dgm:t>
    </dgm:pt>
    <dgm:pt modelId="{0F248FD8-6983-4D4C-A430-71FB55109EC0}" type="sibTrans" cxnId="{B8B3B191-DF17-4479-A2AE-FE4230E7FF46}">
      <dgm:prSet/>
      <dgm:spPr/>
      <dgm:t>
        <a:bodyPr/>
        <a:lstStyle/>
        <a:p>
          <a:endParaRPr lang="en-US"/>
        </a:p>
      </dgm:t>
    </dgm:pt>
    <dgm:pt modelId="{2690AD20-F8E5-411C-BBC6-080C16B0D351}">
      <dgm:prSet/>
      <dgm:spPr/>
      <dgm:t>
        <a:bodyPr/>
        <a:lstStyle/>
        <a:p>
          <a:r>
            <a:rPr lang="pt-BR"/>
            <a:t>Quão bem é compreendida a arquitetura do sistema? </a:t>
          </a:r>
          <a:endParaRPr lang="en-US"/>
        </a:p>
      </dgm:t>
    </dgm:pt>
    <dgm:pt modelId="{C42D0BB5-5B15-4133-BEA8-748ABCE5868D}" type="parTrans" cxnId="{84F83753-5CDC-40B1-B91E-40A19DC7E878}">
      <dgm:prSet/>
      <dgm:spPr/>
      <dgm:t>
        <a:bodyPr/>
        <a:lstStyle/>
        <a:p>
          <a:endParaRPr lang="en-US"/>
        </a:p>
      </dgm:t>
    </dgm:pt>
    <dgm:pt modelId="{D5092E14-C79B-485B-B859-7FF9EE56E5EA}" type="sibTrans" cxnId="{84F83753-5CDC-40B1-B91E-40A19DC7E878}">
      <dgm:prSet/>
      <dgm:spPr/>
      <dgm:t>
        <a:bodyPr/>
        <a:lstStyle/>
        <a:p>
          <a:endParaRPr lang="en-US"/>
        </a:p>
      </dgm:t>
    </dgm:pt>
    <dgm:pt modelId="{7E323960-4651-47BA-AEE8-D7D6B6BE52C5}">
      <dgm:prSet/>
      <dgm:spPr/>
      <dgm:t>
        <a:bodyPr/>
        <a:lstStyle/>
        <a:p>
          <a:r>
            <a:rPr lang="pt-BR"/>
            <a:t>Qual o grau de confiabilidade necessário em relação ao cronograma? </a:t>
          </a:r>
          <a:endParaRPr lang="en-US"/>
        </a:p>
      </dgm:t>
    </dgm:pt>
    <dgm:pt modelId="{CE05EF6A-5BB0-48C4-979B-E08FEC967BD5}" type="parTrans" cxnId="{34AC4E62-4E09-4CE1-B63E-6FB5EFFB69B5}">
      <dgm:prSet/>
      <dgm:spPr/>
      <dgm:t>
        <a:bodyPr/>
        <a:lstStyle/>
        <a:p>
          <a:endParaRPr lang="en-US"/>
        </a:p>
      </dgm:t>
    </dgm:pt>
    <dgm:pt modelId="{6D0A10D9-C830-4813-AF99-CBA1E85BDA2A}" type="sibTrans" cxnId="{34AC4E62-4E09-4CE1-B63E-6FB5EFFB69B5}">
      <dgm:prSet/>
      <dgm:spPr/>
      <dgm:t>
        <a:bodyPr/>
        <a:lstStyle/>
        <a:p>
          <a:endParaRPr lang="en-US"/>
        </a:p>
      </dgm:t>
    </dgm:pt>
    <dgm:pt modelId="{3AAC7F68-7911-44E9-9026-368D9A9F507D}">
      <dgm:prSet/>
      <dgm:spPr/>
      <dgm:t>
        <a:bodyPr/>
        <a:lstStyle/>
        <a:p>
          <a:r>
            <a:rPr lang="pt-BR"/>
            <a:t>Quanto planejamento é efetivamente necessário? </a:t>
          </a:r>
          <a:endParaRPr lang="en-US"/>
        </a:p>
      </dgm:t>
    </dgm:pt>
    <dgm:pt modelId="{9D29218E-C9F6-4348-91CB-68DCCC30A3CE}" type="parTrans" cxnId="{D9DC8FAD-A0E5-4739-B586-80E4D7621D17}">
      <dgm:prSet/>
      <dgm:spPr/>
      <dgm:t>
        <a:bodyPr/>
        <a:lstStyle/>
        <a:p>
          <a:endParaRPr lang="en-US"/>
        </a:p>
      </dgm:t>
    </dgm:pt>
    <dgm:pt modelId="{C752A01C-F751-4FE2-973C-3167635DA96A}" type="sibTrans" cxnId="{D9DC8FAD-A0E5-4739-B586-80E4D7621D17}">
      <dgm:prSet/>
      <dgm:spPr/>
      <dgm:t>
        <a:bodyPr/>
        <a:lstStyle/>
        <a:p>
          <a:endParaRPr lang="en-US"/>
        </a:p>
      </dgm:t>
    </dgm:pt>
    <dgm:pt modelId="{7AE11071-D8B6-4B95-840F-04640DD6FFCD}">
      <dgm:prSet/>
      <dgm:spPr/>
      <dgm:t>
        <a:bodyPr/>
        <a:lstStyle/>
        <a:p>
          <a:r>
            <a:rPr lang="pt-BR"/>
            <a:t>Qual o grau de risco que este projeto apresenta? </a:t>
          </a:r>
          <a:endParaRPr lang="en-US"/>
        </a:p>
      </dgm:t>
    </dgm:pt>
    <dgm:pt modelId="{74FCAA4F-46A1-4078-8299-52BB9A686D60}" type="parTrans" cxnId="{B0C3AC3F-1DA8-480F-8E70-7B781190B698}">
      <dgm:prSet/>
      <dgm:spPr/>
      <dgm:t>
        <a:bodyPr/>
        <a:lstStyle/>
        <a:p>
          <a:endParaRPr lang="en-US"/>
        </a:p>
      </dgm:t>
    </dgm:pt>
    <dgm:pt modelId="{C6B67F63-C83D-47BC-80D6-2BC3B5ED2A99}" type="sibTrans" cxnId="{B0C3AC3F-1DA8-480F-8E70-7B781190B698}">
      <dgm:prSet/>
      <dgm:spPr/>
      <dgm:t>
        <a:bodyPr/>
        <a:lstStyle/>
        <a:p>
          <a:endParaRPr lang="en-US"/>
        </a:p>
      </dgm:t>
    </dgm:pt>
    <dgm:pt modelId="{F9121F29-C1B9-4157-8C2A-982D7430F97F}">
      <dgm:prSet/>
      <dgm:spPr/>
      <dgm:t>
        <a:bodyPr/>
        <a:lstStyle/>
        <a:p>
          <a:r>
            <a:rPr lang="pt-BR"/>
            <a:t>Existe alguma restrição de cronograma? </a:t>
          </a:r>
          <a:endParaRPr lang="en-US"/>
        </a:p>
      </dgm:t>
    </dgm:pt>
    <dgm:pt modelId="{A173324C-4971-48B6-B553-A4B3EAE1AFD0}" type="parTrans" cxnId="{8C2278AA-7AE4-4709-BBCF-B482176B5D80}">
      <dgm:prSet/>
      <dgm:spPr/>
      <dgm:t>
        <a:bodyPr/>
        <a:lstStyle/>
        <a:p>
          <a:endParaRPr lang="en-US"/>
        </a:p>
      </dgm:t>
    </dgm:pt>
    <dgm:pt modelId="{C5348963-5FC8-4E03-AD61-0F34CDEEA888}" type="sibTrans" cxnId="{8C2278AA-7AE4-4709-BBCF-B482176B5D80}">
      <dgm:prSet/>
      <dgm:spPr/>
      <dgm:t>
        <a:bodyPr/>
        <a:lstStyle/>
        <a:p>
          <a:endParaRPr lang="en-US"/>
        </a:p>
      </dgm:t>
    </dgm:pt>
    <dgm:pt modelId="{5787B79C-F52F-4EBD-AFE9-19CF83FBFE89}">
      <dgm:prSet/>
      <dgm:spPr/>
      <dgm:t>
        <a:bodyPr/>
        <a:lstStyle/>
        <a:p>
          <a:r>
            <a:rPr lang="pt-BR"/>
            <a:t>Será necessário entregar partes do sistema funcionando antes de terminar o projeto todo? </a:t>
          </a:r>
          <a:endParaRPr lang="en-US"/>
        </a:p>
      </dgm:t>
    </dgm:pt>
    <dgm:pt modelId="{85B91EE3-F7B5-435E-80FC-B6438AE0C7A1}" type="parTrans" cxnId="{058B6AA6-B214-4B97-95BF-64F316F947C7}">
      <dgm:prSet/>
      <dgm:spPr/>
      <dgm:t>
        <a:bodyPr/>
        <a:lstStyle/>
        <a:p>
          <a:endParaRPr lang="en-US"/>
        </a:p>
      </dgm:t>
    </dgm:pt>
    <dgm:pt modelId="{BE56DAA1-70E3-4305-99FC-28AB04F5B020}" type="sibTrans" cxnId="{058B6AA6-B214-4B97-95BF-64F316F947C7}">
      <dgm:prSet/>
      <dgm:spPr/>
      <dgm:t>
        <a:bodyPr/>
        <a:lstStyle/>
        <a:p>
          <a:endParaRPr lang="en-US"/>
        </a:p>
      </dgm:t>
    </dgm:pt>
    <dgm:pt modelId="{BE62B2B6-8684-4F91-BB43-CE3F8D63A22D}">
      <dgm:prSet/>
      <dgm:spPr/>
      <dgm:t>
        <a:bodyPr/>
        <a:lstStyle/>
        <a:p>
          <a:r>
            <a:rPr lang="pt-BR"/>
            <a:t>Qual o grau de treinamento e adaptação necessários para a equipe poder utilizar o ciclo de vida que parece mais adequado ao projeto? </a:t>
          </a:r>
          <a:endParaRPr lang="en-US"/>
        </a:p>
      </dgm:t>
    </dgm:pt>
    <dgm:pt modelId="{E1248BAC-03A9-4BDA-A812-AE0890B80A04}" type="parTrans" cxnId="{97396D36-0688-43FB-B53B-6FC651B839B3}">
      <dgm:prSet/>
      <dgm:spPr/>
      <dgm:t>
        <a:bodyPr/>
        <a:lstStyle/>
        <a:p>
          <a:endParaRPr lang="en-US"/>
        </a:p>
      </dgm:t>
    </dgm:pt>
    <dgm:pt modelId="{9A3D63A8-8638-4649-9498-FEF1EDB7D1FE}" type="sibTrans" cxnId="{97396D36-0688-43FB-B53B-6FC651B839B3}">
      <dgm:prSet/>
      <dgm:spPr/>
      <dgm:t>
        <a:bodyPr/>
        <a:lstStyle/>
        <a:p>
          <a:endParaRPr lang="en-US"/>
        </a:p>
      </dgm:t>
    </dgm:pt>
    <dgm:pt modelId="{EDC8F571-EB1B-43E4-8288-7F762A13085F}">
      <dgm:prSet/>
      <dgm:spPr/>
      <dgm:t>
        <a:bodyPr/>
        <a:lstStyle/>
        <a:p>
          <a:r>
            <a:rPr lang="pt-BR"/>
            <a:t>Será desenvolvido um único sistema ou uma família de sistemas semelhantes? </a:t>
          </a:r>
          <a:endParaRPr lang="en-US"/>
        </a:p>
      </dgm:t>
    </dgm:pt>
    <dgm:pt modelId="{C42684A0-B4A0-4DAF-BD22-5EA1D00BBA67}" type="parTrans" cxnId="{79983F47-B636-425F-A02F-D7DCBA64E205}">
      <dgm:prSet/>
      <dgm:spPr/>
      <dgm:t>
        <a:bodyPr/>
        <a:lstStyle/>
        <a:p>
          <a:endParaRPr lang="en-US"/>
        </a:p>
      </dgm:t>
    </dgm:pt>
    <dgm:pt modelId="{1C16A117-051B-4F99-8BF8-E0D8C31DAD5B}" type="sibTrans" cxnId="{79983F47-B636-425F-A02F-D7DCBA64E205}">
      <dgm:prSet/>
      <dgm:spPr/>
      <dgm:t>
        <a:bodyPr/>
        <a:lstStyle/>
        <a:p>
          <a:endParaRPr lang="en-US"/>
        </a:p>
      </dgm:t>
    </dgm:pt>
    <dgm:pt modelId="{EF62897C-DF0F-428C-A61D-B91BFBDDADB3}">
      <dgm:prSet/>
      <dgm:spPr/>
      <dgm:t>
        <a:bodyPr/>
        <a:lstStyle/>
        <a:p>
          <a:r>
            <a:rPr lang="pt-BR"/>
            <a:t>Qual o tamanho do projeto? </a:t>
          </a:r>
          <a:endParaRPr lang="en-US"/>
        </a:p>
      </dgm:t>
    </dgm:pt>
    <dgm:pt modelId="{16C656D3-0C9A-4A00-826A-FFCFB6A5BD74}" type="parTrans" cxnId="{49E26103-B64F-4401-A8CA-A0432B64E1AC}">
      <dgm:prSet/>
      <dgm:spPr/>
      <dgm:t>
        <a:bodyPr/>
        <a:lstStyle/>
        <a:p>
          <a:endParaRPr lang="en-US"/>
        </a:p>
      </dgm:t>
    </dgm:pt>
    <dgm:pt modelId="{784736B5-9EC9-4462-B302-F23F148D4A9A}" type="sibTrans" cxnId="{49E26103-B64F-4401-A8CA-A0432B64E1AC}">
      <dgm:prSet/>
      <dgm:spPr/>
      <dgm:t>
        <a:bodyPr/>
        <a:lstStyle/>
        <a:p>
          <a:endParaRPr lang="en-US"/>
        </a:p>
      </dgm:t>
    </dgm:pt>
    <dgm:pt modelId="{D873D36F-112C-48A7-8002-0F1E2CDC9B8C}" type="pres">
      <dgm:prSet presAssocID="{8100B370-0464-4E3F-822E-4FF9E883A8BD}" presName="diagram" presStyleCnt="0">
        <dgm:presLayoutVars>
          <dgm:dir/>
          <dgm:resizeHandles val="exact"/>
        </dgm:presLayoutVars>
      </dgm:prSet>
      <dgm:spPr/>
    </dgm:pt>
    <dgm:pt modelId="{9A1FDBD8-2C42-4FB7-8D39-758730C048DF}" type="pres">
      <dgm:prSet presAssocID="{23A3D0FF-CE97-4458-8342-646B4E26E081}" presName="node" presStyleLbl="node1" presStyleIdx="0" presStyleCnt="10">
        <dgm:presLayoutVars>
          <dgm:bulletEnabled val="1"/>
        </dgm:presLayoutVars>
      </dgm:prSet>
      <dgm:spPr/>
    </dgm:pt>
    <dgm:pt modelId="{E37E6C24-9FE1-410C-B43F-38B562DD44D3}" type="pres">
      <dgm:prSet presAssocID="{0F248FD8-6983-4D4C-A430-71FB55109EC0}" presName="sibTrans" presStyleCnt="0"/>
      <dgm:spPr/>
    </dgm:pt>
    <dgm:pt modelId="{75155086-4645-43AA-9742-ED7A2AEB2962}" type="pres">
      <dgm:prSet presAssocID="{2690AD20-F8E5-411C-BBC6-080C16B0D351}" presName="node" presStyleLbl="node1" presStyleIdx="1" presStyleCnt="10">
        <dgm:presLayoutVars>
          <dgm:bulletEnabled val="1"/>
        </dgm:presLayoutVars>
      </dgm:prSet>
      <dgm:spPr/>
    </dgm:pt>
    <dgm:pt modelId="{C06CE009-4173-4191-BFA4-C615FE49A6A8}" type="pres">
      <dgm:prSet presAssocID="{D5092E14-C79B-485B-B859-7FF9EE56E5EA}" presName="sibTrans" presStyleCnt="0"/>
      <dgm:spPr/>
    </dgm:pt>
    <dgm:pt modelId="{7EDE6D01-8A04-4464-BB61-844D0C5AD990}" type="pres">
      <dgm:prSet presAssocID="{7E323960-4651-47BA-AEE8-D7D6B6BE52C5}" presName="node" presStyleLbl="node1" presStyleIdx="2" presStyleCnt="10">
        <dgm:presLayoutVars>
          <dgm:bulletEnabled val="1"/>
        </dgm:presLayoutVars>
      </dgm:prSet>
      <dgm:spPr/>
    </dgm:pt>
    <dgm:pt modelId="{92782912-F770-4624-A6E4-15FD4F8592C0}" type="pres">
      <dgm:prSet presAssocID="{6D0A10D9-C830-4813-AF99-CBA1E85BDA2A}" presName="sibTrans" presStyleCnt="0"/>
      <dgm:spPr/>
    </dgm:pt>
    <dgm:pt modelId="{61A6B728-F4F5-4F73-8704-C6BD5581A243}" type="pres">
      <dgm:prSet presAssocID="{3AAC7F68-7911-44E9-9026-368D9A9F507D}" presName="node" presStyleLbl="node1" presStyleIdx="3" presStyleCnt="10">
        <dgm:presLayoutVars>
          <dgm:bulletEnabled val="1"/>
        </dgm:presLayoutVars>
      </dgm:prSet>
      <dgm:spPr/>
    </dgm:pt>
    <dgm:pt modelId="{3951D38B-64A6-49BC-B498-5C9D3DDB839E}" type="pres">
      <dgm:prSet presAssocID="{C752A01C-F751-4FE2-973C-3167635DA96A}" presName="sibTrans" presStyleCnt="0"/>
      <dgm:spPr/>
    </dgm:pt>
    <dgm:pt modelId="{C95933E7-CEDD-478E-8FED-AABBEB582622}" type="pres">
      <dgm:prSet presAssocID="{7AE11071-D8B6-4B95-840F-04640DD6FFCD}" presName="node" presStyleLbl="node1" presStyleIdx="4" presStyleCnt="10">
        <dgm:presLayoutVars>
          <dgm:bulletEnabled val="1"/>
        </dgm:presLayoutVars>
      </dgm:prSet>
      <dgm:spPr/>
    </dgm:pt>
    <dgm:pt modelId="{3F5DB60C-D6F3-415B-A697-9479BBF05C4D}" type="pres">
      <dgm:prSet presAssocID="{C6B67F63-C83D-47BC-80D6-2BC3B5ED2A99}" presName="sibTrans" presStyleCnt="0"/>
      <dgm:spPr/>
    </dgm:pt>
    <dgm:pt modelId="{11B24F25-DE30-4997-986B-0C2C7DACC8A1}" type="pres">
      <dgm:prSet presAssocID="{F9121F29-C1B9-4157-8C2A-982D7430F97F}" presName="node" presStyleLbl="node1" presStyleIdx="5" presStyleCnt="10">
        <dgm:presLayoutVars>
          <dgm:bulletEnabled val="1"/>
        </dgm:presLayoutVars>
      </dgm:prSet>
      <dgm:spPr/>
    </dgm:pt>
    <dgm:pt modelId="{2EBABF13-C4CE-473B-B9D8-F10F086F393B}" type="pres">
      <dgm:prSet presAssocID="{C5348963-5FC8-4E03-AD61-0F34CDEEA888}" presName="sibTrans" presStyleCnt="0"/>
      <dgm:spPr/>
    </dgm:pt>
    <dgm:pt modelId="{CEE29464-F40B-42D5-B08A-6B61593FC5B0}" type="pres">
      <dgm:prSet presAssocID="{5787B79C-F52F-4EBD-AFE9-19CF83FBFE89}" presName="node" presStyleLbl="node1" presStyleIdx="6" presStyleCnt="10">
        <dgm:presLayoutVars>
          <dgm:bulletEnabled val="1"/>
        </dgm:presLayoutVars>
      </dgm:prSet>
      <dgm:spPr/>
    </dgm:pt>
    <dgm:pt modelId="{E1869E7D-F8BD-49E6-9D1D-2CDD8D033CAF}" type="pres">
      <dgm:prSet presAssocID="{BE56DAA1-70E3-4305-99FC-28AB04F5B020}" presName="sibTrans" presStyleCnt="0"/>
      <dgm:spPr/>
    </dgm:pt>
    <dgm:pt modelId="{7DD57A17-6739-4410-8B03-A12146797454}" type="pres">
      <dgm:prSet presAssocID="{BE62B2B6-8684-4F91-BB43-CE3F8D63A22D}" presName="node" presStyleLbl="node1" presStyleIdx="7" presStyleCnt="10">
        <dgm:presLayoutVars>
          <dgm:bulletEnabled val="1"/>
        </dgm:presLayoutVars>
      </dgm:prSet>
      <dgm:spPr/>
    </dgm:pt>
    <dgm:pt modelId="{D8DD3EC0-E12F-4D30-84DF-1EED5956B442}" type="pres">
      <dgm:prSet presAssocID="{9A3D63A8-8638-4649-9498-FEF1EDB7D1FE}" presName="sibTrans" presStyleCnt="0"/>
      <dgm:spPr/>
    </dgm:pt>
    <dgm:pt modelId="{358CC733-A6CA-4673-A77D-CCF620EDD97A}" type="pres">
      <dgm:prSet presAssocID="{EDC8F571-EB1B-43E4-8288-7F762A13085F}" presName="node" presStyleLbl="node1" presStyleIdx="8" presStyleCnt="10">
        <dgm:presLayoutVars>
          <dgm:bulletEnabled val="1"/>
        </dgm:presLayoutVars>
      </dgm:prSet>
      <dgm:spPr/>
    </dgm:pt>
    <dgm:pt modelId="{D4053651-DA59-439C-B9E7-CBB12DDB44C3}" type="pres">
      <dgm:prSet presAssocID="{1C16A117-051B-4F99-8BF8-E0D8C31DAD5B}" presName="sibTrans" presStyleCnt="0"/>
      <dgm:spPr/>
    </dgm:pt>
    <dgm:pt modelId="{E3026ABA-02DF-4A6A-B8C3-138F982D9141}" type="pres">
      <dgm:prSet presAssocID="{EF62897C-DF0F-428C-A61D-B91BFBDDADB3}" presName="node" presStyleLbl="node1" presStyleIdx="9" presStyleCnt="10">
        <dgm:presLayoutVars>
          <dgm:bulletEnabled val="1"/>
        </dgm:presLayoutVars>
      </dgm:prSet>
      <dgm:spPr/>
    </dgm:pt>
  </dgm:ptLst>
  <dgm:cxnLst>
    <dgm:cxn modelId="{49E26103-B64F-4401-A8CA-A0432B64E1AC}" srcId="{8100B370-0464-4E3F-822E-4FF9E883A8BD}" destId="{EF62897C-DF0F-428C-A61D-B91BFBDDADB3}" srcOrd="9" destOrd="0" parTransId="{16C656D3-0C9A-4A00-826A-FFCFB6A5BD74}" sibTransId="{784736B5-9EC9-4462-B302-F23F148D4A9A}"/>
    <dgm:cxn modelId="{7A3C761C-BE2E-49D2-8116-CE1AC0691BED}" type="presOf" srcId="{5787B79C-F52F-4EBD-AFE9-19CF83FBFE89}" destId="{CEE29464-F40B-42D5-B08A-6B61593FC5B0}" srcOrd="0" destOrd="0" presId="urn:microsoft.com/office/officeart/2005/8/layout/default"/>
    <dgm:cxn modelId="{97396D36-0688-43FB-B53B-6FC651B839B3}" srcId="{8100B370-0464-4E3F-822E-4FF9E883A8BD}" destId="{BE62B2B6-8684-4F91-BB43-CE3F8D63A22D}" srcOrd="7" destOrd="0" parTransId="{E1248BAC-03A9-4BDA-A812-AE0890B80A04}" sibTransId="{9A3D63A8-8638-4649-9498-FEF1EDB7D1FE}"/>
    <dgm:cxn modelId="{B0C3AC3F-1DA8-480F-8E70-7B781190B698}" srcId="{8100B370-0464-4E3F-822E-4FF9E883A8BD}" destId="{7AE11071-D8B6-4B95-840F-04640DD6FFCD}" srcOrd="4" destOrd="0" parTransId="{74FCAA4F-46A1-4078-8299-52BB9A686D60}" sibTransId="{C6B67F63-C83D-47BC-80D6-2BC3B5ED2A99}"/>
    <dgm:cxn modelId="{34AC4E62-4E09-4CE1-B63E-6FB5EFFB69B5}" srcId="{8100B370-0464-4E3F-822E-4FF9E883A8BD}" destId="{7E323960-4651-47BA-AEE8-D7D6B6BE52C5}" srcOrd="2" destOrd="0" parTransId="{CE05EF6A-5BB0-48C4-979B-E08FEC967BD5}" sibTransId="{6D0A10D9-C830-4813-AF99-CBA1E85BDA2A}"/>
    <dgm:cxn modelId="{5941C746-44DE-42C0-9D3F-E05BACC29AE0}" type="presOf" srcId="{EDC8F571-EB1B-43E4-8288-7F762A13085F}" destId="{358CC733-A6CA-4673-A77D-CCF620EDD97A}" srcOrd="0" destOrd="0" presId="urn:microsoft.com/office/officeart/2005/8/layout/default"/>
    <dgm:cxn modelId="{79983F47-B636-425F-A02F-D7DCBA64E205}" srcId="{8100B370-0464-4E3F-822E-4FF9E883A8BD}" destId="{EDC8F571-EB1B-43E4-8288-7F762A13085F}" srcOrd="8" destOrd="0" parTransId="{C42684A0-B4A0-4DAF-BD22-5EA1D00BBA67}" sibTransId="{1C16A117-051B-4F99-8BF8-E0D8C31DAD5B}"/>
    <dgm:cxn modelId="{B9C8864A-77FE-432B-9A20-0A1284FD1753}" type="presOf" srcId="{7AE11071-D8B6-4B95-840F-04640DD6FFCD}" destId="{C95933E7-CEDD-478E-8FED-AABBEB582622}" srcOrd="0" destOrd="0" presId="urn:microsoft.com/office/officeart/2005/8/layout/default"/>
    <dgm:cxn modelId="{84F83753-5CDC-40B1-B91E-40A19DC7E878}" srcId="{8100B370-0464-4E3F-822E-4FF9E883A8BD}" destId="{2690AD20-F8E5-411C-BBC6-080C16B0D351}" srcOrd="1" destOrd="0" parTransId="{C42D0BB5-5B15-4133-BEA8-748ABCE5868D}" sibTransId="{D5092E14-C79B-485B-B859-7FF9EE56E5EA}"/>
    <dgm:cxn modelId="{B8B3B191-DF17-4479-A2AE-FE4230E7FF46}" srcId="{8100B370-0464-4E3F-822E-4FF9E883A8BD}" destId="{23A3D0FF-CE97-4458-8342-646B4E26E081}" srcOrd="0" destOrd="0" parTransId="{4CB9D4EF-A0FC-4091-81DA-3C9ABC5F2C98}" sibTransId="{0F248FD8-6983-4D4C-A430-71FB55109EC0}"/>
    <dgm:cxn modelId="{D3362FA2-D40D-4CFD-84FD-90A33593092F}" type="presOf" srcId="{23A3D0FF-CE97-4458-8342-646B4E26E081}" destId="{9A1FDBD8-2C42-4FB7-8D39-758730C048DF}" srcOrd="0" destOrd="0" presId="urn:microsoft.com/office/officeart/2005/8/layout/default"/>
    <dgm:cxn modelId="{058B6AA6-B214-4B97-95BF-64F316F947C7}" srcId="{8100B370-0464-4E3F-822E-4FF9E883A8BD}" destId="{5787B79C-F52F-4EBD-AFE9-19CF83FBFE89}" srcOrd="6" destOrd="0" parTransId="{85B91EE3-F7B5-435E-80FC-B6438AE0C7A1}" sibTransId="{BE56DAA1-70E3-4305-99FC-28AB04F5B020}"/>
    <dgm:cxn modelId="{8C2278AA-7AE4-4709-BBCF-B482176B5D80}" srcId="{8100B370-0464-4E3F-822E-4FF9E883A8BD}" destId="{F9121F29-C1B9-4157-8C2A-982D7430F97F}" srcOrd="5" destOrd="0" parTransId="{A173324C-4971-48B6-B553-A4B3EAE1AFD0}" sibTransId="{C5348963-5FC8-4E03-AD61-0F34CDEEA888}"/>
    <dgm:cxn modelId="{A0DEB2AC-3942-4141-A699-539C0017B289}" type="presOf" srcId="{7E323960-4651-47BA-AEE8-D7D6B6BE52C5}" destId="{7EDE6D01-8A04-4464-BB61-844D0C5AD990}" srcOrd="0" destOrd="0" presId="urn:microsoft.com/office/officeart/2005/8/layout/default"/>
    <dgm:cxn modelId="{E93BBBAC-FCC3-492B-87D6-53AC7AC18BCA}" type="presOf" srcId="{BE62B2B6-8684-4F91-BB43-CE3F8D63A22D}" destId="{7DD57A17-6739-4410-8B03-A12146797454}" srcOrd="0" destOrd="0" presId="urn:microsoft.com/office/officeart/2005/8/layout/default"/>
    <dgm:cxn modelId="{D9DC8FAD-A0E5-4739-B586-80E4D7621D17}" srcId="{8100B370-0464-4E3F-822E-4FF9E883A8BD}" destId="{3AAC7F68-7911-44E9-9026-368D9A9F507D}" srcOrd="3" destOrd="0" parTransId="{9D29218E-C9F6-4348-91CB-68DCCC30A3CE}" sibTransId="{C752A01C-F751-4FE2-973C-3167635DA96A}"/>
    <dgm:cxn modelId="{DE24F1B2-3806-4230-B280-59CDF590C935}" type="presOf" srcId="{F9121F29-C1B9-4157-8C2A-982D7430F97F}" destId="{11B24F25-DE30-4997-986B-0C2C7DACC8A1}" srcOrd="0" destOrd="0" presId="urn:microsoft.com/office/officeart/2005/8/layout/default"/>
    <dgm:cxn modelId="{1B14F1D0-8DAB-4137-AFE2-4C684F5F1A39}" type="presOf" srcId="{8100B370-0464-4E3F-822E-4FF9E883A8BD}" destId="{D873D36F-112C-48A7-8002-0F1E2CDC9B8C}" srcOrd="0" destOrd="0" presId="urn:microsoft.com/office/officeart/2005/8/layout/default"/>
    <dgm:cxn modelId="{566952D9-9645-4569-8853-053D8A110397}" type="presOf" srcId="{3AAC7F68-7911-44E9-9026-368D9A9F507D}" destId="{61A6B728-F4F5-4F73-8704-C6BD5581A243}" srcOrd="0" destOrd="0" presId="urn:microsoft.com/office/officeart/2005/8/layout/default"/>
    <dgm:cxn modelId="{37608CDE-282B-48C7-9CEA-2FE268BA230D}" type="presOf" srcId="{EF62897C-DF0F-428C-A61D-B91BFBDDADB3}" destId="{E3026ABA-02DF-4A6A-B8C3-138F982D9141}" srcOrd="0" destOrd="0" presId="urn:microsoft.com/office/officeart/2005/8/layout/default"/>
    <dgm:cxn modelId="{0EE0C5F8-83F8-42C6-B880-7D249B5FA0B4}" type="presOf" srcId="{2690AD20-F8E5-411C-BBC6-080C16B0D351}" destId="{75155086-4645-43AA-9742-ED7A2AEB2962}" srcOrd="0" destOrd="0" presId="urn:microsoft.com/office/officeart/2005/8/layout/default"/>
    <dgm:cxn modelId="{C52A5712-08E3-406D-AED3-A3ED1DDB8224}" type="presParOf" srcId="{D873D36F-112C-48A7-8002-0F1E2CDC9B8C}" destId="{9A1FDBD8-2C42-4FB7-8D39-758730C048DF}" srcOrd="0" destOrd="0" presId="urn:microsoft.com/office/officeart/2005/8/layout/default"/>
    <dgm:cxn modelId="{24FEADA8-F197-44BE-B8BE-C980A0BAF11A}" type="presParOf" srcId="{D873D36F-112C-48A7-8002-0F1E2CDC9B8C}" destId="{E37E6C24-9FE1-410C-B43F-38B562DD44D3}" srcOrd="1" destOrd="0" presId="urn:microsoft.com/office/officeart/2005/8/layout/default"/>
    <dgm:cxn modelId="{FC2D8CFA-AE3B-44BA-8CC9-2CE09C313C55}" type="presParOf" srcId="{D873D36F-112C-48A7-8002-0F1E2CDC9B8C}" destId="{75155086-4645-43AA-9742-ED7A2AEB2962}" srcOrd="2" destOrd="0" presId="urn:microsoft.com/office/officeart/2005/8/layout/default"/>
    <dgm:cxn modelId="{EB45099A-E842-4C33-8E87-6734CE5986B4}" type="presParOf" srcId="{D873D36F-112C-48A7-8002-0F1E2CDC9B8C}" destId="{C06CE009-4173-4191-BFA4-C615FE49A6A8}" srcOrd="3" destOrd="0" presId="urn:microsoft.com/office/officeart/2005/8/layout/default"/>
    <dgm:cxn modelId="{80AE8EB1-FE29-4FB6-B406-9B0EDA53F2A6}" type="presParOf" srcId="{D873D36F-112C-48A7-8002-0F1E2CDC9B8C}" destId="{7EDE6D01-8A04-4464-BB61-844D0C5AD990}" srcOrd="4" destOrd="0" presId="urn:microsoft.com/office/officeart/2005/8/layout/default"/>
    <dgm:cxn modelId="{6716856E-010D-4EC1-AD84-30C8B5522033}" type="presParOf" srcId="{D873D36F-112C-48A7-8002-0F1E2CDC9B8C}" destId="{92782912-F770-4624-A6E4-15FD4F8592C0}" srcOrd="5" destOrd="0" presId="urn:microsoft.com/office/officeart/2005/8/layout/default"/>
    <dgm:cxn modelId="{4162CF7E-49E3-476A-AA0B-3A807FFB8FE0}" type="presParOf" srcId="{D873D36F-112C-48A7-8002-0F1E2CDC9B8C}" destId="{61A6B728-F4F5-4F73-8704-C6BD5581A243}" srcOrd="6" destOrd="0" presId="urn:microsoft.com/office/officeart/2005/8/layout/default"/>
    <dgm:cxn modelId="{0550073A-E5D5-44C0-8CC5-9CC0A00728D2}" type="presParOf" srcId="{D873D36F-112C-48A7-8002-0F1E2CDC9B8C}" destId="{3951D38B-64A6-49BC-B498-5C9D3DDB839E}" srcOrd="7" destOrd="0" presId="urn:microsoft.com/office/officeart/2005/8/layout/default"/>
    <dgm:cxn modelId="{18A8873C-613C-444F-AAA0-03363137712E}" type="presParOf" srcId="{D873D36F-112C-48A7-8002-0F1E2CDC9B8C}" destId="{C95933E7-CEDD-478E-8FED-AABBEB582622}" srcOrd="8" destOrd="0" presId="urn:microsoft.com/office/officeart/2005/8/layout/default"/>
    <dgm:cxn modelId="{19A37CD2-F252-46EB-992F-4701FCD9EDFD}" type="presParOf" srcId="{D873D36F-112C-48A7-8002-0F1E2CDC9B8C}" destId="{3F5DB60C-D6F3-415B-A697-9479BBF05C4D}" srcOrd="9" destOrd="0" presId="urn:microsoft.com/office/officeart/2005/8/layout/default"/>
    <dgm:cxn modelId="{F668698D-17FC-42BD-9A2E-D89A5603C467}" type="presParOf" srcId="{D873D36F-112C-48A7-8002-0F1E2CDC9B8C}" destId="{11B24F25-DE30-4997-986B-0C2C7DACC8A1}" srcOrd="10" destOrd="0" presId="urn:microsoft.com/office/officeart/2005/8/layout/default"/>
    <dgm:cxn modelId="{E7768332-D480-4920-A34E-D1B371AD8B0A}" type="presParOf" srcId="{D873D36F-112C-48A7-8002-0F1E2CDC9B8C}" destId="{2EBABF13-C4CE-473B-B9D8-F10F086F393B}" srcOrd="11" destOrd="0" presId="urn:microsoft.com/office/officeart/2005/8/layout/default"/>
    <dgm:cxn modelId="{E196DB2A-1182-4B7F-B5E9-80DDB92332F0}" type="presParOf" srcId="{D873D36F-112C-48A7-8002-0F1E2CDC9B8C}" destId="{CEE29464-F40B-42D5-B08A-6B61593FC5B0}" srcOrd="12" destOrd="0" presId="urn:microsoft.com/office/officeart/2005/8/layout/default"/>
    <dgm:cxn modelId="{0C9CA57B-5C5F-4A40-9BAA-6DC9B1D8F6DC}" type="presParOf" srcId="{D873D36F-112C-48A7-8002-0F1E2CDC9B8C}" destId="{E1869E7D-F8BD-49E6-9D1D-2CDD8D033CAF}" srcOrd="13" destOrd="0" presId="urn:microsoft.com/office/officeart/2005/8/layout/default"/>
    <dgm:cxn modelId="{6094C57F-E5F5-4D26-9581-CDF8FC25FA2B}" type="presParOf" srcId="{D873D36F-112C-48A7-8002-0F1E2CDC9B8C}" destId="{7DD57A17-6739-4410-8B03-A12146797454}" srcOrd="14" destOrd="0" presId="urn:microsoft.com/office/officeart/2005/8/layout/default"/>
    <dgm:cxn modelId="{05C6E4B2-26F0-443A-8CAD-777C4FAEB162}" type="presParOf" srcId="{D873D36F-112C-48A7-8002-0F1E2CDC9B8C}" destId="{D8DD3EC0-E12F-4D30-84DF-1EED5956B442}" srcOrd="15" destOrd="0" presId="urn:microsoft.com/office/officeart/2005/8/layout/default"/>
    <dgm:cxn modelId="{7453435D-A8F1-42E3-848B-2755E98B20B8}" type="presParOf" srcId="{D873D36F-112C-48A7-8002-0F1E2CDC9B8C}" destId="{358CC733-A6CA-4673-A77D-CCF620EDD97A}" srcOrd="16" destOrd="0" presId="urn:microsoft.com/office/officeart/2005/8/layout/default"/>
    <dgm:cxn modelId="{87878186-04A9-4702-A6AB-D8C1E3E01043}" type="presParOf" srcId="{D873D36F-112C-48A7-8002-0F1E2CDC9B8C}" destId="{D4053651-DA59-439C-B9E7-CBB12DDB44C3}" srcOrd="17" destOrd="0" presId="urn:microsoft.com/office/officeart/2005/8/layout/default"/>
    <dgm:cxn modelId="{9CD9EC4E-9617-45FF-A9C6-85FCB32B8836}" type="presParOf" srcId="{D873D36F-112C-48A7-8002-0F1E2CDC9B8C}" destId="{E3026ABA-02DF-4A6A-B8C3-138F982D9141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5CD38-EBCD-4D13-A41C-05051B20CA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D9453BE-636A-465F-9F41-3D407D672BD0}">
      <dgm:prSet/>
      <dgm:spPr/>
      <dgm:t>
        <a:bodyPr/>
        <a:lstStyle/>
        <a:p>
          <a:r>
            <a:rPr lang="pt-BR"/>
            <a:t>Inserir uma fase de design entre o levantamento dos requisitos e sua análise. </a:t>
          </a:r>
          <a:endParaRPr lang="en-US"/>
        </a:p>
      </dgm:t>
    </dgm:pt>
    <dgm:pt modelId="{B4C18864-7A0B-4245-9A32-4C479208ABF4}" type="parTrans" cxnId="{C43D9DCD-4B3E-4F55-8AF3-5DECA0B9CCB7}">
      <dgm:prSet/>
      <dgm:spPr/>
      <dgm:t>
        <a:bodyPr/>
        <a:lstStyle/>
        <a:p>
          <a:endParaRPr lang="en-US"/>
        </a:p>
      </dgm:t>
    </dgm:pt>
    <dgm:pt modelId="{96DEBE2A-11BE-4408-9374-D92C4608848A}" type="sibTrans" cxnId="{C43D9DCD-4B3E-4F55-8AF3-5DECA0B9CCB7}">
      <dgm:prSet/>
      <dgm:spPr/>
      <dgm:t>
        <a:bodyPr/>
        <a:lstStyle/>
        <a:p>
          <a:endParaRPr lang="en-US"/>
        </a:p>
      </dgm:t>
    </dgm:pt>
    <dgm:pt modelId="{2B41FD11-5113-4752-A6FF-D5E1C96A1085}">
      <dgm:prSet/>
      <dgm:spPr/>
      <dgm:t>
        <a:bodyPr/>
        <a:lstStyle/>
        <a:p>
          <a:r>
            <a:rPr lang="pt-BR"/>
            <a:t>Produzir documentação. </a:t>
          </a:r>
          <a:endParaRPr lang="en-US"/>
        </a:p>
      </dgm:t>
    </dgm:pt>
    <dgm:pt modelId="{98EAB7D8-9C32-4F41-B44E-5726E58B80D5}" type="parTrans" cxnId="{ED327B2D-7148-4A34-A4E8-AD5B21EE0C0A}">
      <dgm:prSet/>
      <dgm:spPr/>
      <dgm:t>
        <a:bodyPr/>
        <a:lstStyle/>
        <a:p>
          <a:endParaRPr lang="en-US"/>
        </a:p>
      </dgm:t>
    </dgm:pt>
    <dgm:pt modelId="{10CDBD5E-C704-4587-A123-5DE481C12138}" type="sibTrans" cxnId="{ED327B2D-7148-4A34-A4E8-AD5B21EE0C0A}">
      <dgm:prSet/>
      <dgm:spPr/>
      <dgm:t>
        <a:bodyPr/>
        <a:lstStyle/>
        <a:p>
          <a:endParaRPr lang="en-US"/>
        </a:p>
      </dgm:t>
    </dgm:pt>
    <dgm:pt modelId="{0C65C293-6456-463F-9479-96E8E432F883}">
      <dgm:prSet/>
      <dgm:spPr/>
      <dgm:t>
        <a:bodyPr/>
        <a:lstStyle/>
        <a:p>
          <a:r>
            <a:rPr lang="pt-BR"/>
            <a:t>Fazer duas vezes. </a:t>
          </a:r>
          <a:endParaRPr lang="en-US"/>
        </a:p>
      </dgm:t>
    </dgm:pt>
    <dgm:pt modelId="{3251869C-15C3-45EA-B53F-0BE0BF62ECAF}" type="parTrans" cxnId="{BAA295DF-3C74-45BC-8D5A-FA2F0D71B2EF}">
      <dgm:prSet/>
      <dgm:spPr/>
      <dgm:t>
        <a:bodyPr/>
        <a:lstStyle/>
        <a:p>
          <a:endParaRPr lang="en-US"/>
        </a:p>
      </dgm:t>
    </dgm:pt>
    <dgm:pt modelId="{4769AC8D-FE71-489F-AFB5-DC6DEA59B425}" type="sibTrans" cxnId="{BAA295DF-3C74-45BC-8D5A-FA2F0D71B2EF}">
      <dgm:prSet/>
      <dgm:spPr/>
      <dgm:t>
        <a:bodyPr/>
        <a:lstStyle/>
        <a:p>
          <a:endParaRPr lang="en-US"/>
        </a:p>
      </dgm:t>
    </dgm:pt>
    <dgm:pt modelId="{B9671EBB-1EDC-4B3F-82FA-CB09CB09DB20}">
      <dgm:prSet/>
      <dgm:spPr/>
      <dgm:t>
        <a:bodyPr/>
        <a:lstStyle/>
        <a:p>
          <a:r>
            <a:rPr lang="pt-BR"/>
            <a:t>Planejar, controlar e monitorar o teste. </a:t>
          </a:r>
          <a:endParaRPr lang="en-US"/>
        </a:p>
      </dgm:t>
    </dgm:pt>
    <dgm:pt modelId="{BF2E5778-302C-49E1-8B93-31123AFB3F18}" type="parTrans" cxnId="{C60577D3-84ED-4246-A0C2-88656D706797}">
      <dgm:prSet/>
      <dgm:spPr/>
      <dgm:t>
        <a:bodyPr/>
        <a:lstStyle/>
        <a:p>
          <a:endParaRPr lang="en-US"/>
        </a:p>
      </dgm:t>
    </dgm:pt>
    <dgm:pt modelId="{D1D09A8B-D956-49EC-85C5-46DAD243EFEF}" type="sibTrans" cxnId="{C60577D3-84ED-4246-A0C2-88656D706797}">
      <dgm:prSet/>
      <dgm:spPr/>
      <dgm:t>
        <a:bodyPr/>
        <a:lstStyle/>
        <a:p>
          <a:endParaRPr lang="en-US"/>
        </a:p>
      </dgm:t>
    </dgm:pt>
    <dgm:pt modelId="{DF61921F-9E17-4DE5-8935-E406B274C5AB}">
      <dgm:prSet/>
      <dgm:spPr/>
      <dgm:t>
        <a:bodyPr/>
        <a:lstStyle/>
        <a:p>
          <a:r>
            <a:rPr lang="pt-BR"/>
            <a:t>Envolver o cliente.</a:t>
          </a:r>
          <a:endParaRPr lang="en-US"/>
        </a:p>
      </dgm:t>
    </dgm:pt>
    <dgm:pt modelId="{18199294-0A75-4E56-945A-63958AE7C122}" type="parTrans" cxnId="{0D946403-4121-4F7F-B9ED-2FE33615326E}">
      <dgm:prSet/>
      <dgm:spPr/>
      <dgm:t>
        <a:bodyPr/>
        <a:lstStyle/>
        <a:p>
          <a:endParaRPr lang="en-US"/>
        </a:p>
      </dgm:t>
    </dgm:pt>
    <dgm:pt modelId="{25DE2CD1-5698-4E7F-AB87-7E26B7CE73AB}" type="sibTrans" cxnId="{0D946403-4121-4F7F-B9ED-2FE33615326E}">
      <dgm:prSet/>
      <dgm:spPr/>
      <dgm:t>
        <a:bodyPr/>
        <a:lstStyle/>
        <a:p>
          <a:endParaRPr lang="en-US"/>
        </a:p>
      </dgm:t>
    </dgm:pt>
    <dgm:pt modelId="{5736DF46-21D2-4504-B1C5-B286741ACA78}" type="pres">
      <dgm:prSet presAssocID="{D205CD38-EBCD-4D13-A41C-05051B20CA90}" presName="root" presStyleCnt="0">
        <dgm:presLayoutVars>
          <dgm:dir/>
          <dgm:resizeHandles val="exact"/>
        </dgm:presLayoutVars>
      </dgm:prSet>
      <dgm:spPr/>
    </dgm:pt>
    <dgm:pt modelId="{69D912B7-E436-4296-8AF5-8D8304376BCD}" type="pres">
      <dgm:prSet presAssocID="{7D9453BE-636A-465F-9F41-3D407D672BD0}" presName="compNode" presStyleCnt="0"/>
      <dgm:spPr/>
    </dgm:pt>
    <dgm:pt modelId="{FEFEF7AA-3CAF-448B-BA37-5C64EA7E692B}" type="pres">
      <dgm:prSet presAssocID="{7D9453BE-636A-465F-9F41-3D407D672BD0}" presName="bgRect" presStyleLbl="bgShp" presStyleIdx="0" presStyleCnt="5"/>
      <dgm:spPr/>
    </dgm:pt>
    <dgm:pt modelId="{AB170BFC-D69B-4EF4-9959-DD23CDBA0819}" type="pres">
      <dgm:prSet presAssocID="{7D9453BE-636A-465F-9F41-3D407D672B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5F275AB-B14E-475E-8C29-967C1E2C9E79}" type="pres">
      <dgm:prSet presAssocID="{7D9453BE-636A-465F-9F41-3D407D672BD0}" presName="spaceRect" presStyleCnt="0"/>
      <dgm:spPr/>
    </dgm:pt>
    <dgm:pt modelId="{FFA907F5-C791-4FB6-8626-BA15B2FDA8AA}" type="pres">
      <dgm:prSet presAssocID="{7D9453BE-636A-465F-9F41-3D407D672BD0}" presName="parTx" presStyleLbl="revTx" presStyleIdx="0" presStyleCnt="5">
        <dgm:presLayoutVars>
          <dgm:chMax val="0"/>
          <dgm:chPref val="0"/>
        </dgm:presLayoutVars>
      </dgm:prSet>
      <dgm:spPr/>
    </dgm:pt>
    <dgm:pt modelId="{6E3139F0-F0C0-49FE-9495-0BF5F1B4E7E0}" type="pres">
      <dgm:prSet presAssocID="{96DEBE2A-11BE-4408-9374-D92C4608848A}" presName="sibTrans" presStyleCnt="0"/>
      <dgm:spPr/>
    </dgm:pt>
    <dgm:pt modelId="{5F4D0EE2-2758-451C-910B-5506677BEE5B}" type="pres">
      <dgm:prSet presAssocID="{2B41FD11-5113-4752-A6FF-D5E1C96A1085}" presName="compNode" presStyleCnt="0"/>
      <dgm:spPr/>
    </dgm:pt>
    <dgm:pt modelId="{B6744F96-19DC-4701-9AE0-957CF3F6069F}" type="pres">
      <dgm:prSet presAssocID="{2B41FD11-5113-4752-A6FF-D5E1C96A1085}" presName="bgRect" presStyleLbl="bgShp" presStyleIdx="1" presStyleCnt="5"/>
      <dgm:spPr/>
    </dgm:pt>
    <dgm:pt modelId="{E9641A0A-3A7C-4777-A532-AB25A1E69814}" type="pres">
      <dgm:prSet presAssocID="{2B41FD11-5113-4752-A6FF-D5E1C96A10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FAE6A047-7D8D-4335-8894-A53204F771C8}" type="pres">
      <dgm:prSet presAssocID="{2B41FD11-5113-4752-A6FF-D5E1C96A1085}" presName="spaceRect" presStyleCnt="0"/>
      <dgm:spPr/>
    </dgm:pt>
    <dgm:pt modelId="{D329B7E7-0906-4162-9E0F-9CF5AC163C27}" type="pres">
      <dgm:prSet presAssocID="{2B41FD11-5113-4752-A6FF-D5E1C96A1085}" presName="parTx" presStyleLbl="revTx" presStyleIdx="1" presStyleCnt="5">
        <dgm:presLayoutVars>
          <dgm:chMax val="0"/>
          <dgm:chPref val="0"/>
        </dgm:presLayoutVars>
      </dgm:prSet>
      <dgm:spPr/>
    </dgm:pt>
    <dgm:pt modelId="{AB2F0117-26C4-4AC0-8699-9B540B687E39}" type="pres">
      <dgm:prSet presAssocID="{10CDBD5E-C704-4587-A123-5DE481C12138}" presName="sibTrans" presStyleCnt="0"/>
      <dgm:spPr/>
    </dgm:pt>
    <dgm:pt modelId="{0CD6D4C6-3018-45ED-B6FB-75AD8BC0F08B}" type="pres">
      <dgm:prSet presAssocID="{0C65C293-6456-463F-9479-96E8E432F883}" presName="compNode" presStyleCnt="0"/>
      <dgm:spPr/>
    </dgm:pt>
    <dgm:pt modelId="{39B8842A-90C5-4470-8A81-94FDB7DEF012}" type="pres">
      <dgm:prSet presAssocID="{0C65C293-6456-463F-9479-96E8E432F883}" presName="bgRect" presStyleLbl="bgShp" presStyleIdx="2" presStyleCnt="5"/>
      <dgm:spPr/>
    </dgm:pt>
    <dgm:pt modelId="{B07E1B66-5E2B-467A-8685-52FA7110E899}" type="pres">
      <dgm:prSet presAssocID="{0C65C293-6456-463F-9479-96E8E432F8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4770DA2-9657-4889-91EA-9D5D3163A257}" type="pres">
      <dgm:prSet presAssocID="{0C65C293-6456-463F-9479-96E8E432F883}" presName="spaceRect" presStyleCnt="0"/>
      <dgm:spPr/>
    </dgm:pt>
    <dgm:pt modelId="{482813B7-71EB-4F3E-A737-FFC3EEA8CB3C}" type="pres">
      <dgm:prSet presAssocID="{0C65C293-6456-463F-9479-96E8E432F883}" presName="parTx" presStyleLbl="revTx" presStyleIdx="2" presStyleCnt="5">
        <dgm:presLayoutVars>
          <dgm:chMax val="0"/>
          <dgm:chPref val="0"/>
        </dgm:presLayoutVars>
      </dgm:prSet>
      <dgm:spPr/>
    </dgm:pt>
    <dgm:pt modelId="{1B2768D3-187E-42F4-810E-8A32098FF573}" type="pres">
      <dgm:prSet presAssocID="{4769AC8D-FE71-489F-AFB5-DC6DEA59B425}" presName="sibTrans" presStyleCnt="0"/>
      <dgm:spPr/>
    </dgm:pt>
    <dgm:pt modelId="{86DE6691-1448-4E4A-BA82-DD0BC3A5582B}" type="pres">
      <dgm:prSet presAssocID="{B9671EBB-1EDC-4B3F-82FA-CB09CB09DB20}" presName="compNode" presStyleCnt="0"/>
      <dgm:spPr/>
    </dgm:pt>
    <dgm:pt modelId="{5FE4349A-665F-4D6F-87D2-534F0EE30893}" type="pres">
      <dgm:prSet presAssocID="{B9671EBB-1EDC-4B3F-82FA-CB09CB09DB20}" presName="bgRect" presStyleLbl="bgShp" presStyleIdx="3" presStyleCnt="5"/>
      <dgm:spPr/>
    </dgm:pt>
    <dgm:pt modelId="{C633F649-695A-4900-B25D-30DCC008CF99}" type="pres">
      <dgm:prSet presAssocID="{B9671EBB-1EDC-4B3F-82FA-CB09CB09DB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7B61D56-F0AC-4A73-9300-F409CFE0C8A1}" type="pres">
      <dgm:prSet presAssocID="{B9671EBB-1EDC-4B3F-82FA-CB09CB09DB20}" presName="spaceRect" presStyleCnt="0"/>
      <dgm:spPr/>
    </dgm:pt>
    <dgm:pt modelId="{51424920-6C4E-4CB2-AD74-BE44E95E69DC}" type="pres">
      <dgm:prSet presAssocID="{B9671EBB-1EDC-4B3F-82FA-CB09CB09DB20}" presName="parTx" presStyleLbl="revTx" presStyleIdx="3" presStyleCnt="5">
        <dgm:presLayoutVars>
          <dgm:chMax val="0"/>
          <dgm:chPref val="0"/>
        </dgm:presLayoutVars>
      </dgm:prSet>
      <dgm:spPr/>
    </dgm:pt>
    <dgm:pt modelId="{D5A211A5-15DF-4DC5-8810-E57F4D18B7F5}" type="pres">
      <dgm:prSet presAssocID="{D1D09A8B-D956-49EC-85C5-46DAD243EFEF}" presName="sibTrans" presStyleCnt="0"/>
      <dgm:spPr/>
    </dgm:pt>
    <dgm:pt modelId="{27877037-1BB5-4729-9471-47F96ADB381F}" type="pres">
      <dgm:prSet presAssocID="{DF61921F-9E17-4DE5-8935-E406B274C5AB}" presName="compNode" presStyleCnt="0"/>
      <dgm:spPr/>
    </dgm:pt>
    <dgm:pt modelId="{ED905ADF-9B55-459D-81C6-60E1FB882A64}" type="pres">
      <dgm:prSet presAssocID="{DF61921F-9E17-4DE5-8935-E406B274C5AB}" presName="bgRect" presStyleLbl="bgShp" presStyleIdx="4" presStyleCnt="5"/>
      <dgm:spPr/>
    </dgm:pt>
    <dgm:pt modelId="{511D5D72-4C27-42AF-95CE-0889223DB324}" type="pres">
      <dgm:prSet presAssocID="{DF61921F-9E17-4DE5-8935-E406B274C5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080ACB5-3842-4E63-9ACA-252FAC6E585B}" type="pres">
      <dgm:prSet presAssocID="{DF61921F-9E17-4DE5-8935-E406B274C5AB}" presName="spaceRect" presStyleCnt="0"/>
      <dgm:spPr/>
    </dgm:pt>
    <dgm:pt modelId="{0B98E0B8-6C80-44FE-8594-0F2BC0A5A59F}" type="pres">
      <dgm:prSet presAssocID="{DF61921F-9E17-4DE5-8935-E406B274C5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D946403-4121-4F7F-B9ED-2FE33615326E}" srcId="{D205CD38-EBCD-4D13-A41C-05051B20CA90}" destId="{DF61921F-9E17-4DE5-8935-E406B274C5AB}" srcOrd="4" destOrd="0" parTransId="{18199294-0A75-4E56-945A-63958AE7C122}" sibTransId="{25DE2CD1-5698-4E7F-AB87-7E26B7CE73AB}"/>
    <dgm:cxn modelId="{0281B907-0814-4FC9-AE26-0A514DE9EE3B}" type="presOf" srcId="{7D9453BE-636A-465F-9F41-3D407D672BD0}" destId="{FFA907F5-C791-4FB6-8626-BA15B2FDA8AA}" srcOrd="0" destOrd="0" presId="urn:microsoft.com/office/officeart/2018/2/layout/IconVerticalSolidList"/>
    <dgm:cxn modelId="{D3C8320D-BD19-4121-91D2-955220170F81}" type="presOf" srcId="{B9671EBB-1EDC-4B3F-82FA-CB09CB09DB20}" destId="{51424920-6C4E-4CB2-AD74-BE44E95E69DC}" srcOrd="0" destOrd="0" presId="urn:microsoft.com/office/officeart/2018/2/layout/IconVerticalSolidList"/>
    <dgm:cxn modelId="{ED327B2D-7148-4A34-A4E8-AD5B21EE0C0A}" srcId="{D205CD38-EBCD-4D13-A41C-05051B20CA90}" destId="{2B41FD11-5113-4752-A6FF-D5E1C96A1085}" srcOrd="1" destOrd="0" parTransId="{98EAB7D8-9C32-4F41-B44E-5726E58B80D5}" sibTransId="{10CDBD5E-C704-4587-A123-5DE481C12138}"/>
    <dgm:cxn modelId="{51BBA868-721D-4930-A342-C1BAA7CC0461}" type="presOf" srcId="{2B41FD11-5113-4752-A6FF-D5E1C96A1085}" destId="{D329B7E7-0906-4162-9E0F-9CF5AC163C27}" srcOrd="0" destOrd="0" presId="urn:microsoft.com/office/officeart/2018/2/layout/IconVerticalSolidList"/>
    <dgm:cxn modelId="{A550844E-D698-4DE2-BD13-EC3B5F001F75}" type="presOf" srcId="{D205CD38-EBCD-4D13-A41C-05051B20CA90}" destId="{5736DF46-21D2-4504-B1C5-B286741ACA78}" srcOrd="0" destOrd="0" presId="urn:microsoft.com/office/officeart/2018/2/layout/IconVerticalSolidList"/>
    <dgm:cxn modelId="{F4430272-211E-44F6-B95D-56B3F827BAC4}" type="presOf" srcId="{DF61921F-9E17-4DE5-8935-E406B274C5AB}" destId="{0B98E0B8-6C80-44FE-8594-0F2BC0A5A59F}" srcOrd="0" destOrd="0" presId="urn:microsoft.com/office/officeart/2018/2/layout/IconVerticalSolidList"/>
    <dgm:cxn modelId="{C43D9DCD-4B3E-4F55-8AF3-5DECA0B9CCB7}" srcId="{D205CD38-EBCD-4D13-A41C-05051B20CA90}" destId="{7D9453BE-636A-465F-9F41-3D407D672BD0}" srcOrd="0" destOrd="0" parTransId="{B4C18864-7A0B-4245-9A32-4C479208ABF4}" sibTransId="{96DEBE2A-11BE-4408-9374-D92C4608848A}"/>
    <dgm:cxn modelId="{C60577D3-84ED-4246-A0C2-88656D706797}" srcId="{D205CD38-EBCD-4D13-A41C-05051B20CA90}" destId="{B9671EBB-1EDC-4B3F-82FA-CB09CB09DB20}" srcOrd="3" destOrd="0" parTransId="{BF2E5778-302C-49E1-8B93-31123AFB3F18}" sibTransId="{D1D09A8B-D956-49EC-85C5-46DAD243EFEF}"/>
    <dgm:cxn modelId="{A91C13DC-FD9E-4192-8AE0-F69FC6378A97}" type="presOf" srcId="{0C65C293-6456-463F-9479-96E8E432F883}" destId="{482813B7-71EB-4F3E-A737-FFC3EEA8CB3C}" srcOrd="0" destOrd="0" presId="urn:microsoft.com/office/officeart/2018/2/layout/IconVerticalSolidList"/>
    <dgm:cxn modelId="{BAA295DF-3C74-45BC-8D5A-FA2F0D71B2EF}" srcId="{D205CD38-EBCD-4D13-A41C-05051B20CA90}" destId="{0C65C293-6456-463F-9479-96E8E432F883}" srcOrd="2" destOrd="0" parTransId="{3251869C-15C3-45EA-B53F-0BE0BF62ECAF}" sibTransId="{4769AC8D-FE71-489F-AFB5-DC6DEA59B425}"/>
    <dgm:cxn modelId="{D58C37F1-18B0-4801-A20E-060B4C68E219}" type="presParOf" srcId="{5736DF46-21D2-4504-B1C5-B286741ACA78}" destId="{69D912B7-E436-4296-8AF5-8D8304376BCD}" srcOrd="0" destOrd="0" presId="urn:microsoft.com/office/officeart/2018/2/layout/IconVerticalSolidList"/>
    <dgm:cxn modelId="{BA5A497F-C3DB-4AD4-A923-DDA6C45AC731}" type="presParOf" srcId="{69D912B7-E436-4296-8AF5-8D8304376BCD}" destId="{FEFEF7AA-3CAF-448B-BA37-5C64EA7E692B}" srcOrd="0" destOrd="0" presId="urn:microsoft.com/office/officeart/2018/2/layout/IconVerticalSolidList"/>
    <dgm:cxn modelId="{25E646A6-9719-4858-93F6-55D7DB7823E8}" type="presParOf" srcId="{69D912B7-E436-4296-8AF5-8D8304376BCD}" destId="{AB170BFC-D69B-4EF4-9959-DD23CDBA0819}" srcOrd="1" destOrd="0" presId="urn:microsoft.com/office/officeart/2018/2/layout/IconVerticalSolidList"/>
    <dgm:cxn modelId="{37119A94-86FE-42C0-BE94-71BC2D271EB8}" type="presParOf" srcId="{69D912B7-E436-4296-8AF5-8D8304376BCD}" destId="{65F275AB-B14E-475E-8C29-967C1E2C9E79}" srcOrd="2" destOrd="0" presId="urn:microsoft.com/office/officeart/2018/2/layout/IconVerticalSolidList"/>
    <dgm:cxn modelId="{E401D140-A280-4FA8-9B43-6933C98DF36E}" type="presParOf" srcId="{69D912B7-E436-4296-8AF5-8D8304376BCD}" destId="{FFA907F5-C791-4FB6-8626-BA15B2FDA8AA}" srcOrd="3" destOrd="0" presId="urn:microsoft.com/office/officeart/2018/2/layout/IconVerticalSolidList"/>
    <dgm:cxn modelId="{E599B7BD-E479-465E-B098-26D9959EBEC9}" type="presParOf" srcId="{5736DF46-21D2-4504-B1C5-B286741ACA78}" destId="{6E3139F0-F0C0-49FE-9495-0BF5F1B4E7E0}" srcOrd="1" destOrd="0" presId="urn:microsoft.com/office/officeart/2018/2/layout/IconVerticalSolidList"/>
    <dgm:cxn modelId="{BDE65E42-D924-44B1-85BF-41294F686AA8}" type="presParOf" srcId="{5736DF46-21D2-4504-B1C5-B286741ACA78}" destId="{5F4D0EE2-2758-451C-910B-5506677BEE5B}" srcOrd="2" destOrd="0" presId="urn:microsoft.com/office/officeart/2018/2/layout/IconVerticalSolidList"/>
    <dgm:cxn modelId="{82D8902E-6AD4-47BD-A08E-2E199475EE4E}" type="presParOf" srcId="{5F4D0EE2-2758-451C-910B-5506677BEE5B}" destId="{B6744F96-19DC-4701-9AE0-957CF3F6069F}" srcOrd="0" destOrd="0" presId="urn:microsoft.com/office/officeart/2018/2/layout/IconVerticalSolidList"/>
    <dgm:cxn modelId="{32031AD9-4AD4-4430-BA9F-F24A581BE736}" type="presParOf" srcId="{5F4D0EE2-2758-451C-910B-5506677BEE5B}" destId="{E9641A0A-3A7C-4777-A532-AB25A1E69814}" srcOrd="1" destOrd="0" presId="urn:microsoft.com/office/officeart/2018/2/layout/IconVerticalSolidList"/>
    <dgm:cxn modelId="{0112BDDA-0C5C-4457-9B9E-629BC5A543F2}" type="presParOf" srcId="{5F4D0EE2-2758-451C-910B-5506677BEE5B}" destId="{FAE6A047-7D8D-4335-8894-A53204F771C8}" srcOrd="2" destOrd="0" presId="urn:microsoft.com/office/officeart/2018/2/layout/IconVerticalSolidList"/>
    <dgm:cxn modelId="{BCA1BE42-1E4B-4D8B-BD8F-E7632D6F8CC7}" type="presParOf" srcId="{5F4D0EE2-2758-451C-910B-5506677BEE5B}" destId="{D329B7E7-0906-4162-9E0F-9CF5AC163C27}" srcOrd="3" destOrd="0" presId="urn:microsoft.com/office/officeart/2018/2/layout/IconVerticalSolidList"/>
    <dgm:cxn modelId="{5E3F46D1-E132-4255-B54C-A0DC4D350BB7}" type="presParOf" srcId="{5736DF46-21D2-4504-B1C5-B286741ACA78}" destId="{AB2F0117-26C4-4AC0-8699-9B540B687E39}" srcOrd="3" destOrd="0" presId="urn:microsoft.com/office/officeart/2018/2/layout/IconVerticalSolidList"/>
    <dgm:cxn modelId="{0B8C3920-FC8C-4134-9493-C60E0AC95F4C}" type="presParOf" srcId="{5736DF46-21D2-4504-B1C5-B286741ACA78}" destId="{0CD6D4C6-3018-45ED-B6FB-75AD8BC0F08B}" srcOrd="4" destOrd="0" presId="urn:microsoft.com/office/officeart/2018/2/layout/IconVerticalSolidList"/>
    <dgm:cxn modelId="{1ACB27AB-5F31-46D0-A5A7-5D366E65E35D}" type="presParOf" srcId="{0CD6D4C6-3018-45ED-B6FB-75AD8BC0F08B}" destId="{39B8842A-90C5-4470-8A81-94FDB7DEF012}" srcOrd="0" destOrd="0" presId="urn:microsoft.com/office/officeart/2018/2/layout/IconVerticalSolidList"/>
    <dgm:cxn modelId="{BDB24184-99CE-490E-9C18-7DD79864B38A}" type="presParOf" srcId="{0CD6D4C6-3018-45ED-B6FB-75AD8BC0F08B}" destId="{B07E1B66-5E2B-467A-8685-52FA7110E899}" srcOrd="1" destOrd="0" presId="urn:microsoft.com/office/officeart/2018/2/layout/IconVerticalSolidList"/>
    <dgm:cxn modelId="{2219808B-D0C6-4D90-92FC-011CF8A521EA}" type="presParOf" srcId="{0CD6D4C6-3018-45ED-B6FB-75AD8BC0F08B}" destId="{64770DA2-9657-4889-91EA-9D5D3163A257}" srcOrd="2" destOrd="0" presId="urn:microsoft.com/office/officeart/2018/2/layout/IconVerticalSolidList"/>
    <dgm:cxn modelId="{EB805B98-B03A-457F-83C8-8F92FABE8E9D}" type="presParOf" srcId="{0CD6D4C6-3018-45ED-B6FB-75AD8BC0F08B}" destId="{482813B7-71EB-4F3E-A737-FFC3EEA8CB3C}" srcOrd="3" destOrd="0" presId="urn:microsoft.com/office/officeart/2018/2/layout/IconVerticalSolidList"/>
    <dgm:cxn modelId="{FA4211BA-C99A-44CD-A6D3-5B82E4D5293E}" type="presParOf" srcId="{5736DF46-21D2-4504-B1C5-B286741ACA78}" destId="{1B2768D3-187E-42F4-810E-8A32098FF573}" srcOrd="5" destOrd="0" presId="urn:microsoft.com/office/officeart/2018/2/layout/IconVerticalSolidList"/>
    <dgm:cxn modelId="{37FF78AD-93FE-4871-8164-90F30055ED22}" type="presParOf" srcId="{5736DF46-21D2-4504-B1C5-B286741ACA78}" destId="{86DE6691-1448-4E4A-BA82-DD0BC3A5582B}" srcOrd="6" destOrd="0" presId="urn:microsoft.com/office/officeart/2018/2/layout/IconVerticalSolidList"/>
    <dgm:cxn modelId="{3E3EAD39-2ADB-4259-A82B-62E3086FF9DA}" type="presParOf" srcId="{86DE6691-1448-4E4A-BA82-DD0BC3A5582B}" destId="{5FE4349A-665F-4D6F-87D2-534F0EE30893}" srcOrd="0" destOrd="0" presId="urn:microsoft.com/office/officeart/2018/2/layout/IconVerticalSolidList"/>
    <dgm:cxn modelId="{3CF2F467-6453-4274-B17E-209C5A892B4F}" type="presParOf" srcId="{86DE6691-1448-4E4A-BA82-DD0BC3A5582B}" destId="{C633F649-695A-4900-B25D-30DCC008CF99}" srcOrd="1" destOrd="0" presId="urn:microsoft.com/office/officeart/2018/2/layout/IconVerticalSolidList"/>
    <dgm:cxn modelId="{8E4BC223-C588-416D-AAAF-D84A396D2640}" type="presParOf" srcId="{86DE6691-1448-4E4A-BA82-DD0BC3A5582B}" destId="{47B61D56-F0AC-4A73-9300-F409CFE0C8A1}" srcOrd="2" destOrd="0" presId="urn:microsoft.com/office/officeart/2018/2/layout/IconVerticalSolidList"/>
    <dgm:cxn modelId="{7F3AEA80-F7D7-468F-86AE-EA1917EAFA30}" type="presParOf" srcId="{86DE6691-1448-4E4A-BA82-DD0BC3A5582B}" destId="{51424920-6C4E-4CB2-AD74-BE44E95E69DC}" srcOrd="3" destOrd="0" presId="urn:microsoft.com/office/officeart/2018/2/layout/IconVerticalSolidList"/>
    <dgm:cxn modelId="{05F4B92B-CBF5-4DE4-88E8-6415856E6E39}" type="presParOf" srcId="{5736DF46-21D2-4504-B1C5-B286741ACA78}" destId="{D5A211A5-15DF-4DC5-8810-E57F4D18B7F5}" srcOrd="7" destOrd="0" presId="urn:microsoft.com/office/officeart/2018/2/layout/IconVerticalSolidList"/>
    <dgm:cxn modelId="{039DD68E-3EEF-414D-9239-9AA6EAD386A3}" type="presParOf" srcId="{5736DF46-21D2-4504-B1C5-B286741ACA78}" destId="{27877037-1BB5-4729-9471-47F96ADB381F}" srcOrd="8" destOrd="0" presId="urn:microsoft.com/office/officeart/2018/2/layout/IconVerticalSolidList"/>
    <dgm:cxn modelId="{D3D85C45-6F93-41D2-8E8B-38DD62431FA1}" type="presParOf" srcId="{27877037-1BB5-4729-9471-47F96ADB381F}" destId="{ED905ADF-9B55-459D-81C6-60E1FB882A64}" srcOrd="0" destOrd="0" presId="urn:microsoft.com/office/officeart/2018/2/layout/IconVerticalSolidList"/>
    <dgm:cxn modelId="{844C612F-57DD-415A-A045-143D0B8E9318}" type="presParOf" srcId="{27877037-1BB5-4729-9471-47F96ADB381F}" destId="{511D5D72-4C27-42AF-95CE-0889223DB324}" srcOrd="1" destOrd="0" presId="urn:microsoft.com/office/officeart/2018/2/layout/IconVerticalSolidList"/>
    <dgm:cxn modelId="{06365D3D-15AD-4094-ADBE-726DC220D12E}" type="presParOf" srcId="{27877037-1BB5-4729-9471-47F96ADB381F}" destId="{D080ACB5-3842-4E63-9ACA-252FAC6E585B}" srcOrd="2" destOrd="0" presId="urn:microsoft.com/office/officeart/2018/2/layout/IconVerticalSolidList"/>
    <dgm:cxn modelId="{52EFFC5C-CFE9-484F-ADB1-08E9408DDBA3}" type="presParOf" srcId="{27877037-1BB5-4729-9471-47F96ADB381F}" destId="{0B98E0B8-6C80-44FE-8594-0F2BC0A5A5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56ADD3-6542-44E6-BE6A-0C1880E148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651FCD-4AE2-4B02-9A2B-D504C418B805}">
      <dgm:prSet/>
      <dgm:spPr/>
      <dgm:t>
        <a:bodyPr/>
        <a:lstStyle/>
        <a:p>
          <a:r>
            <a:rPr lang="pt-BR"/>
            <a:t>Se a ideia é acomodar todos ou a grande maioria das modificações, então a abordagem tende mais para Prototipação Evolucionária. </a:t>
          </a:r>
          <a:endParaRPr lang="en-US"/>
        </a:p>
      </dgm:t>
    </dgm:pt>
    <dgm:pt modelId="{EBF4D135-0CC2-475F-B369-9F4127034541}" type="parTrans" cxnId="{FAD524DE-013B-4D84-B99A-5C31FA2C2C6C}">
      <dgm:prSet/>
      <dgm:spPr/>
      <dgm:t>
        <a:bodyPr/>
        <a:lstStyle/>
        <a:p>
          <a:endParaRPr lang="en-US"/>
        </a:p>
      </dgm:t>
    </dgm:pt>
    <dgm:pt modelId="{E2255AA8-596D-40DA-A756-F5A6296028F7}" type="sibTrans" cxnId="{FAD524DE-013B-4D84-B99A-5C31FA2C2C6C}">
      <dgm:prSet/>
      <dgm:spPr/>
      <dgm:t>
        <a:bodyPr/>
        <a:lstStyle/>
        <a:p>
          <a:endParaRPr lang="en-US"/>
        </a:p>
      </dgm:t>
    </dgm:pt>
    <dgm:pt modelId="{412D1741-77C4-4032-BAD2-65838FBB781D}">
      <dgm:prSet/>
      <dgm:spPr/>
      <dgm:t>
        <a:bodyPr/>
        <a:lstStyle/>
        <a:p>
          <a:r>
            <a:rPr lang="pt-BR"/>
            <a:t>Se, entretanto, as entregas continuarão sendo planejadas de acordo com o previsto e as modificações acomodadas aos poucos nas entregas, então a abordagem se parece mais com Entrega em Estágios.</a:t>
          </a:r>
          <a:endParaRPr lang="en-US"/>
        </a:p>
      </dgm:t>
    </dgm:pt>
    <dgm:pt modelId="{62AE2709-614E-43BA-8AA7-585400F0EC29}" type="parTrans" cxnId="{2F66283C-C420-42A4-AD16-98EBAE0671C3}">
      <dgm:prSet/>
      <dgm:spPr/>
      <dgm:t>
        <a:bodyPr/>
        <a:lstStyle/>
        <a:p>
          <a:endParaRPr lang="en-US"/>
        </a:p>
      </dgm:t>
    </dgm:pt>
    <dgm:pt modelId="{BF7962E8-A4A2-4AF7-9B64-E74B5F277C0D}" type="sibTrans" cxnId="{2F66283C-C420-42A4-AD16-98EBAE0671C3}">
      <dgm:prSet/>
      <dgm:spPr/>
      <dgm:t>
        <a:bodyPr/>
        <a:lstStyle/>
        <a:p>
          <a:endParaRPr lang="en-US"/>
        </a:p>
      </dgm:t>
    </dgm:pt>
    <dgm:pt modelId="{915A7978-53B2-4FFB-A1C9-CE9F720EABF0}" type="pres">
      <dgm:prSet presAssocID="{B456ADD3-6542-44E6-BE6A-0C1880E1481C}" presName="root" presStyleCnt="0">
        <dgm:presLayoutVars>
          <dgm:dir/>
          <dgm:resizeHandles val="exact"/>
        </dgm:presLayoutVars>
      </dgm:prSet>
      <dgm:spPr/>
    </dgm:pt>
    <dgm:pt modelId="{E4BEAE84-C47D-4B60-AF57-EB621B2F85AB}" type="pres">
      <dgm:prSet presAssocID="{36651FCD-4AE2-4B02-9A2B-D504C418B805}" presName="compNode" presStyleCnt="0"/>
      <dgm:spPr/>
    </dgm:pt>
    <dgm:pt modelId="{D17513D4-9864-475B-8531-5E3FC506FF40}" type="pres">
      <dgm:prSet presAssocID="{36651FCD-4AE2-4B02-9A2B-D504C418B805}" presName="bgRect" presStyleLbl="bgShp" presStyleIdx="0" presStyleCnt="2"/>
      <dgm:spPr/>
    </dgm:pt>
    <dgm:pt modelId="{23503402-7DA8-4EA4-B65A-339165A9A388}" type="pres">
      <dgm:prSet presAssocID="{36651FCD-4AE2-4B02-9A2B-D504C418B8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7D22A411-66BE-4BBB-840F-A2641951AC3D}" type="pres">
      <dgm:prSet presAssocID="{36651FCD-4AE2-4B02-9A2B-D504C418B805}" presName="spaceRect" presStyleCnt="0"/>
      <dgm:spPr/>
    </dgm:pt>
    <dgm:pt modelId="{149D03C9-9E15-43BE-AA43-5AC492C65D5E}" type="pres">
      <dgm:prSet presAssocID="{36651FCD-4AE2-4B02-9A2B-D504C418B805}" presName="parTx" presStyleLbl="revTx" presStyleIdx="0" presStyleCnt="2">
        <dgm:presLayoutVars>
          <dgm:chMax val="0"/>
          <dgm:chPref val="0"/>
        </dgm:presLayoutVars>
      </dgm:prSet>
      <dgm:spPr/>
    </dgm:pt>
    <dgm:pt modelId="{0997168C-EFEE-43C3-9723-13884A7C98B5}" type="pres">
      <dgm:prSet presAssocID="{E2255AA8-596D-40DA-A756-F5A6296028F7}" presName="sibTrans" presStyleCnt="0"/>
      <dgm:spPr/>
    </dgm:pt>
    <dgm:pt modelId="{6E84958D-AFA8-4A27-A526-1A6AABC79F33}" type="pres">
      <dgm:prSet presAssocID="{412D1741-77C4-4032-BAD2-65838FBB781D}" presName="compNode" presStyleCnt="0"/>
      <dgm:spPr/>
    </dgm:pt>
    <dgm:pt modelId="{68F7476A-18FE-4A40-9329-E923B85BA2FB}" type="pres">
      <dgm:prSet presAssocID="{412D1741-77C4-4032-BAD2-65838FBB781D}" presName="bgRect" presStyleLbl="bgShp" presStyleIdx="1" presStyleCnt="2"/>
      <dgm:spPr/>
    </dgm:pt>
    <dgm:pt modelId="{907BD974-5798-4DC2-8004-1A40957A836D}" type="pres">
      <dgm:prSet presAssocID="{412D1741-77C4-4032-BAD2-65838FBB78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3044D9D1-0CDB-476D-810B-335FC661FA6D}" type="pres">
      <dgm:prSet presAssocID="{412D1741-77C4-4032-BAD2-65838FBB781D}" presName="spaceRect" presStyleCnt="0"/>
      <dgm:spPr/>
    </dgm:pt>
    <dgm:pt modelId="{1C43CFC4-9341-4552-8177-F1F9849175AA}" type="pres">
      <dgm:prSet presAssocID="{412D1741-77C4-4032-BAD2-65838FBB78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F66283C-C420-42A4-AD16-98EBAE0671C3}" srcId="{B456ADD3-6542-44E6-BE6A-0C1880E1481C}" destId="{412D1741-77C4-4032-BAD2-65838FBB781D}" srcOrd="1" destOrd="0" parTransId="{62AE2709-614E-43BA-8AA7-585400F0EC29}" sibTransId="{BF7962E8-A4A2-4AF7-9B64-E74B5F277C0D}"/>
    <dgm:cxn modelId="{253A3A44-2D44-4ADB-BC2D-00EBEB5E1C93}" type="presOf" srcId="{412D1741-77C4-4032-BAD2-65838FBB781D}" destId="{1C43CFC4-9341-4552-8177-F1F9849175AA}" srcOrd="0" destOrd="0" presId="urn:microsoft.com/office/officeart/2018/2/layout/IconVerticalSolidList"/>
    <dgm:cxn modelId="{2A08EF78-FAD5-46FC-B085-35C78409A412}" type="presOf" srcId="{B456ADD3-6542-44E6-BE6A-0C1880E1481C}" destId="{915A7978-53B2-4FFB-A1C9-CE9F720EABF0}" srcOrd="0" destOrd="0" presId="urn:microsoft.com/office/officeart/2018/2/layout/IconVerticalSolidList"/>
    <dgm:cxn modelId="{B2B42BC8-3967-4846-9D2A-76CFD0E0A528}" type="presOf" srcId="{36651FCD-4AE2-4B02-9A2B-D504C418B805}" destId="{149D03C9-9E15-43BE-AA43-5AC492C65D5E}" srcOrd="0" destOrd="0" presId="urn:microsoft.com/office/officeart/2018/2/layout/IconVerticalSolidList"/>
    <dgm:cxn modelId="{FAD524DE-013B-4D84-B99A-5C31FA2C2C6C}" srcId="{B456ADD3-6542-44E6-BE6A-0C1880E1481C}" destId="{36651FCD-4AE2-4B02-9A2B-D504C418B805}" srcOrd="0" destOrd="0" parTransId="{EBF4D135-0CC2-475F-B369-9F4127034541}" sibTransId="{E2255AA8-596D-40DA-A756-F5A6296028F7}"/>
    <dgm:cxn modelId="{B0A9C7B1-B037-4EB0-925E-64782C73DE0B}" type="presParOf" srcId="{915A7978-53B2-4FFB-A1C9-CE9F720EABF0}" destId="{E4BEAE84-C47D-4B60-AF57-EB621B2F85AB}" srcOrd="0" destOrd="0" presId="urn:microsoft.com/office/officeart/2018/2/layout/IconVerticalSolidList"/>
    <dgm:cxn modelId="{17530BE7-333B-4CA7-A47F-03617B79EF5C}" type="presParOf" srcId="{E4BEAE84-C47D-4B60-AF57-EB621B2F85AB}" destId="{D17513D4-9864-475B-8531-5E3FC506FF40}" srcOrd="0" destOrd="0" presId="urn:microsoft.com/office/officeart/2018/2/layout/IconVerticalSolidList"/>
    <dgm:cxn modelId="{7408A9B1-BF8E-4621-BB8F-AFFF8C316885}" type="presParOf" srcId="{E4BEAE84-C47D-4B60-AF57-EB621B2F85AB}" destId="{23503402-7DA8-4EA4-B65A-339165A9A388}" srcOrd="1" destOrd="0" presId="urn:microsoft.com/office/officeart/2018/2/layout/IconVerticalSolidList"/>
    <dgm:cxn modelId="{C94B61E8-5575-453D-B8BC-611DEE7799B4}" type="presParOf" srcId="{E4BEAE84-C47D-4B60-AF57-EB621B2F85AB}" destId="{7D22A411-66BE-4BBB-840F-A2641951AC3D}" srcOrd="2" destOrd="0" presId="urn:microsoft.com/office/officeart/2018/2/layout/IconVerticalSolidList"/>
    <dgm:cxn modelId="{A420F03C-09CD-45E9-A1B0-9F8029DCFB29}" type="presParOf" srcId="{E4BEAE84-C47D-4B60-AF57-EB621B2F85AB}" destId="{149D03C9-9E15-43BE-AA43-5AC492C65D5E}" srcOrd="3" destOrd="0" presId="urn:microsoft.com/office/officeart/2018/2/layout/IconVerticalSolidList"/>
    <dgm:cxn modelId="{21C8370B-F9CA-4C17-B1C2-C2CD17EC967D}" type="presParOf" srcId="{915A7978-53B2-4FFB-A1C9-CE9F720EABF0}" destId="{0997168C-EFEE-43C3-9723-13884A7C98B5}" srcOrd="1" destOrd="0" presId="urn:microsoft.com/office/officeart/2018/2/layout/IconVerticalSolidList"/>
    <dgm:cxn modelId="{4A60B11D-4D48-4329-B35A-20A609CB5BD3}" type="presParOf" srcId="{915A7978-53B2-4FFB-A1C9-CE9F720EABF0}" destId="{6E84958D-AFA8-4A27-A526-1A6AABC79F33}" srcOrd="2" destOrd="0" presId="urn:microsoft.com/office/officeart/2018/2/layout/IconVerticalSolidList"/>
    <dgm:cxn modelId="{B7A99E73-5B13-43B3-A6BA-E673CFE96905}" type="presParOf" srcId="{6E84958D-AFA8-4A27-A526-1A6AABC79F33}" destId="{68F7476A-18FE-4A40-9329-E923B85BA2FB}" srcOrd="0" destOrd="0" presId="urn:microsoft.com/office/officeart/2018/2/layout/IconVerticalSolidList"/>
    <dgm:cxn modelId="{7E6E6B6A-9DB3-4673-91EA-B39C2BFA754E}" type="presParOf" srcId="{6E84958D-AFA8-4A27-A526-1A6AABC79F33}" destId="{907BD974-5798-4DC2-8004-1A40957A836D}" srcOrd="1" destOrd="0" presId="urn:microsoft.com/office/officeart/2018/2/layout/IconVerticalSolidList"/>
    <dgm:cxn modelId="{146D5DDB-B044-450D-A184-8A0D4A0BF38E}" type="presParOf" srcId="{6E84958D-AFA8-4A27-A526-1A6AABC79F33}" destId="{3044D9D1-0CDB-476D-810B-335FC661FA6D}" srcOrd="2" destOrd="0" presId="urn:microsoft.com/office/officeart/2018/2/layout/IconVerticalSolidList"/>
    <dgm:cxn modelId="{78CA9F97-60B3-48B6-8618-1224DE1EF38E}" type="presParOf" srcId="{6E84958D-AFA8-4A27-A526-1A6AABC79F33}" destId="{1C43CFC4-9341-4552-8177-F1F9849175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8EE12A-9A00-4687-8CD3-B73EDAF635A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8F8D6A1-E8FA-4AB0-9171-DB6A26E42527}">
      <dgm:prSet phldrT="[Texto]"/>
      <dgm:spPr/>
      <dgm:t>
        <a:bodyPr/>
        <a:lstStyle/>
        <a:p>
          <a:r>
            <a:rPr lang="pt-BR" dirty="0"/>
            <a:t>1960: </a:t>
          </a:r>
          <a:r>
            <a:rPr lang="pt-BR" dirty="0" err="1"/>
            <a:t>Subrotinas</a:t>
          </a:r>
          <a:endParaRPr lang="pt-BR" dirty="0"/>
        </a:p>
      </dgm:t>
    </dgm:pt>
    <dgm:pt modelId="{E367E37B-7870-42F6-8FAC-43162705BE97}" type="parTrans" cxnId="{D15E6B0F-F88B-4C45-8520-4A71D9A710BC}">
      <dgm:prSet/>
      <dgm:spPr/>
      <dgm:t>
        <a:bodyPr/>
        <a:lstStyle/>
        <a:p>
          <a:endParaRPr lang="pt-BR"/>
        </a:p>
      </dgm:t>
    </dgm:pt>
    <dgm:pt modelId="{3DDB8051-BC5A-4CB7-9858-213B266A273B}" type="sibTrans" cxnId="{D15E6B0F-F88B-4C45-8520-4A71D9A710BC}">
      <dgm:prSet/>
      <dgm:spPr/>
      <dgm:t>
        <a:bodyPr/>
        <a:lstStyle/>
        <a:p>
          <a:endParaRPr lang="pt-BR"/>
        </a:p>
      </dgm:t>
    </dgm:pt>
    <dgm:pt modelId="{A72A8538-EB27-4BEE-9A49-050AE1775698}">
      <dgm:prSet phldrT="[Texto]"/>
      <dgm:spPr/>
      <dgm:t>
        <a:bodyPr/>
        <a:lstStyle/>
        <a:p>
          <a:r>
            <a:rPr lang="pt-BR" dirty="0"/>
            <a:t>1970: Módulos</a:t>
          </a:r>
        </a:p>
      </dgm:t>
    </dgm:pt>
    <dgm:pt modelId="{CC53E653-1A0F-4FE9-B066-7E4A402D062F}" type="parTrans" cxnId="{AF24966F-629E-4736-A5F0-FB4C8D84228B}">
      <dgm:prSet/>
      <dgm:spPr/>
      <dgm:t>
        <a:bodyPr/>
        <a:lstStyle/>
        <a:p>
          <a:endParaRPr lang="pt-BR"/>
        </a:p>
      </dgm:t>
    </dgm:pt>
    <dgm:pt modelId="{B7D10F58-448F-4A56-ADC6-F212334E9A6C}" type="sibTrans" cxnId="{AF24966F-629E-4736-A5F0-FB4C8D84228B}">
      <dgm:prSet/>
      <dgm:spPr/>
      <dgm:t>
        <a:bodyPr/>
        <a:lstStyle/>
        <a:p>
          <a:endParaRPr lang="pt-BR"/>
        </a:p>
      </dgm:t>
    </dgm:pt>
    <dgm:pt modelId="{54FF6F88-5D44-42B0-A1C4-8E5B71E45B66}">
      <dgm:prSet phldrT="[Texto]"/>
      <dgm:spPr/>
      <dgm:t>
        <a:bodyPr/>
        <a:lstStyle/>
        <a:p>
          <a:r>
            <a:rPr lang="pt-BR" dirty="0"/>
            <a:t>1980: Objetos</a:t>
          </a:r>
        </a:p>
      </dgm:t>
    </dgm:pt>
    <dgm:pt modelId="{C7AB4A3B-FDF7-4C80-A183-8FC88C5F7289}" type="parTrans" cxnId="{1935D0EB-41F2-44E6-B73A-97D3AAF61949}">
      <dgm:prSet/>
      <dgm:spPr/>
      <dgm:t>
        <a:bodyPr/>
        <a:lstStyle/>
        <a:p>
          <a:endParaRPr lang="pt-BR"/>
        </a:p>
      </dgm:t>
    </dgm:pt>
    <dgm:pt modelId="{EDEE177B-B387-42C5-A3E2-5588E22954BA}" type="sibTrans" cxnId="{1935D0EB-41F2-44E6-B73A-97D3AAF61949}">
      <dgm:prSet/>
      <dgm:spPr/>
      <dgm:t>
        <a:bodyPr/>
        <a:lstStyle/>
        <a:p>
          <a:endParaRPr lang="pt-BR"/>
        </a:p>
      </dgm:t>
    </dgm:pt>
    <dgm:pt modelId="{22C483FA-EAB9-4A3D-82BF-AC58A372C494}">
      <dgm:prSet/>
      <dgm:spPr/>
      <dgm:t>
        <a:bodyPr/>
        <a:lstStyle/>
        <a:p>
          <a:r>
            <a:rPr lang="pt-BR" dirty="0"/>
            <a:t>1990: Componentes</a:t>
          </a:r>
        </a:p>
      </dgm:t>
    </dgm:pt>
    <dgm:pt modelId="{F9A5EB02-583B-4237-89B6-05693C11AF12}" type="parTrans" cxnId="{19C6289C-C288-4917-ACB5-ACF0633370B4}">
      <dgm:prSet/>
      <dgm:spPr/>
      <dgm:t>
        <a:bodyPr/>
        <a:lstStyle/>
        <a:p>
          <a:endParaRPr lang="pt-BR"/>
        </a:p>
      </dgm:t>
    </dgm:pt>
    <dgm:pt modelId="{19378396-4150-4E36-83F9-2BEEECE025E5}" type="sibTrans" cxnId="{19C6289C-C288-4917-ACB5-ACF0633370B4}">
      <dgm:prSet/>
      <dgm:spPr/>
      <dgm:t>
        <a:bodyPr/>
        <a:lstStyle/>
        <a:p>
          <a:endParaRPr lang="pt-BR"/>
        </a:p>
      </dgm:t>
    </dgm:pt>
    <dgm:pt modelId="{A9929647-CAEB-4B2D-93F7-1AC88319F684}">
      <dgm:prSet/>
      <dgm:spPr/>
      <dgm:t>
        <a:bodyPr/>
        <a:lstStyle/>
        <a:p>
          <a:r>
            <a:rPr lang="pt-BR" dirty="0"/>
            <a:t>2000: Serviços</a:t>
          </a:r>
        </a:p>
      </dgm:t>
    </dgm:pt>
    <dgm:pt modelId="{6D45D5CC-5018-400C-95C1-A99E2B2A0582}" type="parTrans" cxnId="{059BE0C6-1C8A-4BE6-933D-5198D84DC831}">
      <dgm:prSet/>
      <dgm:spPr/>
      <dgm:t>
        <a:bodyPr/>
        <a:lstStyle/>
        <a:p>
          <a:endParaRPr lang="pt-BR"/>
        </a:p>
      </dgm:t>
    </dgm:pt>
    <dgm:pt modelId="{6B57320F-8B70-4344-B2BB-C2A22C5A15DF}" type="sibTrans" cxnId="{059BE0C6-1C8A-4BE6-933D-5198D84DC831}">
      <dgm:prSet/>
      <dgm:spPr/>
      <dgm:t>
        <a:bodyPr/>
        <a:lstStyle/>
        <a:p>
          <a:endParaRPr lang="pt-BR"/>
        </a:p>
      </dgm:t>
    </dgm:pt>
    <dgm:pt modelId="{BD209A76-0B46-462B-9ED8-69DCB1F92CF2}" type="pres">
      <dgm:prSet presAssocID="{F48EE12A-9A00-4687-8CD3-B73EDAF635AE}" presName="outerComposite" presStyleCnt="0">
        <dgm:presLayoutVars>
          <dgm:chMax val="5"/>
          <dgm:dir/>
          <dgm:resizeHandles val="exact"/>
        </dgm:presLayoutVars>
      </dgm:prSet>
      <dgm:spPr/>
    </dgm:pt>
    <dgm:pt modelId="{864517B5-624E-4EB4-850D-49E7B93831F6}" type="pres">
      <dgm:prSet presAssocID="{F48EE12A-9A00-4687-8CD3-B73EDAF635AE}" presName="dummyMaxCanvas" presStyleCnt="0">
        <dgm:presLayoutVars/>
      </dgm:prSet>
      <dgm:spPr/>
    </dgm:pt>
    <dgm:pt modelId="{5833907F-9189-4690-853C-539F3335EBC3}" type="pres">
      <dgm:prSet presAssocID="{F48EE12A-9A00-4687-8CD3-B73EDAF635AE}" presName="FiveNodes_1" presStyleLbl="node1" presStyleIdx="0" presStyleCnt="5">
        <dgm:presLayoutVars>
          <dgm:bulletEnabled val="1"/>
        </dgm:presLayoutVars>
      </dgm:prSet>
      <dgm:spPr/>
    </dgm:pt>
    <dgm:pt modelId="{0BE2EBF1-1006-4271-ADEC-8CE3A7B59CCF}" type="pres">
      <dgm:prSet presAssocID="{F48EE12A-9A00-4687-8CD3-B73EDAF635AE}" presName="FiveNodes_2" presStyleLbl="node1" presStyleIdx="1" presStyleCnt="5">
        <dgm:presLayoutVars>
          <dgm:bulletEnabled val="1"/>
        </dgm:presLayoutVars>
      </dgm:prSet>
      <dgm:spPr/>
    </dgm:pt>
    <dgm:pt modelId="{AAF17E50-9E39-4268-9BB1-3E7FEE0D7077}" type="pres">
      <dgm:prSet presAssocID="{F48EE12A-9A00-4687-8CD3-B73EDAF635AE}" presName="FiveNodes_3" presStyleLbl="node1" presStyleIdx="2" presStyleCnt="5">
        <dgm:presLayoutVars>
          <dgm:bulletEnabled val="1"/>
        </dgm:presLayoutVars>
      </dgm:prSet>
      <dgm:spPr/>
    </dgm:pt>
    <dgm:pt modelId="{A29E37A5-D971-4994-9732-EFA0B1A230D1}" type="pres">
      <dgm:prSet presAssocID="{F48EE12A-9A00-4687-8CD3-B73EDAF635AE}" presName="FiveNodes_4" presStyleLbl="node1" presStyleIdx="3" presStyleCnt="5">
        <dgm:presLayoutVars>
          <dgm:bulletEnabled val="1"/>
        </dgm:presLayoutVars>
      </dgm:prSet>
      <dgm:spPr/>
    </dgm:pt>
    <dgm:pt modelId="{D631B9A0-8CEF-45E1-B97B-AC706810ADD9}" type="pres">
      <dgm:prSet presAssocID="{F48EE12A-9A00-4687-8CD3-B73EDAF635AE}" presName="FiveNodes_5" presStyleLbl="node1" presStyleIdx="4" presStyleCnt="5">
        <dgm:presLayoutVars>
          <dgm:bulletEnabled val="1"/>
        </dgm:presLayoutVars>
      </dgm:prSet>
      <dgm:spPr/>
    </dgm:pt>
    <dgm:pt modelId="{163DB1EB-C66E-4334-B17A-5F33BDB03CF7}" type="pres">
      <dgm:prSet presAssocID="{F48EE12A-9A00-4687-8CD3-B73EDAF635AE}" presName="FiveConn_1-2" presStyleLbl="fgAccFollowNode1" presStyleIdx="0" presStyleCnt="4">
        <dgm:presLayoutVars>
          <dgm:bulletEnabled val="1"/>
        </dgm:presLayoutVars>
      </dgm:prSet>
      <dgm:spPr/>
    </dgm:pt>
    <dgm:pt modelId="{E6EF4B9B-04B7-4E2E-8130-0E042AB3C9BC}" type="pres">
      <dgm:prSet presAssocID="{F48EE12A-9A00-4687-8CD3-B73EDAF635AE}" presName="FiveConn_2-3" presStyleLbl="fgAccFollowNode1" presStyleIdx="1" presStyleCnt="4">
        <dgm:presLayoutVars>
          <dgm:bulletEnabled val="1"/>
        </dgm:presLayoutVars>
      </dgm:prSet>
      <dgm:spPr/>
    </dgm:pt>
    <dgm:pt modelId="{5AB3C61B-E526-4EEB-9E79-AFF2CEA2E737}" type="pres">
      <dgm:prSet presAssocID="{F48EE12A-9A00-4687-8CD3-B73EDAF635AE}" presName="FiveConn_3-4" presStyleLbl="fgAccFollowNode1" presStyleIdx="2" presStyleCnt="4">
        <dgm:presLayoutVars>
          <dgm:bulletEnabled val="1"/>
        </dgm:presLayoutVars>
      </dgm:prSet>
      <dgm:spPr/>
    </dgm:pt>
    <dgm:pt modelId="{DD00B40E-F06D-4211-8771-ED44AA070FFE}" type="pres">
      <dgm:prSet presAssocID="{F48EE12A-9A00-4687-8CD3-B73EDAF635AE}" presName="FiveConn_4-5" presStyleLbl="fgAccFollowNode1" presStyleIdx="3" presStyleCnt="4">
        <dgm:presLayoutVars>
          <dgm:bulletEnabled val="1"/>
        </dgm:presLayoutVars>
      </dgm:prSet>
      <dgm:spPr/>
    </dgm:pt>
    <dgm:pt modelId="{4B7F6CAA-C5CE-44D6-89BA-14B653554FC4}" type="pres">
      <dgm:prSet presAssocID="{F48EE12A-9A00-4687-8CD3-B73EDAF635AE}" presName="FiveNodes_1_text" presStyleLbl="node1" presStyleIdx="4" presStyleCnt="5">
        <dgm:presLayoutVars>
          <dgm:bulletEnabled val="1"/>
        </dgm:presLayoutVars>
      </dgm:prSet>
      <dgm:spPr/>
    </dgm:pt>
    <dgm:pt modelId="{A8DF09A7-9225-4C08-901F-035F65EC8825}" type="pres">
      <dgm:prSet presAssocID="{F48EE12A-9A00-4687-8CD3-B73EDAF635AE}" presName="FiveNodes_2_text" presStyleLbl="node1" presStyleIdx="4" presStyleCnt="5">
        <dgm:presLayoutVars>
          <dgm:bulletEnabled val="1"/>
        </dgm:presLayoutVars>
      </dgm:prSet>
      <dgm:spPr/>
    </dgm:pt>
    <dgm:pt modelId="{9F466992-AF6F-49B8-A40F-01B8620BF4FB}" type="pres">
      <dgm:prSet presAssocID="{F48EE12A-9A00-4687-8CD3-B73EDAF635AE}" presName="FiveNodes_3_text" presStyleLbl="node1" presStyleIdx="4" presStyleCnt="5">
        <dgm:presLayoutVars>
          <dgm:bulletEnabled val="1"/>
        </dgm:presLayoutVars>
      </dgm:prSet>
      <dgm:spPr/>
    </dgm:pt>
    <dgm:pt modelId="{433ABC62-3D10-49A6-A679-B6F89427F63E}" type="pres">
      <dgm:prSet presAssocID="{F48EE12A-9A00-4687-8CD3-B73EDAF635AE}" presName="FiveNodes_4_text" presStyleLbl="node1" presStyleIdx="4" presStyleCnt="5">
        <dgm:presLayoutVars>
          <dgm:bulletEnabled val="1"/>
        </dgm:presLayoutVars>
      </dgm:prSet>
      <dgm:spPr/>
    </dgm:pt>
    <dgm:pt modelId="{5B860A2A-3B93-489E-8089-3701A8A8E5B8}" type="pres">
      <dgm:prSet presAssocID="{F48EE12A-9A00-4687-8CD3-B73EDAF635A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DFEA802-13C7-400F-A3E3-4729695921EF}" type="presOf" srcId="{54FF6F88-5D44-42B0-A1C4-8E5B71E45B66}" destId="{AAF17E50-9E39-4268-9BB1-3E7FEE0D7077}" srcOrd="0" destOrd="0" presId="urn:microsoft.com/office/officeart/2005/8/layout/vProcess5"/>
    <dgm:cxn modelId="{D15E6B0F-F88B-4C45-8520-4A71D9A710BC}" srcId="{F48EE12A-9A00-4687-8CD3-B73EDAF635AE}" destId="{C8F8D6A1-E8FA-4AB0-9171-DB6A26E42527}" srcOrd="0" destOrd="0" parTransId="{E367E37B-7870-42F6-8FAC-43162705BE97}" sibTransId="{3DDB8051-BC5A-4CB7-9858-213B266A273B}"/>
    <dgm:cxn modelId="{2B9C0414-B0B3-4A01-BE02-0BB86619B0BC}" type="presOf" srcId="{A9929647-CAEB-4B2D-93F7-1AC88319F684}" destId="{D631B9A0-8CEF-45E1-B97B-AC706810ADD9}" srcOrd="0" destOrd="0" presId="urn:microsoft.com/office/officeart/2005/8/layout/vProcess5"/>
    <dgm:cxn modelId="{A6AB8818-9B9E-445B-8079-B9E8A1A5BED5}" type="presOf" srcId="{19378396-4150-4E36-83F9-2BEEECE025E5}" destId="{DD00B40E-F06D-4211-8771-ED44AA070FFE}" srcOrd="0" destOrd="0" presId="urn:microsoft.com/office/officeart/2005/8/layout/vProcess5"/>
    <dgm:cxn modelId="{8BF7821A-7F43-4F55-9CE9-1846A192AD3D}" type="presOf" srcId="{A72A8538-EB27-4BEE-9A49-050AE1775698}" destId="{0BE2EBF1-1006-4271-ADEC-8CE3A7B59CCF}" srcOrd="0" destOrd="0" presId="urn:microsoft.com/office/officeart/2005/8/layout/vProcess5"/>
    <dgm:cxn modelId="{26CAA82E-B6FE-49CA-AAD8-C49DBF95C5AF}" type="presOf" srcId="{C8F8D6A1-E8FA-4AB0-9171-DB6A26E42527}" destId="{4B7F6CAA-C5CE-44D6-89BA-14B653554FC4}" srcOrd="1" destOrd="0" presId="urn:microsoft.com/office/officeart/2005/8/layout/vProcess5"/>
    <dgm:cxn modelId="{760BD769-F89E-4911-9BEF-FFC9A03879FB}" type="presOf" srcId="{A72A8538-EB27-4BEE-9A49-050AE1775698}" destId="{A8DF09A7-9225-4C08-901F-035F65EC8825}" srcOrd="1" destOrd="0" presId="urn:microsoft.com/office/officeart/2005/8/layout/vProcess5"/>
    <dgm:cxn modelId="{596E796A-FDC5-4BBF-923A-70808517B2C9}" type="presOf" srcId="{54FF6F88-5D44-42B0-A1C4-8E5B71E45B66}" destId="{9F466992-AF6F-49B8-A40F-01B8620BF4FB}" srcOrd="1" destOrd="0" presId="urn:microsoft.com/office/officeart/2005/8/layout/vProcess5"/>
    <dgm:cxn modelId="{875CE96A-F189-4304-AB6F-8B1B1312CCA8}" type="presOf" srcId="{22C483FA-EAB9-4A3D-82BF-AC58A372C494}" destId="{A29E37A5-D971-4994-9732-EFA0B1A230D1}" srcOrd="0" destOrd="0" presId="urn:microsoft.com/office/officeart/2005/8/layout/vProcess5"/>
    <dgm:cxn modelId="{AF24966F-629E-4736-A5F0-FB4C8D84228B}" srcId="{F48EE12A-9A00-4687-8CD3-B73EDAF635AE}" destId="{A72A8538-EB27-4BEE-9A49-050AE1775698}" srcOrd="1" destOrd="0" parTransId="{CC53E653-1A0F-4FE9-B066-7E4A402D062F}" sibTransId="{B7D10F58-448F-4A56-ADC6-F212334E9A6C}"/>
    <dgm:cxn modelId="{A4E35B71-5843-45A3-A6E7-51D59FEE954A}" type="presOf" srcId="{A9929647-CAEB-4B2D-93F7-1AC88319F684}" destId="{5B860A2A-3B93-489E-8089-3701A8A8E5B8}" srcOrd="1" destOrd="0" presId="urn:microsoft.com/office/officeart/2005/8/layout/vProcess5"/>
    <dgm:cxn modelId="{E98B2D75-176C-4C1A-804E-2F8ADED0349E}" type="presOf" srcId="{22C483FA-EAB9-4A3D-82BF-AC58A372C494}" destId="{433ABC62-3D10-49A6-A679-B6F89427F63E}" srcOrd="1" destOrd="0" presId="urn:microsoft.com/office/officeart/2005/8/layout/vProcess5"/>
    <dgm:cxn modelId="{89D6DF56-00BD-4BB3-9B0F-7C211D8C6F0A}" type="presOf" srcId="{C8F8D6A1-E8FA-4AB0-9171-DB6A26E42527}" destId="{5833907F-9189-4690-853C-539F3335EBC3}" srcOrd="0" destOrd="0" presId="urn:microsoft.com/office/officeart/2005/8/layout/vProcess5"/>
    <dgm:cxn modelId="{19C6289C-C288-4917-ACB5-ACF0633370B4}" srcId="{F48EE12A-9A00-4687-8CD3-B73EDAF635AE}" destId="{22C483FA-EAB9-4A3D-82BF-AC58A372C494}" srcOrd="3" destOrd="0" parTransId="{F9A5EB02-583B-4237-89B6-05693C11AF12}" sibTransId="{19378396-4150-4E36-83F9-2BEEECE025E5}"/>
    <dgm:cxn modelId="{3EE454C2-072D-4C13-ABC4-FD5FBE489C45}" type="presOf" srcId="{B7D10F58-448F-4A56-ADC6-F212334E9A6C}" destId="{E6EF4B9B-04B7-4E2E-8130-0E042AB3C9BC}" srcOrd="0" destOrd="0" presId="urn:microsoft.com/office/officeart/2005/8/layout/vProcess5"/>
    <dgm:cxn modelId="{059BE0C6-1C8A-4BE6-933D-5198D84DC831}" srcId="{F48EE12A-9A00-4687-8CD3-B73EDAF635AE}" destId="{A9929647-CAEB-4B2D-93F7-1AC88319F684}" srcOrd="4" destOrd="0" parTransId="{6D45D5CC-5018-400C-95C1-A99E2B2A0582}" sibTransId="{6B57320F-8B70-4344-B2BB-C2A22C5A15DF}"/>
    <dgm:cxn modelId="{F6C3DCCC-FA26-4BC4-8140-7449CF0B85BC}" type="presOf" srcId="{EDEE177B-B387-42C5-A3E2-5588E22954BA}" destId="{5AB3C61B-E526-4EEB-9E79-AFF2CEA2E737}" srcOrd="0" destOrd="0" presId="urn:microsoft.com/office/officeart/2005/8/layout/vProcess5"/>
    <dgm:cxn modelId="{18657FE7-BCEA-42E4-B021-42AF323E2136}" type="presOf" srcId="{3DDB8051-BC5A-4CB7-9858-213B266A273B}" destId="{163DB1EB-C66E-4334-B17A-5F33BDB03CF7}" srcOrd="0" destOrd="0" presId="urn:microsoft.com/office/officeart/2005/8/layout/vProcess5"/>
    <dgm:cxn modelId="{1935D0EB-41F2-44E6-B73A-97D3AAF61949}" srcId="{F48EE12A-9A00-4687-8CD3-B73EDAF635AE}" destId="{54FF6F88-5D44-42B0-A1C4-8E5B71E45B66}" srcOrd="2" destOrd="0" parTransId="{C7AB4A3B-FDF7-4C80-A183-8FC88C5F7289}" sibTransId="{EDEE177B-B387-42C5-A3E2-5588E22954BA}"/>
    <dgm:cxn modelId="{1F8B14F2-81E8-4B33-9D2F-D78F14816CC0}" type="presOf" srcId="{F48EE12A-9A00-4687-8CD3-B73EDAF635AE}" destId="{BD209A76-0B46-462B-9ED8-69DCB1F92CF2}" srcOrd="0" destOrd="0" presId="urn:microsoft.com/office/officeart/2005/8/layout/vProcess5"/>
    <dgm:cxn modelId="{D6B518F0-547B-4E2F-BF07-63B794366B8F}" type="presParOf" srcId="{BD209A76-0B46-462B-9ED8-69DCB1F92CF2}" destId="{864517B5-624E-4EB4-850D-49E7B93831F6}" srcOrd="0" destOrd="0" presId="urn:microsoft.com/office/officeart/2005/8/layout/vProcess5"/>
    <dgm:cxn modelId="{7935358C-95C1-4E04-9D6F-A629C31573C1}" type="presParOf" srcId="{BD209A76-0B46-462B-9ED8-69DCB1F92CF2}" destId="{5833907F-9189-4690-853C-539F3335EBC3}" srcOrd="1" destOrd="0" presId="urn:microsoft.com/office/officeart/2005/8/layout/vProcess5"/>
    <dgm:cxn modelId="{BA181D45-6C32-40FA-811E-495F09E17009}" type="presParOf" srcId="{BD209A76-0B46-462B-9ED8-69DCB1F92CF2}" destId="{0BE2EBF1-1006-4271-ADEC-8CE3A7B59CCF}" srcOrd="2" destOrd="0" presId="urn:microsoft.com/office/officeart/2005/8/layout/vProcess5"/>
    <dgm:cxn modelId="{98E9D5C8-B5D0-406A-BADC-CAC2006C3278}" type="presParOf" srcId="{BD209A76-0B46-462B-9ED8-69DCB1F92CF2}" destId="{AAF17E50-9E39-4268-9BB1-3E7FEE0D7077}" srcOrd="3" destOrd="0" presId="urn:microsoft.com/office/officeart/2005/8/layout/vProcess5"/>
    <dgm:cxn modelId="{BF5EEF79-ED20-4D86-9DA4-1A733AC03FA0}" type="presParOf" srcId="{BD209A76-0B46-462B-9ED8-69DCB1F92CF2}" destId="{A29E37A5-D971-4994-9732-EFA0B1A230D1}" srcOrd="4" destOrd="0" presId="urn:microsoft.com/office/officeart/2005/8/layout/vProcess5"/>
    <dgm:cxn modelId="{033B6702-BD91-4DE7-902F-819EF327F8BA}" type="presParOf" srcId="{BD209A76-0B46-462B-9ED8-69DCB1F92CF2}" destId="{D631B9A0-8CEF-45E1-B97B-AC706810ADD9}" srcOrd="5" destOrd="0" presId="urn:microsoft.com/office/officeart/2005/8/layout/vProcess5"/>
    <dgm:cxn modelId="{A7CA4F8D-2A88-4DAE-B385-311ACDBDAFF9}" type="presParOf" srcId="{BD209A76-0B46-462B-9ED8-69DCB1F92CF2}" destId="{163DB1EB-C66E-4334-B17A-5F33BDB03CF7}" srcOrd="6" destOrd="0" presId="urn:microsoft.com/office/officeart/2005/8/layout/vProcess5"/>
    <dgm:cxn modelId="{DE010C7E-6ED6-48EE-AA2B-EE2CB1BA78D0}" type="presParOf" srcId="{BD209A76-0B46-462B-9ED8-69DCB1F92CF2}" destId="{E6EF4B9B-04B7-4E2E-8130-0E042AB3C9BC}" srcOrd="7" destOrd="0" presId="urn:microsoft.com/office/officeart/2005/8/layout/vProcess5"/>
    <dgm:cxn modelId="{27192C5D-A118-4413-A188-551A1409D4B2}" type="presParOf" srcId="{BD209A76-0B46-462B-9ED8-69DCB1F92CF2}" destId="{5AB3C61B-E526-4EEB-9E79-AFF2CEA2E737}" srcOrd="8" destOrd="0" presId="urn:microsoft.com/office/officeart/2005/8/layout/vProcess5"/>
    <dgm:cxn modelId="{65FE5DC6-2B21-499C-8ADE-10E8553E595F}" type="presParOf" srcId="{BD209A76-0B46-462B-9ED8-69DCB1F92CF2}" destId="{DD00B40E-F06D-4211-8771-ED44AA070FFE}" srcOrd="9" destOrd="0" presId="urn:microsoft.com/office/officeart/2005/8/layout/vProcess5"/>
    <dgm:cxn modelId="{68AB3D21-936C-4C48-8476-C599DF7BAC98}" type="presParOf" srcId="{BD209A76-0B46-462B-9ED8-69DCB1F92CF2}" destId="{4B7F6CAA-C5CE-44D6-89BA-14B653554FC4}" srcOrd="10" destOrd="0" presId="urn:microsoft.com/office/officeart/2005/8/layout/vProcess5"/>
    <dgm:cxn modelId="{0A9CB3DB-6E8B-460C-B0C3-6D2E65887C0F}" type="presParOf" srcId="{BD209A76-0B46-462B-9ED8-69DCB1F92CF2}" destId="{A8DF09A7-9225-4C08-901F-035F65EC8825}" srcOrd="11" destOrd="0" presId="urn:microsoft.com/office/officeart/2005/8/layout/vProcess5"/>
    <dgm:cxn modelId="{8EC4FFDC-4686-4A96-836E-B1E6A1C7CF94}" type="presParOf" srcId="{BD209A76-0B46-462B-9ED8-69DCB1F92CF2}" destId="{9F466992-AF6F-49B8-A40F-01B8620BF4FB}" srcOrd="12" destOrd="0" presId="urn:microsoft.com/office/officeart/2005/8/layout/vProcess5"/>
    <dgm:cxn modelId="{E4D8E923-60C1-46D8-8451-F92138C2CDF8}" type="presParOf" srcId="{BD209A76-0B46-462B-9ED8-69DCB1F92CF2}" destId="{433ABC62-3D10-49A6-A679-B6F89427F63E}" srcOrd="13" destOrd="0" presId="urn:microsoft.com/office/officeart/2005/8/layout/vProcess5"/>
    <dgm:cxn modelId="{26A66E02-66FB-4770-ADD0-53BE3430D616}" type="presParOf" srcId="{BD209A76-0B46-462B-9ED8-69DCB1F92CF2}" destId="{5B860A2A-3B93-489E-8089-3701A8A8E5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FDBD8-2C42-4FB7-8D39-758730C048DF}">
      <dsp:nvSpPr>
        <dsp:cNvPr id="0" name=""/>
        <dsp:cNvSpPr/>
      </dsp:nvSpPr>
      <dsp:spPr>
        <a:xfrm>
          <a:off x="845939" y="243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Quão bem os analistas e o cliente podem conhecer os requisitos do sistema? </a:t>
          </a:r>
          <a:endParaRPr lang="en-US" sz="1100" kern="1200"/>
        </a:p>
      </dsp:txBody>
      <dsp:txXfrm>
        <a:off x="845939" y="243"/>
        <a:ext cx="1804913" cy="1082947"/>
      </dsp:txXfrm>
    </dsp:sp>
    <dsp:sp modelId="{75155086-4645-43AA-9742-ED7A2AEB2962}">
      <dsp:nvSpPr>
        <dsp:cNvPr id="0" name=""/>
        <dsp:cNvSpPr/>
      </dsp:nvSpPr>
      <dsp:spPr>
        <a:xfrm>
          <a:off x="2831343" y="243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Quão bem é compreendida a arquitetura do sistema? </a:t>
          </a:r>
          <a:endParaRPr lang="en-US" sz="1100" kern="1200"/>
        </a:p>
      </dsp:txBody>
      <dsp:txXfrm>
        <a:off x="2831343" y="243"/>
        <a:ext cx="1804913" cy="1082947"/>
      </dsp:txXfrm>
    </dsp:sp>
    <dsp:sp modelId="{7EDE6D01-8A04-4464-BB61-844D0C5AD990}">
      <dsp:nvSpPr>
        <dsp:cNvPr id="0" name=""/>
        <dsp:cNvSpPr/>
      </dsp:nvSpPr>
      <dsp:spPr>
        <a:xfrm>
          <a:off x="4816747" y="243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Qual o grau de confiabilidade necessário em relação ao cronograma? </a:t>
          </a:r>
          <a:endParaRPr lang="en-US" sz="1100" kern="1200"/>
        </a:p>
      </dsp:txBody>
      <dsp:txXfrm>
        <a:off x="4816747" y="243"/>
        <a:ext cx="1804913" cy="1082947"/>
      </dsp:txXfrm>
    </dsp:sp>
    <dsp:sp modelId="{61A6B728-F4F5-4F73-8704-C6BD5581A243}">
      <dsp:nvSpPr>
        <dsp:cNvPr id="0" name=""/>
        <dsp:cNvSpPr/>
      </dsp:nvSpPr>
      <dsp:spPr>
        <a:xfrm>
          <a:off x="845939" y="1263682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Quanto planejamento é efetivamente necessário? </a:t>
          </a:r>
          <a:endParaRPr lang="en-US" sz="1100" kern="1200"/>
        </a:p>
      </dsp:txBody>
      <dsp:txXfrm>
        <a:off x="845939" y="1263682"/>
        <a:ext cx="1804913" cy="1082947"/>
      </dsp:txXfrm>
    </dsp:sp>
    <dsp:sp modelId="{C95933E7-CEDD-478E-8FED-AABBEB582622}">
      <dsp:nvSpPr>
        <dsp:cNvPr id="0" name=""/>
        <dsp:cNvSpPr/>
      </dsp:nvSpPr>
      <dsp:spPr>
        <a:xfrm>
          <a:off x="2831343" y="1263682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Qual o grau de risco que este projeto apresenta? </a:t>
          </a:r>
          <a:endParaRPr lang="en-US" sz="1100" kern="1200"/>
        </a:p>
      </dsp:txBody>
      <dsp:txXfrm>
        <a:off x="2831343" y="1263682"/>
        <a:ext cx="1804913" cy="1082947"/>
      </dsp:txXfrm>
    </dsp:sp>
    <dsp:sp modelId="{11B24F25-DE30-4997-986B-0C2C7DACC8A1}">
      <dsp:nvSpPr>
        <dsp:cNvPr id="0" name=""/>
        <dsp:cNvSpPr/>
      </dsp:nvSpPr>
      <dsp:spPr>
        <a:xfrm>
          <a:off x="4816747" y="1263682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Existe alguma restrição de cronograma? </a:t>
          </a:r>
          <a:endParaRPr lang="en-US" sz="1100" kern="1200"/>
        </a:p>
      </dsp:txBody>
      <dsp:txXfrm>
        <a:off x="4816747" y="1263682"/>
        <a:ext cx="1804913" cy="1082947"/>
      </dsp:txXfrm>
    </dsp:sp>
    <dsp:sp modelId="{CEE29464-F40B-42D5-B08A-6B61593FC5B0}">
      <dsp:nvSpPr>
        <dsp:cNvPr id="0" name=""/>
        <dsp:cNvSpPr/>
      </dsp:nvSpPr>
      <dsp:spPr>
        <a:xfrm>
          <a:off x="845939" y="2527121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Será necessário entregar partes do sistema funcionando antes de terminar o projeto todo? </a:t>
          </a:r>
          <a:endParaRPr lang="en-US" sz="1100" kern="1200"/>
        </a:p>
      </dsp:txBody>
      <dsp:txXfrm>
        <a:off x="845939" y="2527121"/>
        <a:ext cx="1804913" cy="1082947"/>
      </dsp:txXfrm>
    </dsp:sp>
    <dsp:sp modelId="{7DD57A17-6739-4410-8B03-A12146797454}">
      <dsp:nvSpPr>
        <dsp:cNvPr id="0" name=""/>
        <dsp:cNvSpPr/>
      </dsp:nvSpPr>
      <dsp:spPr>
        <a:xfrm>
          <a:off x="2831343" y="2527121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Qual o grau de treinamento e adaptação necessários para a equipe poder utilizar o ciclo de vida que parece mais adequado ao projeto? </a:t>
          </a:r>
          <a:endParaRPr lang="en-US" sz="1100" kern="1200"/>
        </a:p>
      </dsp:txBody>
      <dsp:txXfrm>
        <a:off x="2831343" y="2527121"/>
        <a:ext cx="1804913" cy="1082947"/>
      </dsp:txXfrm>
    </dsp:sp>
    <dsp:sp modelId="{358CC733-A6CA-4673-A77D-CCF620EDD97A}">
      <dsp:nvSpPr>
        <dsp:cNvPr id="0" name=""/>
        <dsp:cNvSpPr/>
      </dsp:nvSpPr>
      <dsp:spPr>
        <a:xfrm>
          <a:off x="4816747" y="2527121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Será desenvolvido um único sistema ou uma família de sistemas semelhantes? </a:t>
          </a:r>
          <a:endParaRPr lang="en-US" sz="1100" kern="1200"/>
        </a:p>
      </dsp:txBody>
      <dsp:txXfrm>
        <a:off x="4816747" y="2527121"/>
        <a:ext cx="1804913" cy="1082947"/>
      </dsp:txXfrm>
    </dsp:sp>
    <dsp:sp modelId="{E3026ABA-02DF-4A6A-B8C3-138F982D9141}">
      <dsp:nvSpPr>
        <dsp:cNvPr id="0" name=""/>
        <dsp:cNvSpPr/>
      </dsp:nvSpPr>
      <dsp:spPr>
        <a:xfrm>
          <a:off x="2831343" y="3790560"/>
          <a:ext cx="1804913" cy="1082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Qual o tamanho do projeto? </a:t>
          </a:r>
          <a:endParaRPr lang="en-US" sz="1100" kern="1200"/>
        </a:p>
      </dsp:txBody>
      <dsp:txXfrm>
        <a:off x="2831343" y="3790560"/>
        <a:ext cx="1804913" cy="1082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EF7AA-3CAF-448B-BA37-5C64EA7E692B}">
      <dsp:nvSpPr>
        <dsp:cNvPr id="0" name=""/>
        <dsp:cNvSpPr/>
      </dsp:nvSpPr>
      <dsp:spPr>
        <a:xfrm>
          <a:off x="0" y="3807"/>
          <a:ext cx="7467600" cy="811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0BFC-D69B-4EF4-9959-DD23CDBA0819}">
      <dsp:nvSpPr>
        <dsp:cNvPr id="0" name=""/>
        <dsp:cNvSpPr/>
      </dsp:nvSpPr>
      <dsp:spPr>
        <a:xfrm>
          <a:off x="245334" y="186287"/>
          <a:ext cx="446062" cy="446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907F5-C791-4FB6-8626-BA15B2FDA8AA}">
      <dsp:nvSpPr>
        <dsp:cNvPr id="0" name=""/>
        <dsp:cNvSpPr/>
      </dsp:nvSpPr>
      <dsp:spPr>
        <a:xfrm>
          <a:off x="936731" y="3807"/>
          <a:ext cx="6530868" cy="8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3" tIns="85833" rIns="85833" bIns="858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Inserir uma fase de design entre o levantamento dos requisitos e sua análise. </a:t>
          </a:r>
          <a:endParaRPr lang="en-US" sz="1900" kern="1200"/>
        </a:p>
      </dsp:txBody>
      <dsp:txXfrm>
        <a:off x="936731" y="3807"/>
        <a:ext cx="6530868" cy="811022"/>
      </dsp:txXfrm>
    </dsp:sp>
    <dsp:sp modelId="{B6744F96-19DC-4701-9AE0-957CF3F6069F}">
      <dsp:nvSpPr>
        <dsp:cNvPr id="0" name=""/>
        <dsp:cNvSpPr/>
      </dsp:nvSpPr>
      <dsp:spPr>
        <a:xfrm>
          <a:off x="0" y="1017586"/>
          <a:ext cx="7467600" cy="811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41A0A-3A7C-4777-A532-AB25A1E69814}">
      <dsp:nvSpPr>
        <dsp:cNvPr id="0" name=""/>
        <dsp:cNvSpPr/>
      </dsp:nvSpPr>
      <dsp:spPr>
        <a:xfrm>
          <a:off x="245334" y="1200066"/>
          <a:ext cx="446062" cy="446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9B7E7-0906-4162-9E0F-9CF5AC163C27}">
      <dsp:nvSpPr>
        <dsp:cNvPr id="0" name=""/>
        <dsp:cNvSpPr/>
      </dsp:nvSpPr>
      <dsp:spPr>
        <a:xfrm>
          <a:off x="936731" y="1017586"/>
          <a:ext cx="6530868" cy="8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3" tIns="85833" rIns="85833" bIns="858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Produzir documentação. </a:t>
          </a:r>
          <a:endParaRPr lang="en-US" sz="1900" kern="1200"/>
        </a:p>
      </dsp:txBody>
      <dsp:txXfrm>
        <a:off x="936731" y="1017586"/>
        <a:ext cx="6530868" cy="811022"/>
      </dsp:txXfrm>
    </dsp:sp>
    <dsp:sp modelId="{39B8842A-90C5-4470-8A81-94FDB7DEF012}">
      <dsp:nvSpPr>
        <dsp:cNvPr id="0" name=""/>
        <dsp:cNvSpPr/>
      </dsp:nvSpPr>
      <dsp:spPr>
        <a:xfrm>
          <a:off x="0" y="2031364"/>
          <a:ext cx="7467600" cy="811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1B66-5E2B-467A-8685-52FA7110E899}">
      <dsp:nvSpPr>
        <dsp:cNvPr id="0" name=""/>
        <dsp:cNvSpPr/>
      </dsp:nvSpPr>
      <dsp:spPr>
        <a:xfrm>
          <a:off x="245334" y="2213844"/>
          <a:ext cx="446062" cy="446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813B7-71EB-4F3E-A737-FFC3EEA8CB3C}">
      <dsp:nvSpPr>
        <dsp:cNvPr id="0" name=""/>
        <dsp:cNvSpPr/>
      </dsp:nvSpPr>
      <dsp:spPr>
        <a:xfrm>
          <a:off x="936731" y="2031364"/>
          <a:ext cx="6530868" cy="8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3" tIns="85833" rIns="85833" bIns="858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Fazer duas vezes. </a:t>
          </a:r>
          <a:endParaRPr lang="en-US" sz="1900" kern="1200"/>
        </a:p>
      </dsp:txBody>
      <dsp:txXfrm>
        <a:off x="936731" y="2031364"/>
        <a:ext cx="6530868" cy="811022"/>
      </dsp:txXfrm>
    </dsp:sp>
    <dsp:sp modelId="{5FE4349A-665F-4D6F-87D2-534F0EE30893}">
      <dsp:nvSpPr>
        <dsp:cNvPr id="0" name=""/>
        <dsp:cNvSpPr/>
      </dsp:nvSpPr>
      <dsp:spPr>
        <a:xfrm>
          <a:off x="0" y="3045143"/>
          <a:ext cx="7467600" cy="811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3F649-695A-4900-B25D-30DCC008CF99}">
      <dsp:nvSpPr>
        <dsp:cNvPr id="0" name=""/>
        <dsp:cNvSpPr/>
      </dsp:nvSpPr>
      <dsp:spPr>
        <a:xfrm>
          <a:off x="245334" y="3227623"/>
          <a:ext cx="446062" cy="446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24920-6C4E-4CB2-AD74-BE44E95E69DC}">
      <dsp:nvSpPr>
        <dsp:cNvPr id="0" name=""/>
        <dsp:cNvSpPr/>
      </dsp:nvSpPr>
      <dsp:spPr>
        <a:xfrm>
          <a:off x="936731" y="3045143"/>
          <a:ext cx="6530868" cy="8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3" tIns="85833" rIns="85833" bIns="858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Planejar, controlar e monitorar o teste. </a:t>
          </a:r>
          <a:endParaRPr lang="en-US" sz="1900" kern="1200"/>
        </a:p>
      </dsp:txBody>
      <dsp:txXfrm>
        <a:off x="936731" y="3045143"/>
        <a:ext cx="6530868" cy="811022"/>
      </dsp:txXfrm>
    </dsp:sp>
    <dsp:sp modelId="{ED905ADF-9B55-459D-81C6-60E1FB882A64}">
      <dsp:nvSpPr>
        <dsp:cNvPr id="0" name=""/>
        <dsp:cNvSpPr/>
      </dsp:nvSpPr>
      <dsp:spPr>
        <a:xfrm>
          <a:off x="0" y="4058921"/>
          <a:ext cx="7467600" cy="8110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5D72-4C27-42AF-95CE-0889223DB324}">
      <dsp:nvSpPr>
        <dsp:cNvPr id="0" name=""/>
        <dsp:cNvSpPr/>
      </dsp:nvSpPr>
      <dsp:spPr>
        <a:xfrm>
          <a:off x="245334" y="4241401"/>
          <a:ext cx="446062" cy="4460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8E0B8-6C80-44FE-8594-0F2BC0A5A59F}">
      <dsp:nvSpPr>
        <dsp:cNvPr id="0" name=""/>
        <dsp:cNvSpPr/>
      </dsp:nvSpPr>
      <dsp:spPr>
        <a:xfrm>
          <a:off x="936731" y="4058921"/>
          <a:ext cx="6530868" cy="811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3" tIns="85833" rIns="85833" bIns="858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Envolver o cliente.</a:t>
          </a:r>
          <a:endParaRPr lang="en-US" sz="1900" kern="1200"/>
        </a:p>
      </dsp:txBody>
      <dsp:txXfrm>
        <a:off x="936731" y="4058921"/>
        <a:ext cx="6530868" cy="811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513D4-9864-475B-8531-5E3FC506FF40}">
      <dsp:nvSpPr>
        <dsp:cNvPr id="0" name=""/>
        <dsp:cNvSpPr/>
      </dsp:nvSpPr>
      <dsp:spPr>
        <a:xfrm>
          <a:off x="0" y="791984"/>
          <a:ext cx="7467600" cy="14621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03402-7DA8-4EA4-B65A-339165A9A388}">
      <dsp:nvSpPr>
        <dsp:cNvPr id="0" name=""/>
        <dsp:cNvSpPr/>
      </dsp:nvSpPr>
      <dsp:spPr>
        <a:xfrm>
          <a:off x="442292" y="1120962"/>
          <a:ext cx="804169" cy="80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03C9-9E15-43BE-AA43-5AC492C65D5E}">
      <dsp:nvSpPr>
        <dsp:cNvPr id="0" name=""/>
        <dsp:cNvSpPr/>
      </dsp:nvSpPr>
      <dsp:spPr>
        <a:xfrm>
          <a:off x="1688755" y="791984"/>
          <a:ext cx="5778844" cy="146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42" tIns="154742" rIns="154742" bIns="15474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Se a ideia é acomodar todos ou a grande maioria das modificações, então a abordagem tende mais para Prototipação Evolucionária. </a:t>
          </a:r>
          <a:endParaRPr lang="en-US" sz="1700" kern="1200"/>
        </a:p>
      </dsp:txBody>
      <dsp:txXfrm>
        <a:off x="1688755" y="791984"/>
        <a:ext cx="5778844" cy="1462125"/>
      </dsp:txXfrm>
    </dsp:sp>
    <dsp:sp modelId="{68F7476A-18FE-4A40-9329-E923B85BA2FB}">
      <dsp:nvSpPr>
        <dsp:cNvPr id="0" name=""/>
        <dsp:cNvSpPr/>
      </dsp:nvSpPr>
      <dsp:spPr>
        <a:xfrm>
          <a:off x="0" y="2619641"/>
          <a:ext cx="7467600" cy="146212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BD974-5798-4DC2-8004-1A40957A836D}">
      <dsp:nvSpPr>
        <dsp:cNvPr id="0" name=""/>
        <dsp:cNvSpPr/>
      </dsp:nvSpPr>
      <dsp:spPr>
        <a:xfrm>
          <a:off x="442292" y="2948619"/>
          <a:ext cx="804169" cy="80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3CFC4-9341-4552-8177-F1F9849175AA}">
      <dsp:nvSpPr>
        <dsp:cNvPr id="0" name=""/>
        <dsp:cNvSpPr/>
      </dsp:nvSpPr>
      <dsp:spPr>
        <a:xfrm>
          <a:off x="1688755" y="2619641"/>
          <a:ext cx="5778844" cy="1462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742" tIns="154742" rIns="154742" bIns="15474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Se, entretanto, as entregas continuarão sendo planejadas de acordo com o previsto e as modificações acomodadas aos poucos nas entregas, então a abordagem se parece mais com Entrega em Estágios.</a:t>
          </a:r>
          <a:endParaRPr lang="en-US" sz="1700" kern="1200"/>
        </a:p>
      </dsp:txBody>
      <dsp:txXfrm>
        <a:off x="1688755" y="2619641"/>
        <a:ext cx="5778844" cy="1462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3907F-9189-4690-853C-539F3335EBC3}">
      <dsp:nvSpPr>
        <dsp:cNvPr id="0" name=""/>
        <dsp:cNvSpPr/>
      </dsp:nvSpPr>
      <dsp:spPr>
        <a:xfrm>
          <a:off x="0" y="0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1960: </a:t>
          </a:r>
          <a:r>
            <a:rPr lang="pt-BR" sz="3200" kern="1200" dirty="0" err="1"/>
            <a:t>Subrotinas</a:t>
          </a:r>
          <a:endParaRPr lang="pt-BR" sz="3200" kern="1200" dirty="0"/>
        </a:p>
      </dsp:txBody>
      <dsp:txXfrm>
        <a:off x="21410" y="21410"/>
        <a:ext cx="5399061" cy="688168"/>
      </dsp:txXfrm>
    </dsp:sp>
    <dsp:sp modelId="{0BE2EBF1-1006-4271-ADEC-8CE3A7B59CCF}">
      <dsp:nvSpPr>
        <dsp:cNvPr id="0" name=""/>
        <dsp:cNvSpPr/>
      </dsp:nvSpPr>
      <dsp:spPr>
        <a:xfrm>
          <a:off x="468466" y="832514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1970: Módulos</a:t>
          </a:r>
        </a:p>
      </dsp:txBody>
      <dsp:txXfrm>
        <a:off x="489876" y="853924"/>
        <a:ext cx="5286951" cy="688168"/>
      </dsp:txXfrm>
    </dsp:sp>
    <dsp:sp modelId="{AAF17E50-9E39-4268-9BB1-3E7FEE0D7077}">
      <dsp:nvSpPr>
        <dsp:cNvPr id="0" name=""/>
        <dsp:cNvSpPr/>
      </dsp:nvSpPr>
      <dsp:spPr>
        <a:xfrm>
          <a:off x="936933" y="1665029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1980: Objetos</a:t>
          </a:r>
        </a:p>
      </dsp:txBody>
      <dsp:txXfrm>
        <a:off x="958343" y="1686439"/>
        <a:ext cx="5286951" cy="688168"/>
      </dsp:txXfrm>
    </dsp:sp>
    <dsp:sp modelId="{A29E37A5-D971-4994-9732-EFA0B1A230D1}">
      <dsp:nvSpPr>
        <dsp:cNvPr id="0" name=""/>
        <dsp:cNvSpPr/>
      </dsp:nvSpPr>
      <dsp:spPr>
        <a:xfrm>
          <a:off x="1405400" y="2497544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1990: Componentes</a:t>
          </a:r>
        </a:p>
      </dsp:txBody>
      <dsp:txXfrm>
        <a:off x="1426810" y="2518954"/>
        <a:ext cx="5286951" cy="688168"/>
      </dsp:txXfrm>
    </dsp:sp>
    <dsp:sp modelId="{D631B9A0-8CEF-45E1-B97B-AC706810ADD9}">
      <dsp:nvSpPr>
        <dsp:cNvPr id="0" name=""/>
        <dsp:cNvSpPr/>
      </dsp:nvSpPr>
      <dsp:spPr>
        <a:xfrm>
          <a:off x="1873867" y="3330059"/>
          <a:ext cx="6273380" cy="730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2000: Serviços</a:t>
          </a:r>
        </a:p>
      </dsp:txBody>
      <dsp:txXfrm>
        <a:off x="1895277" y="3351469"/>
        <a:ext cx="5286951" cy="688168"/>
      </dsp:txXfrm>
    </dsp:sp>
    <dsp:sp modelId="{163DB1EB-C66E-4334-B17A-5F33BDB03CF7}">
      <dsp:nvSpPr>
        <dsp:cNvPr id="0" name=""/>
        <dsp:cNvSpPr/>
      </dsp:nvSpPr>
      <dsp:spPr>
        <a:xfrm>
          <a:off x="5798238" y="534027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905145" y="534027"/>
        <a:ext cx="261328" cy="357544"/>
      </dsp:txXfrm>
    </dsp:sp>
    <dsp:sp modelId="{E6EF4B9B-04B7-4E2E-8130-0E042AB3C9BC}">
      <dsp:nvSpPr>
        <dsp:cNvPr id="0" name=""/>
        <dsp:cNvSpPr/>
      </dsp:nvSpPr>
      <dsp:spPr>
        <a:xfrm>
          <a:off x="6266705" y="1366542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373612" y="1366542"/>
        <a:ext cx="261328" cy="357544"/>
      </dsp:txXfrm>
    </dsp:sp>
    <dsp:sp modelId="{5AB3C61B-E526-4EEB-9E79-AFF2CEA2E737}">
      <dsp:nvSpPr>
        <dsp:cNvPr id="0" name=""/>
        <dsp:cNvSpPr/>
      </dsp:nvSpPr>
      <dsp:spPr>
        <a:xfrm>
          <a:off x="6735171" y="2186874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6842078" y="2186874"/>
        <a:ext cx="261328" cy="357544"/>
      </dsp:txXfrm>
    </dsp:sp>
    <dsp:sp modelId="{DD00B40E-F06D-4211-8771-ED44AA070FFE}">
      <dsp:nvSpPr>
        <dsp:cNvPr id="0" name=""/>
        <dsp:cNvSpPr/>
      </dsp:nvSpPr>
      <dsp:spPr>
        <a:xfrm>
          <a:off x="7203638" y="3027511"/>
          <a:ext cx="475142" cy="4751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7310545" y="3027511"/>
        <a:ext cx="261328" cy="357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7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Domínio público: https://commons.wikimedia.org/wiki/File:Spiral_model_(Boehm,_1988).svg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3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7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23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452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4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538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1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Imagem criada pelo autor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66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84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2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</a:t>
            </a:r>
            <a:r>
              <a:rPr lang="en-US" dirty="0" err="1"/>
              <a:t>User:Paraluman</a:t>
            </a:r>
            <a:r>
              <a:rPr lang="en-US" dirty="0"/>
              <a:t> - Own work, CC BY 3.0, https://commons.wikimedia.org/w/index.php?curid=6763217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3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5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49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Imagem criada pelo autor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5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117F85-439C-48AE-A635-048552435D8E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PROCESSOS PRESCRITIVOS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4937" y="548680"/>
            <a:ext cx="6623447" cy="58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912" y="274638"/>
            <a:ext cx="4144888" cy="922114"/>
          </a:xfrm>
        </p:spPr>
        <p:txBody>
          <a:bodyPr/>
          <a:lstStyle/>
          <a:p>
            <a:r>
              <a:rPr lang="pt-BR" dirty="0"/>
              <a:t>Modelo 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W</a:t>
            </a:r>
          </a:p>
        </p:txBody>
      </p:sp>
      <p:pic>
        <p:nvPicPr>
          <p:cNvPr id="5122" name="Picture 2" descr="fig 3">
            <a:extLst>
              <a:ext uri="{FF2B5EF4-FFF2-40B4-BE49-F238E27FC236}">
                <a16:creationId xmlns:a16="http://schemas.microsoft.com/office/drawing/2014/main" id="{F0CEF9C1-15CF-44ED-880C-6B94B47CD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792088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Cascata com subprojetos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6862" y="1600200"/>
            <a:ext cx="620827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Cascata com redução de risco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7115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pic>
        <p:nvPicPr>
          <p:cNvPr id="2050" name="Picture 2" descr="https://upload.wikimedia.org/wikipedia/commons/thumb/e/ec/Spiral_model_%28Boehm%2C_1988%29.svg/1024px-Spiral_model_%28Boehm%2C_1988%29.svg.png">
            <a:extLst>
              <a:ext uri="{FF2B5EF4-FFF2-40B4-BE49-F238E27FC236}">
                <a16:creationId xmlns:a16="http://schemas.microsoft.com/office/drawing/2014/main" id="{6851B124-5242-4EC5-B065-9092685F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916588" cy="492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Prototipação Evolucionária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813690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Entregas em Estágios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76872"/>
            <a:ext cx="7931224" cy="308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Orientado a cronograma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76873"/>
            <a:ext cx="8003232" cy="30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Entrega Evolucionária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012FAEA-2BE6-4E1E-ACE9-3F56EBF1636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585634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orientados a ferramentas</a:t>
            </a:r>
          </a:p>
        </p:txBody>
      </p:sp>
      <p:pic>
        <p:nvPicPr>
          <p:cNvPr id="7170" name="Picture 2" descr="fig 3">
            <a:extLst>
              <a:ext uri="{FF2B5EF4-FFF2-40B4-BE49-F238E27FC236}">
                <a16:creationId xmlns:a16="http://schemas.microsoft.com/office/drawing/2014/main" id="{297230F6-4FFC-4C26-950D-45889C98A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18249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Codificar e Consertar</a:t>
            </a:r>
          </a:p>
          <a:p>
            <a:r>
              <a:rPr lang="pt-BR" dirty="0"/>
              <a:t>Modelo Cascata</a:t>
            </a:r>
          </a:p>
          <a:p>
            <a:r>
              <a:rPr lang="pt-BR" dirty="0"/>
              <a:t>Modelo Sashimi (Cascata Entrelaçado)</a:t>
            </a:r>
          </a:p>
          <a:p>
            <a:r>
              <a:rPr lang="pt-BR" dirty="0"/>
              <a:t>Modelo V</a:t>
            </a:r>
          </a:p>
          <a:p>
            <a:r>
              <a:rPr lang="pt-BR" dirty="0"/>
              <a:t>Modelo W</a:t>
            </a:r>
          </a:p>
          <a:p>
            <a:r>
              <a:rPr lang="pt-BR" dirty="0"/>
              <a:t>Modelo Cascata com Subprojetos</a:t>
            </a:r>
          </a:p>
          <a:p>
            <a:r>
              <a:rPr lang="pt-BR" dirty="0"/>
              <a:t>Modelo Cascata com Redução de Risco</a:t>
            </a:r>
          </a:p>
          <a:p>
            <a:r>
              <a:rPr lang="pt-BR" dirty="0"/>
              <a:t>Modelo Espiral</a:t>
            </a:r>
          </a:p>
          <a:p>
            <a:r>
              <a:rPr lang="pt-BR" dirty="0"/>
              <a:t>Prototipação Evolucionária</a:t>
            </a:r>
          </a:p>
          <a:p>
            <a:r>
              <a:rPr lang="pt-BR" dirty="0"/>
              <a:t>Entrega em Estágios</a:t>
            </a:r>
          </a:p>
          <a:p>
            <a:r>
              <a:rPr lang="pt-BR" dirty="0"/>
              <a:t>Modelo Orientado a Cronograma</a:t>
            </a:r>
          </a:p>
          <a:p>
            <a:r>
              <a:rPr lang="pt-BR" dirty="0"/>
              <a:t>Entrega Evolucionária</a:t>
            </a:r>
          </a:p>
          <a:p>
            <a:r>
              <a:rPr lang="pt-BR" dirty="0"/>
              <a:t>Modelos Orientados a Ferramentas</a:t>
            </a:r>
          </a:p>
          <a:p>
            <a:r>
              <a:rPr lang="pt-BR" dirty="0"/>
              <a:t>Linhas de Produto de Software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 de Produto de Software (SPL)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1"/>
          <a:ext cx="8147248" cy="406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5868561"/>
            <a:ext cx="7632848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2010: Linhas de Produto de Software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380312" y="5517232"/>
            <a:ext cx="475142" cy="475142"/>
            <a:chOff x="7203638" y="3027511"/>
            <a:chExt cx="475142" cy="475142"/>
          </a:xfrm>
        </p:grpSpPr>
        <p:sp>
          <p:nvSpPr>
            <p:cNvPr id="7" name="Seta para baixo 6"/>
            <p:cNvSpPr/>
            <p:nvPr/>
          </p:nvSpPr>
          <p:spPr>
            <a:xfrm>
              <a:off x="7203638" y="3027511"/>
              <a:ext cx="475142" cy="475142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Seta para baixo 4"/>
            <p:cNvSpPr/>
            <p:nvPr/>
          </p:nvSpPr>
          <p:spPr>
            <a:xfrm>
              <a:off x="7310545" y="3027511"/>
              <a:ext cx="261328" cy="357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26670" rIns="26670" bIns="2667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2100" kern="12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Custo/Benefício da SPL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787545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essenciais para SPL</a:t>
            </a:r>
          </a:p>
        </p:txBody>
      </p:sp>
      <p:pic>
        <p:nvPicPr>
          <p:cNvPr id="8194" name="Picture 2" descr="fig 3">
            <a:extLst>
              <a:ext uri="{FF2B5EF4-FFF2-40B4-BE49-F238E27FC236}">
                <a16:creationId xmlns:a16="http://schemas.microsoft.com/office/drawing/2014/main" id="{67C341E3-9DDC-4D9B-956C-1DCC8F223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31358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Questões que determinam a escolha de um modelo</a:t>
            </a:r>
          </a:p>
        </p:txBody>
      </p: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11763AD0-B6B1-4033-B160-D2242B17E6B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9083388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Condificar</a:t>
            </a:r>
            <a:r>
              <a:rPr lang="pt-BR" dirty="0"/>
              <a:t> e Consertar 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/>
              <a:t>Code and Fix</a:t>
            </a:r>
            <a:r>
              <a:rPr lang="pt-BR" dirty="0"/>
              <a:t>)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628800"/>
            <a:ext cx="6984776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1">
            <a:extLst>
              <a:ext uri="{FF2B5EF4-FFF2-40B4-BE49-F238E27FC236}">
                <a16:creationId xmlns:a16="http://schemas.microsoft.com/office/drawing/2014/main" id="{2010E7EC-B16F-4D3F-9619-60C87A5C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2943"/>
            <a:ext cx="6113462" cy="59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7419" y="188640"/>
            <a:ext cx="4000872" cy="1143000"/>
          </a:xfrm>
        </p:spPr>
        <p:txBody>
          <a:bodyPr/>
          <a:lstStyle/>
          <a:p>
            <a:r>
              <a:rPr lang="pt-BR" dirty="0"/>
              <a:t>Cascata (</a:t>
            </a:r>
            <a:r>
              <a:rPr lang="pt-BR" i="1" dirty="0"/>
              <a:t>Waterfall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27AD6BB-A446-4258-A171-4B7C8D96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3887"/>
            <a:ext cx="6122987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03576" y="274429"/>
            <a:ext cx="4288904" cy="1143000"/>
          </a:xfrm>
        </p:spPr>
        <p:txBody>
          <a:bodyPr/>
          <a:lstStyle/>
          <a:p>
            <a:r>
              <a:rPr lang="pt-BR" dirty="0"/>
              <a:t>Cascata Dupla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195DAA5-AD8D-4878-8CE3-1996AB80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6122987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5084" y="188640"/>
            <a:ext cx="4288904" cy="1143000"/>
          </a:xfrm>
        </p:spPr>
        <p:txBody>
          <a:bodyPr/>
          <a:lstStyle/>
          <a:p>
            <a:r>
              <a:rPr lang="pt-BR" dirty="0"/>
              <a:t>Cascata na prática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Sugestões de Royce (1970)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563ACE3-8993-47C2-98EA-0369837D9B3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2801308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Sashimi</a:t>
            </a:r>
          </a:p>
        </p:txBody>
      </p:sp>
      <p:pic>
        <p:nvPicPr>
          <p:cNvPr id="4" name="Espaço Reservado para Conteúdo 3"/>
          <p:cNvPicPr>
            <a:picLocks noGrp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628800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almon Sashimi with Calamansi.JPG">
            <a:extLst>
              <a:ext uri="{FF2B5EF4-FFF2-40B4-BE49-F238E27FC236}">
                <a16:creationId xmlns:a16="http://schemas.microsoft.com/office/drawing/2014/main" id="{7693757C-4EAF-473E-9E86-79B9BF4F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35" y="476672"/>
            <a:ext cx="3851920" cy="25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486</Words>
  <Application>Microsoft Office PowerPoint</Application>
  <PresentationFormat>Apresentação na tela (4:3)</PresentationFormat>
  <Paragraphs>95</Paragraphs>
  <Slides>22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Calibri</vt:lpstr>
      <vt:lpstr>Century Schoolbook</vt:lpstr>
      <vt:lpstr>Wingdings</vt:lpstr>
      <vt:lpstr>Wingdings 2</vt:lpstr>
      <vt:lpstr>Balcão Envidraçado</vt:lpstr>
      <vt:lpstr>PROCESSOS PRESCRITIVOS</vt:lpstr>
      <vt:lpstr>Conteúdo</vt:lpstr>
      <vt:lpstr>Questões que determinam a escolha de um modelo</vt:lpstr>
      <vt:lpstr>Condificar e Consertar  (Code and Fix)</vt:lpstr>
      <vt:lpstr>Cascata (Waterfall)</vt:lpstr>
      <vt:lpstr>Cascata Dupla</vt:lpstr>
      <vt:lpstr>Cascata na prática</vt:lpstr>
      <vt:lpstr>Sugestões de Royce (1970) </vt:lpstr>
      <vt:lpstr>Modelo Sashimi</vt:lpstr>
      <vt:lpstr>Modelo V</vt:lpstr>
      <vt:lpstr>Modelo W</vt:lpstr>
      <vt:lpstr>Cascata com subprojetos</vt:lpstr>
      <vt:lpstr>Cascata com redução de risco</vt:lpstr>
      <vt:lpstr>Modelo Espiral</vt:lpstr>
      <vt:lpstr>Prototipação Evolucionária</vt:lpstr>
      <vt:lpstr>Entregas em Estágios</vt:lpstr>
      <vt:lpstr>Modelo Orientado a cronograma</vt:lpstr>
      <vt:lpstr>Entrega Evolucionária</vt:lpstr>
      <vt:lpstr>Modelos orientados a ferramentas</vt:lpstr>
      <vt:lpstr>Linhas de Produto de Software (SPL)</vt:lpstr>
      <vt:lpstr>Custo/Benefício da SPL</vt:lpstr>
      <vt:lpstr>Atividades essenciais para SPL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PRESCRITIVOS</dc:title>
  <dc:creator>Raul Sidnei Wazlawick</dc:creator>
  <cp:lastModifiedBy>Raul Sidnei Wazlawick</cp:lastModifiedBy>
  <cp:revision>1</cp:revision>
  <dcterms:created xsi:type="dcterms:W3CDTF">2020-03-09T18:33:33Z</dcterms:created>
  <dcterms:modified xsi:type="dcterms:W3CDTF">2020-03-09T18:34:49Z</dcterms:modified>
</cp:coreProperties>
</file>