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96" r:id="rId7"/>
    <p:sldId id="261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90" r:id="rId29"/>
    <p:sldId id="291" r:id="rId30"/>
    <p:sldId id="293" r:id="rId31"/>
    <p:sldId id="295" r:id="rId3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 autoAdjust="0"/>
    <p:restoredTop sz="86333" autoAdjust="0"/>
  </p:normalViewPr>
  <p:slideViewPr>
    <p:cSldViewPr>
      <p:cViewPr varScale="1">
        <p:scale>
          <a:sx n="74" d="100"/>
          <a:sy n="74" d="100"/>
        </p:scale>
        <p:origin x="8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 Wazlawick" userId="1279d5d3ca440258" providerId="LiveId" clId="{90963A4B-E277-4DA0-8684-357EFBFF24F6}"/>
    <pc:docChg chg="undo custSel mod modSld">
      <pc:chgData name="Raul Sidnei Wazlawick" userId="1279d5d3ca440258" providerId="LiveId" clId="{90963A4B-E277-4DA0-8684-357EFBFF24F6}" dt="2020-04-14T21:56:49.990" v="3" actId="26606"/>
      <pc:docMkLst>
        <pc:docMk/>
      </pc:docMkLst>
      <pc:sldChg chg="addSp delSp modSp">
        <pc:chgData name="Raul Sidnei Wazlawick" userId="1279d5d3ca440258" providerId="LiveId" clId="{90963A4B-E277-4DA0-8684-357EFBFF24F6}" dt="2020-04-14T21:56:15.822" v="2" actId="26606"/>
        <pc:sldMkLst>
          <pc:docMk/>
          <pc:sldMk cId="0" sldId="257"/>
        </pc:sldMkLst>
        <pc:spChg chg="mod">
          <ac:chgData name="Raul Sidnei Wazlawick" userId="1279d5d3ca440258" providerId="LiveId" clId="{90963A4B-E277-4DA0-8684-357EFBFF24F6}" dt="2020-04-14T21:56:15.822" v="2" actId="26606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Raul Sidnei Wazlawick" userId="1279d5d3ca440258" providerId="LiveId" clId="{90963A4B-E277-4DA0-8684-357EFBFF24F6}" dt="2020-04-14T21:56:15.822" v="2" actId="26606"/>
          <ac:spMkLst>
            <pc:docMk/>
            <pc:sldMk cId="0" sldId="257"/>
            <ac:spMk id="3" creationId="{00000000-0000-0000-0000-000000000000}"/>
          </ac:spMkLst>
        </pc:spChg>
        <pc:graphicFrameChg chg="add del">
          <ac:chgData name="Raul Sidnei Wazlawick" userId="1279d5d3ca440258" providerId="LiveId" clId="{90963A4B-E277-4DA0-8684-357EFBFF24F6}" dt="2020-04-14T21:56:15.791" v="1" actId="26606"/>
          <ac:graphicFrameMkLst>
            <pc:docMk/>
            <pc:sldMk cId="0" sldId="257"/>
            <ac:graphicFrameMk id="5" creationId="{3E395D0B-3EF4-47D8-B5FC-64C75904106E}"/>
          </ac:graphicFrameMkLst>
        </pc:graphicFrameChg>
        <pc:graphicFrameChg chg="add">
          <ac:chgData name="Raul Sidnei Wazlawick" userId="1279d5d3ca440258" providerId="LiveId" clId="{90963A4B-E277-4DA0-8684-357EFBFF24F6}" dt="2020-04-14T21:56:15.822" v="2" actId="26606"/>
          <ac:graphicFrameMkLst>
            <pc:docMk/>
            <pc:sldMk cId="0" sldId="257"/>
            <ac:graphicFrameMk id="7" creationId="{07C2A348-9AAB-414F-A627-56E34B594526}"/>
          </ac:graphicFrameMkLst>
        </pc:graphicFrameChg>
      </pc:sldChg>
      <pc:sldChg chg="addSp delSp modSp">
        <pc:chgData name="Raul Sidnei Wazlawick" userId="1279d5d3ca440258" providerId="LiveId" clId="{90963A4B-E277-4DA0-8684-357EFBFF24F6}" dt="2020-04-14T21:56:49.990" v="3" actId="26606"/>
        <pc:sldMkLst>
          <pc:docMk/>
          <pc:sldMk cId="0" sldId="264"/>
        </pc:sldMkLst>
        <pc:spChg chg="mod">
          <ac:chgData name="Raul Sidnei Wazlawick" userId="1279d5d3ca440258" providerId="LiveId" clId="{90963A4B-E277-4DA0-8684-357EFBFF24F6}" dt="2020-04-14T21:56:49.990" v="3" actId="26606"/>
          <ac:spMkLst>
            <pc:docMk/>
            <pc:sldMk cId="0" sldId="264"/>
            <ac:spMk id="2" creationId="{00000000-0000-0000-0000-000000000000}"/>
          </ac:spMkLst>
        </pc:spChg>
        <pc:spChg chg="del">
          <ac:chgData name="Raul Sidnei Wazlawick" userId="1279d5d3ca440258" providerId="LiveId" clId="{90963A4B-E277-4DA0-8684-357EFBFF24F6}" dt="2020-04-14T21:56:49.990" v="3" actId="26606"/>
          <ac:spMkLst>
            <pc:docMk/>
            <pc:sldMk cId="0" sldId="264"/>
            <ac:spMk id="3" creationId="{00000000-0000-0000-0000-000000000000}"/>
          </ac:spMkLst>
        </pc:spChg>
        <pc:graphicFrameChg chg="add">
          <ac:chgData name="Raul Sidnei Wazlawick" userId="1279d5d3ca440258" providerId="LiveId" clId="{90963A4B-E277-4DA0-8684-357EFBFF24F6}" dt="2020-04-14T21:56:49.990" v="3" actId="26606"/>
          <ac:graphicFrameMkLst>
            <pc:docMk/>
            <pc:sldMk cId="0" sldId="264"/>
            <ac:graphicFrameMk id="5" creationId="{9D78BEEE-89DE-4B5D-ABFA-3F7F3456FE7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stackoverflow.com/q/43476098" TargetMode="External"/><Relationship Id="rId1" Type="http://schemas.openxmlformats.org/officeDocument/2006/relationships/image" Target="../media/image35.jpeg"/><Relationship Id="rId6" Type="http://schemas.openxmlformats.org/officeDocument/2006/relationships/hyperlink" Target="http://www.thebluediamondgallery.com/wooden-tile/c/change.html" TargetMode="External"/><Relationship Id="rId5" Type="http://schemas.openxmlformats.org/officeDocument/2006/relationships/image" Target="../media/image37.jpeg"/><Relationship Id="rId4" Type="http://schemas.openxmlformats.org/officeDocument/2006/relationships/hyperlink" Target="https://pixabay.com/pt/aten%C3%A7%C3%A3o-aviso-inscreva-se-perigo-303861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stackoverflow.com/q/43476098" TargetMode="External"/><Relationship Id="rId1" Type="http://schemas.openxmlformats.org/officeDocument/2006/relationships/image" Target="../media/image35.jpeg"/><Relationship Id="rId6" Type="http://schemas.openxmlformats.org/officeDocument/2006/relationships/hyperlink" Target="http://www.thebluediamondgallery.com/wooden-tile/c/change.html" TargetMode="External"/><Relationship Id="rId5" Type="http://schemas.openxmlformats.org/officeDocument/2006/relationships/image" Target="../media/image37.jpeg"/><Relationship Id="rId4" Type="http://schemas.openxmlformats.org/officeDocument/2006/relationships/hyperlink" Target="https://pixabay.com/pt/aten%C3%A7%C3%A3o-aviso-inscreva-se-perigo-303861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7228D-99D5-4C69-9A6A-35A824AE12A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EAA0C76-9B56-4A20-BDDC-E7796906F3C3}">
      <dgm:prSet/>
      <dgm:spPr/>
      <dgm:t>
        <a:bodyPr/>
        <a:lstStyle/>
        <a:p>
          <a:pPr>
            <a:defRPr b="1"/>
          </a:pPr>
          <a:r>
            <a:rPr lang="pt-BR"/>
            <a:t>Seleção de projetos</a:t>
          </a:r>
          <a:endParaRPr lang="en-US"/>
        </a:p>
      </dgm:t>
    </dgm:pt>
    <dgm:pt modelId="{0BBAFF8B-1CF7-4CEA-8876-34946B464574}" type="parTrans" cxnId="{7BDEECC1-91E4-449C-AA89-52A7C73626E7}">
      <dgm:prSet/>
      <dgm:spPr/>
      <dgm:t>
        <a:bodyPr/>
        <a:lstStyle/>
        <a:p>
          <a:endParaRPr lang="en-US"/>
        </a:p>
      </dgm:t>
    </dgm:pt>
    <dgm:pt modelId="{58779C40-470C-40A8-BDAB-06730FD466E1}" type="sibTrans" cxnId="{7BDEECC1-91E4-449C-AA89-52A7C73626E7}">
      <dgm:prSet/>
      <dgm:spPr/>
      <dgm:t>
        <a:bodyPr/>
        <a:lstStyle/>
        <a:p>
          <a:endParaRPr lang="en-US"/>
        </a:p>
      </dgm:t>
    </dgm:pt>
    <dgm:pt modelId="{8C3AF727-2088-48FC-9E77-612B4993FA2F}">
      <dgm:prSet/>
      <dgm:spPr/>
      <dgm:t>
        <a:bodyPr/>
        <a:lstStyle/>
        <a:p>
          <a:pPr>
            <a:defRPr b="1"/>
          </a:pPr>
          <a:r>
            <a:rPr lang="pt-BR"/>
            <a:t>Termo de abertura</a:t>
          </a:r>
          <a:endParaRPr lang="en-US"/>
        </a:p>
      </dgm:t>
    </dgm:pt>
    <dgm:pt modelId="{61914071-E9F9-48B0-BF53-AF3EABBE4171}" type="parTrans" cxnId="{D003BBB3-C0B6-45F6-958B-E501AE7DC331}">
      <dgm:prSet/>
      <dgm:spPr/>
      <dgm:t>
        <a:bodyPr/>
        <a:lstStyle/>
        <a:p>
          <a:endParaRPr lang="en-US"/>
        </a:p>
      </dgm:t>
    </dgm:pt>
    <dgm:pt modelId="{CD9DE231-BB3E-4A17-BC3A-A3BF5B86BAF3}" type="sibTrans" cxnId="{D003BBB3-C0B6-45F6-958B-E501AE7DC331}">
      <dgm:prSet/>
      <dgm:spPr/>
      <dgm:t>
        <a:bodyPr/>
        <a:lstStyle/>
        <a:p>
          <a:endParaRPr lang="en-US"/>
        </a:p>
      </dgm:t>
    </dgm:pt>
    <dgm:pt modelId="{62026955-316B-4C67-972C-D49012BB3A66}">
      <dgm:prSet/>
      <dgm:spPr/>
      <dgm:t>
        <a:bodyPr/>
        <a:lstStyle/>
        <a:p>
          <a:pPr>
            <a:defRPr b="1"/>
          </a:pPr>
          <a:r>
            <a:rPr lang="pt-BR"/>
            <a:t>Business model canvas</a:t>
          </a:r>
          <a:endParaRPr lang="en-US"/>
        </a:p>
      </dgm:t>
    </dgm:pt>
    <dgm:pt modelId="{46D84FFF-8A36-4016-A2AF-344DEFD82A21}" type="parTrans" cxnId="{5CAF30D0-26A7-4F88-89B5-FFCDF2198E30}">
      <dgm:prSet/>
      <dgm:spPr/>
      <dgm:t>
        <a:bodyPr/>
        <a:lstStyle/>
        <a:p>
          <a:endParaRPr lang="en-US"/>
        </a:p>
      </dgm:t>
    </dgm:pt>
    <dgm:pt modelId="{049D3386-DACA-4E54-AC77-2128AA412E25}" type="sibTrans" cxnId="{5CAF30D0-26A7-4F88-89B5-FFCDF2198E30}">
      <dgm:prSet/>
      <dgm:spPr/>
      <dgm:t>
        <a:bodyPr/>
        <a:lstStyle/>
        <a:p>
          <a:endParaRPr lang="en-US"/>
        </a:p>
      </dgm:t>
    </dgm:pt>
    <dgm:pt modelId="{01975D1E-CFA2-456E-9241-01C42346C6B6}">
      <dgm:prSet/>
      <dgm:spPr/>
      <dgm:t>
        <a:bodyPr/>
        <a:lstStyle/>
        <a:p>
          <a:pPr>
            <a:defRPr b="1"/>
          </a:pPr>
          <a:r>
            <a:rPr lang="pt-BR"/>
            <a:t>Declaração de escopo</a:t>
          </a:r>
          <a:endParaRPr lang="en-US"/>
        </a:p>
      </dgm:t>
    </dgm:pt>
    <dgm:pt modelId="{5C545001-75BE-446D-8507-C1A7EBB2520B}" type="parTrans" cxnId="{F78AE4D1-4640-475F-938B-048C94E9B1BC}">
      <dgm:prSet/>
      <dgm:spPr/>
      <dgm:t>
        <a:bodyPr/>
        <a:lstStyle/>
        <a:p>
          <a:endParaRPr lang="en-US"/>
        </a:p>
      </dgm:t>
    </dgm:pt>
    <dgm:pt modelId="{9BE7729C-670C-4C94-B210-B742A6290A44}" type="sibTrans" cxnId="{F78AE4D1-4640-475F-938B-048C94E9B1BC}">
      <dgm:prSet/>
      <dgm:spPr/>
      <dgm:t>
        <a:bodyPr/>
        <a:lstStyle/>
        <a:p>
          <a:endParaRPr lang="en-US"/>
        </a:p>
      </dgm:t>
    </dgm:pt>
    <dgm:pt modelId="{F741DE86-906A-409D-B949-EAC6CC441A3D}">
      <dgm:prSet/>
      <dgm:spPr/>
      <dgm:t>
        <a:bodyPr/>
        <a:lstStyle/>
        <a:p>
          <a:pPr>
            <a:defRPr b="1"/>
          </a:pPr>
          <a:r>
            <a:rPr lang="pt-BR"/>
            <a:t>Planejamento de projeto com iterações</a:t>
          </a:r>
          <a:endParaRPr lang="en-US"/>
        </a:p>
      </dgm:t>
    </dgm:pt>
    <dgm:pt modelId="{74B23771-48BC-4DE5-9E4D-5F00040EFB13}" type="parTrans" cxnId="{A27FBFCE-9D99-4174-8977-A10F76BC5A3B}">
      <dgm:prSet/>
      <dgm:spPr/>
      <dgm:t>
        <a:bodyPr/>
        <a:lstStyle/>
        <a:p>
          <a:endParaRPr lang="en-US"/>
        </a:p>
      </dgm:t>
    </dgm:pt>
    <dgm:pt modelId="{74360B32-877C-4F54-A487-77F1670CB6B9}" type="sibTrans" cxnId="{A27FBFCE-9D99-4174-8977-A10F76BC5A3B}">
      <dgm:prSet/>
      <dgm:spPr/>
      <dgm:t>
        <a:bodyPr/>
        <a:lstStyle/>
        <a:p>
          <a:endParaRPr lang="en-US"/>
        </a:p>
      </dgm:t>
    </dgm:pt>
    <dgm:pt modelId="{2F522E18-C012-49BF-A46D-5148CCF8A23F}">
      <dgm:prSet/>
      <dgm:spPr/>
      <dgm:t>
        <a:bodyPr/>
        <a:lstStyle/>
        <a:p>
          <a:r>
            <a:rPr lang="pt-BR"/>
            <a:t>Duração e esforço das fases</a:t>
          </a:r>
          <a:endParaRPr lang="en-US"/>
        </a:p>
      </dgm:t>
    </dgm:pt>
    <dgm:pt modelId="{9645DB04-1787-40D5-B5AE-725CF07722D6}" type="parTrans" cxnId="{14FC3529-4F4E-4505-B9F6-09AA83249F69}">
      <dgm:prSet/>
      <dgm:spPr/>
      <dgm:t>
        <a:bodyPr/>
        <a:lstStyle/>
        <a:p>
          <a:endParaRPr lang="en-US"/>
        </a:p>
      </dgm:t>
    </dgm:pt>
    <dgm:pt modelId="{4830B4FF-8FDA-4A8A-B026-0A0CAAA570CB}" type="sibTrans" cxnId="{14FC3529-4F4E-4505-B9F6-09AA83249F69}">
      <dgm:prSet/>
      <dgm:spPr/>
      <dgm:t>
        <a:bodyPr/>
        <a:lstStyle/>
        <a:p>
          <a:endParaRPr lang="en-US"/>
        </a:p>
      </dgm:t>
    </dgm:pt>
    <dgm:pt modelId="{D6F101B6-6916-4160-BF91-D39F5C0FEC49}">
      <dgm:prSet/>
      <dgm:spPr/>
      <dgm:t>
        <a:bodyPr/>
        <a:lstStyle/>
        <a:p>
          <a:r>
            <a:rPr lang="pt-BR"/>
            <a:t>Duração e número de iterações</a:t>
          </a:r>
          <a:endParaRPr lang="en-US"/>
        </a:p>
      </dgm:t>
    </dgm:pt>
    <dgm:pt modelId="{59F64C21-83A7-49DD-90E5-EE6607BD9AED}" type="parTrans" cxnId="{498FE065-62AE-45FF-8056-47D85F280003}">
      <dgm:prSet/>
      <dgm:spPr/>
      <dgm:t>
        <a:bodyPr/>
        <a:lstStyle/>
        <a:p>
          <a:endParaRPr lang="en-US"/>
        </a:p>
      </dgm:t>
    </dgm:pt>
    <dgm:pt modelId="{2EE02DE2-5594-4AC5-8BFF-F712A8A301F3}" type="sibTrans" cxnId="{498FE065-62AE-45FF-8056-47D85F280003}">
      <dgm:prSet/>
      <dgm:spPr/>
      <dgm:t>
        <a:bodyPr/>
        <a:lstStyle/>
        <a:p>
          <a:endParaRPr lang="en-US"/>
        </a:p>
      </dgm:t>
    </dgm:pt>
    <dgm:pt modelId="{7A26CDAB-CADD-4F44-9798-7366CA584CDA}">
      <dgm:prSet/>
      <dgm:spPr/>
      <dgm:t>
        <a:bodyPr/>
        <a:lstStyle/>
        <a:p>
          <a:r>
            <a:rPr lang="pt-BR"/>
            <a:t>Marcos ou entregas</a:t>
          </a:r>
          <a:endParaRPr lang="en-US"/>
        </a:p>
      </dgm:t>
    </dgm:pt>
    <dgm:pt modelId="{1711561D-2F53-4D22-AFE6-3F485238B90D}" type="parTrans" cxnId="{4243AD62-42DF-48F4-931C-80C09D5700FB}">
      <dgm:prSet/>
      <dgm:spPr/>
      <dgm:t>
        <a:bodyPr/>
        <a:lstStyle/>
        <a:p>
          <a:endParaRPr lang="en-US"/>
        </a:p>
      </dgm:t>
    </dgm:pt>
    <dgm:pt modelId="{E611F137-2EBE-4209-9E6E-6D974F158DF8}" type="sibTrans" cxnId="{4243AD62-42DF-48F4-931C-80C09D5700FB}">
      <dgm:prSet/>
      <dgm:spPr/>
      <dgm:t>
        <a:bodyPr/>
        <a:lstStyle/>
        <a:p>
          <a:endParaRPr lang="en-US"/>
        </a:p>
      </dgm:t>
    </dgm:pt>
    <dgm:pt modelId="{675D5E42-57A6-45D3-8A31-076B56B8494C}">
      <dgm:prSet/>
      <dgm:spPr/>
      <dgm:t>
        <a:bodyPr/>
        <a:lstStyle/>
        <a:p>
          <a:pPr>
            <a:defRPr b="1"/>
          </a:pPr>
          <a:r>
            <a:rPr lang="pt-BR"/>
            <a:t>Planejamento de iteração</a:t>
          </a:r>
          <a:endParaRPr lang="en-US"/>
        </a:p>
      </dgm:t>
    </dgm:pt>
    <dgm:pt modelId="{5C83DC35-11FA-41A9-9A49-FB94B5E73EBD}" type="parTrans" cxnId="{5F7E916D-2587-4906-B0BE-B0177FC0EC78}">
      <dgm:prSet/>
      <dgm:spPr/>
      <dgm:t>
        <a:bodyPr/>
        <a:lstStyle/>
        <a:p>
          <a:endParaRPr lang="en-US"/>
        </a:p>
      </dgm:t>
    </dgm:pt>
    <dgm:pt modelId="{8EED9385-3915-4DCD-9878-476CA35441F3}" type="sibTrans" cxnId="{5F7E916D-2587-4906-B0BE-B0177FC0EC78}">
      <dgm:prSet/>
      <dgm:spPr/>
      <dgm:t>
        <a:bodyPr/>
        <a:lstStyle/>
        <a:p>
          <a:endParaRPr lang="en-US"/>
        </a:p>
      </dgm:t>
    </dgm:pt>
    <dgm:pt modelId="{4FBBDC42-0CB1-4E1E-9FF1-6748D9863F7E}">
      <dgm:prSet/>
      <dgm:spPr/>
      <dgm:t>
        <a:bodyPr/>
        <a:lstStyle/>
        <a:p>
          <a:r>
            <a:rPr lang="pt-BR"/>
            <a:t>WBS – estrutura analítica</a:t>
          </a:r>
          <a:endParaRPr lang="en-US"/>
        </a:p>
      </dgm:t>
    </dgm:pt>
    <dgm:pt modelId="{45D2A79C-3E7E-4729-9C2E-7A9FD6AA72F9}" type="parTrans" cxnId="{DC71B37F-CB90-4B12-9810-A5FC951605E4}">
      <dgm:prSet/>
      <dgm:spPr/>
      <dgm:t>
        <a:bodyPr/>
        <a:lstStyle/>
        <a:p>
          <a:endParaRPr lang="en-US"/>
        </a:p>
      </dgm:t>
    </dgm:pt>
    <dgm:pt modelId="{F9FCE7C1-ACAB-4C96-A3FE-6DF5B220E744}" type="sibTrans" cxnId="{DC71B37F-CB90-4B12-9810-A5FC951605E4}">
      <dgm:prSet/>
      <dgm:spPr/>
      <dgm:t>
        <a:bodyPr/>
        <a:lstStyle/>
        <a:p>
          <a:endParaRPr lang="en-US"/>
        </a:p>
      </dgm:t>
    </dgm:pt>
    <dgm:pt modelId="{9B34A1ED-D2C3-44FF-9EDF-087A1A056AEF}">
      <dgm:prSet/>
      <dgm:spPr/>
      <dgm:t>
        <a:bodyPr/>
        <a:lstStyle/>
        <a:p>
          <a:r>
            <a:rPr lang="pt-BR"/>
            <a:t>Responsáveis</a:t>
          </a:r>
          <a:endParaRPr lang="en-US"/>
        </a:p>
      </dgm:t>
    </dgm:pt>
    <dgm:pt modelId="{2076597C-3F32-48C5-866A-5E5CE0457629}" type="parTrans" cxnId="{E979AE97-72E9-4573-9796-E523D75DEFF0}">
      <dgm:prSet/>
      <dgm:spPr/>
      <dgm:t>
        <a:bodyPr/>
        <a:lstStyle/>
        <a:p>
          <a:endParaRPr lang="en-US"/>
        </a:p>
      </dgm:t>
    </dgm:pt>
    <dgm:pt modelId="{304A96D8-ED19-40A1-AA17-6F3BB8DC0330}" type="sibTrans" cxnId="{E979AE97-72E9-4573-9796-E523D75DEFF0}">
      <dgm:prSet/>
      <dgm:spPr/>
      <dgm:t>
        <a:bodyPr/>
        <a:lstStyle/>
        <a:p>
          <a:endParaRPr lang="en-US"/>
        </a:p>
      </dgm:t>
    </dgm:pt>
    <dgm:pt modelId="{BD5748A5-4698-4707-8218-04A4BC443B6D}">
      <dgm:prSet/>
      <dgm:spPr/>
      <dgm:t>
        <a:bodyPr/>
        <a:lstStyle/>
        <a:p>
          <a:r>
            <a:rPr lang="pt-BR"/>
            <a:t>Recursos</a:t>
          </a:r>
          <a:endParaRPr lang="en-US"/>
        </a:p>
      </dgm:t>
    </dgm:pt>
    <dgm:pt modelId="{99286C0F-F893-4ABE-8D18-46C5C33EB6F0}" type="parTrans" cxnId="{025552D1-4EA9-40CD-9CB8-45EF8582C5E3}">
      <dgm:prSet/>
      <dgm:spPr/>
      <dgm:t>
        <a:bodyPr/>
        <a:lstStyle/>
        <a:p>
          <a:endParaRPr lang="en-US"/>
        </a:p>
      </dgm:t>
    </dgm:pt>
    <dgm:pt modelId="{3E4395EC-B53B-4FFA-A017-5AB7CC2263AE}" type="sibTrans" cxnId="{025552D1-4EA9-40CD-9CB8-45EF8582C5E3}">
      <dgm:prSet/>
      <dgm:spPr/>
      <dgm:t>
        <a:bodyPr/>
        <a:lstStyle/>
        <a:p>
          <a:endParaRPr lang="en-US"/>
        </a:p>
      </dgm:t>
    </dgm:pt>
    <dgm:pt modelId="{02F82BDE-E5A5-49D3-BB39-F06E9ACCCA15}">
      <dgm:prSet/>
      <dgm:spPr/>
      <dgm:t>
        <a:bodyPr/>
        <a:lstStyle/>
        <a:p>
          <a:r>
            <a:rPr lang="pt-BR"/>
            <a:t>Dependências</a:t>
          </a:r>
          <a:endParaRPr lang="en-US"/>
        </a:p>
      </dgm:t>
    </dgm:pt>
    <dgm:pt modelId="{A0A76E10-1075-4002-A7C7-B5A3C6F7B116}" type="parTrans" cxnId="{BF60EF8E-39C0-48A5-99D8-4A5B42017501}">
      <dgm:prSet/>
      <dgm:spPr/>
      <dgm:t>
        <a:bodyPr/>
        <a:lstStyle/>
        <a:p>
          <a:endParaRPr lang="en-US"/>
        </a:p>
      </dgm:t>
    </dgm:pt>
    <dgm:pt modelId="{6CF2E380-9564-45BD-93C9-B0106227BB9A}" type="sibTrans" cxnId="{BF60EF8E-39C0-48A5-99D8-4A5B42017501}">
      <dgm:prSet/>
      <dgm:spPr/>
      <dgm:t>
        <a:bodyPr/>
        <a:lstStyle/>
        <a:p>
          <a:endParaRPr lang="en-US"/>
        </a:p>
      </dgm:t>
    </dgm:pt>
    <dgm:pt modelId="{A8157E6F-CCCA-4BEB-9B8F-EF5899CA0981}">
      <dgm:prSet/>
      <dgm:spPr/>
      <dgm:t>
        <a:bodyPr/>
        <a:lstStyle/>
        <a:p>
          <a:r>
            <a:rPr lang="pt-BR"/>
            <a:t>Cronograma</a:t>
          </a:r>
          <a:endParaRPr lang="en-US"/>
        </a:p>
      </dgm:t>
    </dgm:pt>
    <dgm:pt modelId="{0DC8C17C-1A43-4B7E-B61E-42CB03C6A77A}" type="parTrans" cxnId="{4FBBC31A-2A6A-4BDB-87A1-858BCAC0D472}">
      <dgm:prSet/>
      <dgm:spPr/>
      <dgm:t>
        <a:bodyPr/>
        <a:lstStyle/>
        <a:p>
          <a:endParaRPr lang="en-US"/>
        </a:p>
      </dgm:t>
    </dgm:pt>
    <dgm:pt modelId="{1B6C96DE-FD46-466F-A366-794EE0D41348}" type="sibTrans" cxnId="{4FBBC31A-2A6A-4BDB-87A1-858BCAC0D472}">
      <dgm:prSet/>
      <dgm:spPr/>
      <dgm:t>
        <a:bodyPr/>
        <a:lstStyle/>
        <a:p>
          <a:endParaRPr lang="en-US"/>
        </a:p>
      </dgm:t>
    </dgm:pt>
    <dgm:pt modelId="{EA92898F-06D2-49E6-88EB-FE544F93D363}" type="pres">
      <dgm:prSet presAssocID="{FBC7228D-99D5-4C69-9A6A-35A824AE12A5}" presName="root" presStyleCnt="0">
        <dgm:presLayoutVars>
          <dgm:dir/>
          <dgm:resizeHandles val="exact"/>
        </dgm:presLayoutVars>
      </dgm:prSet>
      <dgm:spPr/>
    </dgm:pt>
    <dgm:pt modelId="{3EEC660D-6581-444B-B23C-09D304E2A66B}" type="pres">
      <dgm:prSet presAssocID="{BEAA0C76-9B56-4A20-BDDC-E7796906F3C3}" presName="compNode" presStyleCnt="0"/>
      <dgm:spPr/>
    </dgm:pt>
    <dgm:pt modelId="{6C7B44AA-2738-4C53-875C-89B82AA2ACBD}" type="pres">
      <dgm:prSet presAssocID="{BEAA0C76-9B56-4A20-BDDC-E7796906F3C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79AFDDC7-B5AD-47E5-86ED-D22A49E6FBD0}" type="pres">
      <dgm:prSet presAssocID="{BEAA0C76-9B56-4A20-BDDC-E7796906F3C3}" presName="iconSpace" presStyleCnt="0"/>
      <dgm:spPr/>
    </dgm:pt>
    <dgm:pt modelId="{8042D72D-01BB-47F9-AEE3-74EAF3E20EA3}" type="pres">
      <dgm:prSet presAssocID="{BEAA0C76-9B56-4A20-BDDC-E7796906F3C3}" presName="parTx" presStyleLbl="revTx" presStyleIdx="0" presStyleCnt="12">
        <dgm:presLayoutVars>
          <dgm:chMax val="0"/>
          <dgm:chPref val="0"/>
        </dgm:presLayoutVars>
      </dgm:prSet>
      <dgm:spPr/>
    </dgm:pt>
    <dgm:pt modelId="{AD9E025B-EAA1-439F-9B9E-E2F3487F39AD}" type="pres">
      <dgm:prSet presAssocID="{BEAA0C76-9B56-4A20-BDDC-E7796906F3C3}" presName="txSpace" presStyleCnt="0"/>
      <dgm:spPr/>
    </dgm:pt>
    <dgm:pt modelId="{97F4EDAE-CDAF-49A8-A7F8-0EC004B39D21}" type="pres">
      <dgm:prSet presAssocID="{BEAA0C76-9B56-4A20-BDDC-E7796906F3C3}" presName="desTx" presStyleLbl="revTx" presStyleIdx="1" presStyleCnt="12">
        <dgm:presLayoutVars/>
      </dgm:prSet>
      <dgm:spPr/>
    </dgm:pt>
    <dgm:pt modelId="{30567B42-EAAC-426F-AFEE-F56C3A201471}" type="pres">
      <dgm:prSet presAssocID="{58779C40-470C-40A8-BDAB-06730FD466E1}" presName="sibTrans" presStyleCnt="0"/>
      <dgm:spPr/>
    </dgm:pt>
    <dgm:pt modelId="{81965FC7-4637-4243-BB33-6EA7AA67BD82}" type="pres">
      <dgm:prSet presAssocID="{8C3AF727-2088-48FC-9E77-612B4993FA2F}" presName="compNode" presStyleCnt="0"/>
      <dgm:spPr/>
    </dgm:pt>
    <dgm:pt modelId="{FA60D167-3A5D-4878-84E7-A0FD875ECE10}" type="pres">
      <dgm:prSet presAssocID="{8C3AF727-2088-48FC-9E77-612B4993FA2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95A35DED-4CC1-491A-884C-95981DBCC0EE}" type="pres">
      <dgm:prSet presAssocID="{8C3AF727-2088-48FC-9E77-612B4993FA2F}" presName="iconSpace" presStyleCnt="0"/>
      <dgm:spPr/>
    </dgm:pt>
    <dgm:pt modelId="{6DC28269-8731-46CB-8681-1955BB2E2603}" type="pres">
      <dgm:prSet presAssocID="{8C3AF727-2088-48FC-9E77-612B4993FA2F}" presName="parTx" presStyleLbl="revTx" presStyleIdx="2" presStyleCnt="12">
        <dgm:presLayoutVars>
          <dgm:chMax val="0"/>
          <dgm:chPref val="0"/>
        </dgm:presLayoutVars>
      </dgm:prSet>
      <dgm:spPr/>
    </dgm:pt>
    <dgm:pt modelId="{96FF2053-6EEF-4FD3-BA1D-9EEE438D0A81}" type="pres">
      <dgm:prSet presAssocID="{8C3AF727-2088-48FC-9E77-612B4993FA2F}" presName="txSpace" presStyleCnt="0"/>
      <dgm:spPr/>
    </dgm:pt>
    <dgm:pt modelId="{85BD272A-7F8B-4F15-9831-0F323BF26A7F}" type="pres">
      <dgm:prSet presAssocID="{8C3AF727-2088-48FC-9E77-612B4993FA2F}" presName="desTx" presStyleLbl="revTx" presStyleIdx="3" presStyleCnt="12">
        <dgm:presLayoutVars/>
      </dgm:prSet>
      <dgm:spPr/>
    </dgm:pt>
    <dgm:pt modelId="{976AC7ED-A140-4FAC-9F51-C9CD6ECE19D3}" type="pres">
      <dgm:prSet presAssocID="{CD9DE231-BB3E-4A17-BC3A-A3BF5B86BAF3}" presName="sibTrans" presStyleCnt="0"/>
      <dgm:spPr/>
    </dgm:pt>
    <dgm:pt modelId="{B34A6747-8A95-48F1-856E-EDED6B984DDB}" type="pres">
      <dgm:prSet presAssocID="{62026955-316B-4C67-972C-D49012BB3A66}" presName="compNode" presStyleCnt="0"/>
      <dgm:spPr/>
    </dgm:pt>
    <dgm:pt modelId="{D662C0E7-7E62-44A4-B9A2-E3690DBA465D}" type="pres">
      <dgm:prSet presAssocID="{62026955-316B-4C67-972C-D49012BB3A6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1DB18F9-4696-4C3E-947A-2FF8DC1AD631}" type="pres">
      <dgm:prSet presAssocID="{62026955-316B-4C67-972C-D49012BB3A66}" presName="iconSpace" presStyleCnt="0"/>
      <dgm:spPr/>
    </dgm:pt>
    <dgm:pt modelId="{FC22D5AA-DFD2-4C82-9307-1593E6FCCCC5}" type="pres">
      <dgm:prSet presAssocID="{62026955-316B-4C67-972C-D49012BB3A66}" presName="parTx" presStyleLbl="revTx" presStyleIdx="4" presStyleCnt="12">
        <dgm:presLayoutVars>
          <dgm:chMax val="0"/>
          <dgm:chPref val="0"/>
        </dgm:presLayoutVars>
      </dgm:prSet>
      <dgm:spPr/>
    </dgm:pt>
    <dgm:pt modelId="{A1869198-4354-46B5-9ECC-B8E4588D790F}" type="pres">
      <dgm:prSet presAssocID="{62026955-316B-4C67-972C-D49012BB3A66}" presName="txSpace" presStyleCnt="0"/>
      <dgm:spPr/>
    </dgm:pt>
    <dgm:pt modelId="{78F3E8D8-D4E0-49E3-B83E-33B847B5E09D}" type="pres">
      <dgm:prSet presAssocID="{62026955-316B-4C67-972C-D49012BB3A66}" presName="desTx" presStyleLbl="revTx" presStyleIdx="5" presStyleCnt="12">
        <dgm:presLayoutVars/>
      </dgm:prSet>
      <dgm:spPr/>
    </dgm:pt>
    <dgm:pt modelId="{D24AAE3C-3566-479E-8D19-BAD865CF37E6}" type="pres">
      <dgm:prSet presAssocID="{049D3386-DACA-4E54-AC77-2128AA412E25}" presName="sibTrans" presStyleCnt="0"/>
      <dgm:spPr/>
    </dgm:pt>
    <dgm:pt modelId="{B2D77559-A4B7-45F2-BD56-17DDF20375A9}" type="pres">
      <dgm:prSet presAssocID="{01975D1E-CFA2-456E-9241-01C42346C6B6}" presName="compNode" presStyleCnt="0"/>
      <dgm:spPr/>
    </dgm:pt>
    <dgm:pt modelId="{C148CB6D-E79E-4898-9FE8-97AC24E341B0}" type="pres">
      <dgm:prSet presAssocID="{01975D1E-CFA2-456E-9241-01C42346C6B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1E8666D-13A2-4BFD-80D2-F5C96C7485F0}" type="pres">
      <dgm:prSet presAssocID="{01975D1E-CFA2-456E-9241-01C42346C6B6}" presName="iconSpace" presStyleCnt="0"/>
      <dgm:spPr/>
    </dgm:pt>
    <dgm:pt modelId="{1CB5B3C9-D842-4FC4-97EA-5D9D0804EF23}" type="pres">
      <dgm:prSet presAssocID="{01975D1E-CFA2-456E-9241-01C42346C6B6}" presName="parTx" presStyleLbl="revTx" presStyleIdx="6" presStyleCnt="12">
        <dgm:presLayoutVars>
          <dgm:chMax val="0"/>
          <dgm:chPref val="0"/>
        </dgm:presLayoutVars>
      </dgm:prSet>
      <dgm:spPr/>
    </dgm:pt>
    <dgm:pt modelId="{E15562FE-F4AC-4D3B-9378-50927E293CB0}" type="pres">
      <dgm:prSet presAssocID="{01975D1E-CFA2-456E-9241-01C42346C6B6}" presName="txSpace" presStyleCnt="0"/>
      <dgm:spPr/>
    </dgm:pt>
    <dgm:pt modelId="{CCC11EEF-A82C-4E21-B676-4087C42F2E2F}" type="pres">
      <dgm:prSet presAssocID="{01975D1E-CFA2-456E-9241-01C42346C6B6}" presName="desTx" presStyleLbl="revTx" presStyleIdx="7" presStyleCnt="12">
        <dgm:presLayoutVars/>
      </dgm:prSet>
      <dgm:spPr/>
    </dgm:pt>
    <dgm:pt modelId="{44722CFF-9824-4478-935F-3AE4414FFED1}" type="pres">
      <dgm:prSet presAssocID="{9BE7729C-670C-4C94-B210-B742A6290A44}" presName="sibTrans" presStyleCnt="0"/>
      <dgm:spPr/>
    </dgm:pt>
    <dgm:pt modelId="{A6CA9FA5-5AD0-4AF8-8954-DA9CBB00B63C}" type="pres">
      <dgm:prSet presAssocID="{F741DE86-906A-409D-B949-EAC6CC441A3D}" presName="compNode" presStyleCnt="0"/>
      <dgm:spPr/>
    </dgm:pt>
    <dgm:pt modelId="{9B5090EF-385A-4849-8646-FF5270C8523B}" type="pres">
      <dgm:prSet presAssocID="{F741DE86-906A-409D-B949-EAC6CC441A3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893B58D-653A-498C-9D8E-EB0FAE5C2C19}" type="pres">
      <dgm:prSet presAssocID="{F741DE86-906A-409D-B949-EAC6CC441A3D}" presName="iconSpace" presStyleCnt="0"/>
      <dgm:spPr/>
    </dgm:pt>
    <dgm:pt modelId="{9B295D88-A28E-4424-9E8D-886B7F32477B}" type="pres">
      <dgm:prSet presAssocID="{F741DE86-906A-409D-B949-EAC6CC441A3D}" presName="parTx" presStyleLbl="revTx" presStyleIdx="8" presStyleCnt="12">
        <dgm:presLayoutVars>
          <dgm:chMax val="0"/>
          <dgm:chPref val="0"/>
        </dgm:presLayoutVars>
      </dgm:prSet>
      <dgm:spPr/>
    </dgm:pt>
    <dgm:pt modelId="{94050024-FB54-42E9-A2E3-468EF94A83B9}" type="pres">
      <dgm:prSet presAssocID="{F741DE86-906A-409D-B949-EAC6CC441A3D}" presName="txSpace" presStyleCnt="0"/>
      <dgm:spPr/>
    </dgm:pt>
    <dgm:pt modelId="{C0E0FE07-82FC-445C-BD96-41BA846B13AD}" type="pres">
      <dgm:prSet presAssocID="{F741DE86-906A-409D-B949-EAC6CC441A3D}" presName="desTx" presStyleLbl="revTx" presStyleIdx="9" presStyleCnt="12">
        <dgm:presLayoutVars/>
      </dgm:prSet>
      <dgm:spPr/>
    </dgm:pt>
    <dgm:pt modelId="{7394907B-A6D1-487F-9AEE-1C2539FA56A6}" type="pres">
      <dgm:prSet presAssocID="{74360B32-877C-4F54-A487-77F1670CB6B9}" presName="sibTrans" presStyleCnt="0"/>
      <dgm:spPr/>
    </dgm:pt>
    <dgm:pt modelId="{2B1406F9-1FEA-4C81-9324-913B64ACCDAA}" type="pres">
      <dgm:prSet presAssocID="{675D5E42-57A6-45D3-8A31-076B56B8494C}" presName="compNode" presStyleCnt="0"/>
      <dgm:spPr/>
    </dgm:pt>
    <dgm:pt modelId="{E8A6CDFA-E93C-47F0-A806-8103594E831C}" type="pres">
      <dgm:prSet presAssocID="{675D5E42-57A6-45D3-8A31-076B56B849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5123CF3-C105-4402-99CA-40E314BE6F5C}" type="pres">
      <dgm:prSet presAssocID="{675D5E42-57A6-45D3-8A31-076B56B8494C}" presName="iconSpace" presStyleCnt="0"/>
      <dgm:spPr/>
    </dgm:pt>
    <dgm:pt modelId="{E82AB564-B9F1-435A-A95A-DA332201D141}" type="pres">
      <dgm:prSet presAssocID="{675D5E42-57A6-45D3-8A31-076B56B8494C}" presName="parTx" presStyleLbl="revTx" presStyleIdx="10" presStyleCnt="12">
        <dgm:presLayoutVars>
          <dgm:chMax val="0"/>
          <dgm:chPref val="0"/>
        </dgm:presLayoutVars>
      </dgm:prSet>
      <dgm:spPr/>
    </dgm:pt>
    <dgm:pt modelId="{ADD02D60-679C-4244-85D1-456161CE78EF}" type="pres">
      <dgm:prSet presAssocID="{675D5E42-57A6-45D3-8A31-076B56B8494C}" presName="txSpace" presStyleCnt="0"/>
      <dgm:spPr/>
    </dgm:pt>
    <dgm:pt modelId="{11A9C6CF-DF6C-4359-9225-D1DF932421BE}" type="pres">
      <dgm:prSet presAssocID="{675D5E42-57A6-45D3-8A31-076B56B8494C}" presName="desTx" presStyleLbl="revTx" presStyleIdx="11" presStyleCnt="12">
        <dgm:presLayoutVars/>
      </dgm:prSet>
      <dgm:spPr/>
    </dgm:pt>
  </dgm:ptLst>
  <dgm:cxnLst>
    <dgm:cxn modelId="{4FBBC31A-2A6A-4BDB-87A1-858BCAC0D472}" srcId="{675D5E42-57A6-45D3-8A31-076B56B8494C}" destId="{A8157E6F-CCCA-4BEB-9B8F-EF5899CA0981}" srcOrd="4" destOrd="0" parTransId="{0DC8C17C-1A43-4B7E-B61E-42CB03C6A77A}" sibTransId="{1B6C96DE-FD46-466F-A366-794EE0D41348}"/>
    <dgm:cxn modelId="{14FC3529-4F4E-4505-B9F6-09AA83249F69}" srcId="{F741DE86-906A-409D-B949-EAC6CC441A3D}" destId="{2F522E18-C012-49BF-A46D-5148CCF8A23F}" srcOrd="0" destOrd="0" parTransId="{9645DB04-1787-40D5-B5AE-725CF07722D6}" sibTransId="{4830B4FF-8FDA-4A8A-B026-0A0CAAA570CB}"/>
    <dgm:cxn modelId="{F5BD5131-7B20-40D5-91BC-F3712490E813}" type="presOf" srcId="{2F522E18-C012-49BF-A46D-5148CCF8A23F}" destId="{C0E0FE07-82FC-445C-BD96-41BA846B13AD}" srcOrd="0" destOrd="0" presId="urn:microsoft.com/office/officeart/2018/2/layout/IconLabelDescriptionList"/>
    <dgm:cxn modelId="{4243AD62-42DF-48F4-931C-80C09D5700FB}" srcId="{F741DE86-906A-409D-B949-EAC6CC441A3D}" destId="{7A26CDAB-CADD-4F44-9798-7366CA584CDA}" srcOrd="2" destOrd="0" parTransId="{1711561D-2F53-4D22-AFE6-3F485238B90D}" sibTransId="{E611F137-2EBE-4209-9E6E-6D974F158DF8}"/>
    <dgm:cxn modelId="{5E55F344-1039-48C5-9678-795DD611BE8D}" type="presOf" srcId="{01975D1E-CFA2-456E-9241-01C42346C6B6}" destId="{1CB5B3C9-D842-4FC4-97EA-5D9D0804EF23}" srcOrd="0" destOrd="0" presId="urn:microsoft.com/office/officeart/2018/2/layout/IconLabelDescriptionList"/>
    <dgm:cxn modelId="{498FE065-62AE-45FF-8056-47D85F280003}" srcId="{F741DE86-906A-409D-B949-EAC6CC441A3D}" destId="{D6F101B6-6916-4160-BF91-D39F5C0FEC49}" srcOrd="1" destOrd="0" parTransId="{59F64C21-83A7-49DD-90E5-EE6607BD9AED}" sibTransId="{2EE02DE2-5594-4AC5-8BFF-F712A8A301F3}"/>
    <dgm:cxn modelId="{A5C95E4B-F598-42E8-85D7-4F00CD685325}" type="presOf" srcId="{9B34A1ED-D2C3-44FF-9EDF-087A1A056AEF}" destId="{11A9C6CF-DF6C-4359-9225-D1DF932421BE}" srcOrd="0" destOrd="1" presId="urn:microsoft.com/office/officeart/2018/2/layout/IconLabelDescriptionList"/>
    <dgm:cxn modelId="{5F7E916D-2587-4906-B0BE-B0177FC0EC78}" srcId="{FBC7228D-99D5-4C69-9A6A-35A824AE12A5}" destId="{675D5E42-57A6-45D3-8A31-076B56B8494C}" srcOrd="5" destOrd="0" parTransId="{5C83DC35-11FA-41A9-9A49-FB94B5E73EBD}" sibTransId="{8EED9385-3915-4DCD-9878-476CA35441F3}"/>
    <dgm:cxn modelId="{45103C4E-84F7-48AB-AC4E-A2544EB9724C}" type="presOf" srcId="{7A26CDAB-CADD-4F44-9798-7366CA584CDA}" destId="{C0E0FE07-82FC-445C-BD96-41BA846B13AD}" srcOrd="0" destOrd="2" presId="urn:microsoft.com/office/officeart/2018/2/layout/IconLabelDescriptionList"/>
    <dgm:cxn modelId="{998C5571-ACA0-4301-AF97-863342610F4F}" type="presOf" srcId="{675D5E42-57A6-45D3-8A31-076B56B8494C}" destId="{E82AB564-B9F1-435A-A95A-DA332201D141}" srcOrd="0" destOrd="0" presId="urn:microsoft.com/office/officeart/2018/2/layout/IconLabelDescriptionList"/>
    <dgm:cxn modelId="{0C11A752-E46F-417A-BA90-FE40198D556A}" type="presOf" srcId="{8C3AF727-2088-48FC-9E77-612B4993FA2F}" destId="{6DC28269-8731-46CB-8681-1955BB2E2603}" srcOrd="0" destOrd="0" presId="urn:microsoft.com/office/officeart/2018/2/layout/IconLabelDescriptionList"/>
    <dgm:cxn modelId="{F38C707D-343A-4C76-8626-3C34B65914B1}" type="presOf" srcId="{4FBBDC42-0CB1-4E1E-9FF1-6748D9863F7E}" destId="{11A9C6CF-DF6C-4359-9225-D1DF932421BE}" srcOrd="0" destOrd="0" presId="urn:microsoft.com/office/officeart/2018/2/layout/IconLabelDescriptionList"/>
    <dgm:cxn modelId="{DC71B37F-CB90-4B12-9810-A5FC951605E4}" srcId="{675D5E42-57A6-45D3-8A31-076B56B8494C}" destId="{4FBBDC42-0CB1-4E1E-9FF1-6748D9863F7E}" srcOrd="0" destOrd="0" parTransId="{45D2A79C-3E7E-4729-9C2E-7A9FD6AA72F9}" sibTransId="{F9FCE7C1-ACAB-4C96-A3FE-6DF5B220E744}"/>
    <dgm:cxn modelId="{BF60EF8E-39C0-48A5-99D8-4A5B42017501}" srcId="{675D5E42-57A6-45D3-8A31-076B56B8494C}" destId="{02F82BDE-E5A5-49D3-BB39-F06E9ACCCA15}" srcOrd="3" destOrd="0" parTransId="{A0A76E10-1075-4002-A7C7-B5A3C6F7B116}" sibTransId="{6CF2E380-9564-45BD-93C9-B0106227BB9A}"/>
    <dgm:cxn modelId="{5C51148F-09B9-49C5-91AA-060D16104B3A}" type="presOf" srcId="{D6F101B6-6916-4160-BF91-D39F5C0FEC49}" destId="{C0E0FE07-82FC-445C-BD96-41BA846B13AD}" srcOrd="0" destOrd="1" presId="urn:microsoft.com/office/officeart/2018/2/layout/IconLabelDescriptionList"/>
    <dgm:cxn modelId="{E979AE97-72E9-4573-9796-E523D75DEFF0}" srcId="{675D5E42-57A6-45D3-8A31-076B56B8494C}" destId="{9B34A1ED-D2C3-44FF-9EDF-087A1A056AEF}" srcOrd="1" destOrd="0" parTransId="{2076597C-3F32-48C5-866A-5E5CE0457629}" sibTransId="{304A96D8-ED19-40A1-AA17-6F3BB8DC0330}"/>
    <dgm:cxn modelId="{D003BBB3-C0B6-45F6-958B-E501AE7DC331}" srcId="{FBC7228D-99D5-4C69-9A6A-35A824AE12A5}" destId="{8C3AF727-2088-48FC-9E77-612B4993FA2F}" srcOrd="1" destOrd="0" parTransId="{61914071-E9F9-48B0-BF53-AF3EABBE4171}" sibTransId="{CD9DE231-BB3E-4A17-BC3A-A3BF5B86BAF3}"/>
    <dgm:cxn modelId="{E5076FB4-1A0F-4D8B-94D4-35A07B46186B}" type="presOf" srcId="{A8157E6F-CCCA-4BEB-9B8F-EF5899CA0981}" destId="{11A9C6CF-DF6C-4359-9225-D1DF932421BE}" srcOrd="0" destOrd="4" presId="urn:microsoft.com/office/officeart/2018/2/layout/IconLabelDescriptionList"/>
    <dgm:cxn modelId="{8A0DE6C1-72E2-4394-863E-A37366ADD086}" type="presOf" srcId="{FBC7228D-99D5-4C69-9A6A-35A824AE12A5}" destId="{EA92898F-06D2-49E6-88EB-FE544F93D363}" srcOrd="0" destOrd="0" presId="urn:microsoft.com/office/officeart/2018/2/layout/IconLabelDescriptionList"/>
    <dgm:cxn modelId="{7BDEECC1-91E4-449C-AA89-52A7C73626E7}" srcId="{FBC7228D-99D5-4C69-9A6A-35A824AE12A5}" destId="{BEAA0C76-9B56-4A20-BDDC-E7796906F3C3}" srcOrd="0" destOrd="0" parTransId="{0BBAFF8B-1CF7-4CEA-8876-34946B464574}" sibTransId="{58779C40-470C-40A8-BDAB-06730FD466E1}"/>
    <dgm:cxn modelId="{657A3FC4-8DDD-4EA3-9535-F59339302A8B}" type="presOf" srcId="{F741DE86-906A-409D-B949-EAC6CC441A3D}" destId="{9B295D88-A28E-4424-9E8D-886B7F32477B}" srcOrd="0" destOrd="0" presId="urn:microsoft.com/office/officeart/2018/2/layout/IconLabelDescriptionList"/>
    <dgm:cxn modelId="{63E2ACC4-ACD4-4843-BE36-6F6CD152F708}" type="presOf" srcId="{BEAA0C76-9B56-4A20-BDDC-E7796906F3C3}" destId="{8042D72D-01BB-47F9-AEE3-74EAF3E20EA3}" srcOrd="0" destOrd="0" presId="urn:microsoft.com/office/officeart/2018/2/layout/IconLabelDescriptionList"/>
    <dgm:cxn modelId="{A27FBFCE-9D99-4174-8977-A10F76BC5A3B}" srcId="{FBC7228D-99D5-4C69-9A6A-35A824AE12A5}" destId="{F741DE86-906A-409D-B949-EAC6CC441A3D}" srcOrd="4" destOrd="0" parTransId="{74B23771-48BC-4DE5-9E4D-5F00040EFB13}" sibTransId="{74360B32-877C-4F54-A487-77F1670CB6B9}"/>
    <dgm:cxn modelId="{5CAF30D0-26A7-4F88-89B5-FFCDF2198E30}" srcId="{FBC7228D-99D5-4C69-9A6A-35A824AE12A5}" destId="{62026955-316B-4C67-972C-D49012BB3A66}" srcOrd="2" destOrd="0" parTransId="{46D84FFF-8A36-4016-A2AF-344DEFD82A21}" sibTransId="{049D3386-DACA-4E54-AC77-2128AA412E25}"/>
    <dgm:cxn modelId="{025552D1-4EA9-40CD-9CB8-45EF8582C5E3}" srcId="{675D5E42-57A6-45D3-8A31-076B56B8494C}" destId="{BD5748A5-4698-4707-8218-04A4BC443B6D}" srcOrd="2" destOrd="0" parTransId="{99286C0F-F893-4ABE-8D18-46C5C33EB6F0}" sibTransId="{3E4395EC-B53B-4FFA-A017-5AB7CC2263AE}"/>
    <dgm:cxn modelId="{F78AE4D1-4640-475F-938B-048C94E9B1BC}" srcId="{FBC7228D-99D5-4C69-9A6A-35A824AE12A5}" destId="{01975D1E-CFA2-456E-9241-01C42346C6B6}" srcOrd="3" destOrd="0" parTransId="{5C545001-75BE-446D-8507-C1A7EBB2520B}" sibTransId="{9BE7729C-670C-4C94-B210-B742A6290A44}"/>
    <dgm:cxn modelId="{B07D2AD2-DC1D-4D41-9463-E1D83ACBB79A}" type="presOf" srcId="{02F82BDE-E5A5-49D3-BB39-F06E9ACCCA15}" destId="{11A9C6CF-DF6C-4359-9225-D1DF932421BE}" srcOrd="0" destOrd="3" presId="urn:microsoft.com/office/officeart/2018/2/layout/IconLabelDescriptionList"/>
    <dgm:cxn modelId="{E4FD13D4-E8DA-4CE8-A58D-55D9EDB7F5FF}" type="presOf" srcId="{BD5748A5-4698-4707-8218-04A4BC443B6D}" destId="{11A9C6CF-DF6C-4359-9225-D1DF932421BE}" srcOrd="0" destOrd="2" presId="urn:microsoft.com/office/officeart/2018/2/layout/IconLabelDescriptionList"/>
    <dgm:cxn modelId="{EAC831E5-FC2E-40D7-A588-0C9B58B1B66B}" type="presOf" srcId="{62026955-316B-4C67-972C-D49012BB3A66}" destId="{FC22D5AA-DFD2-4C82-9307-1593E6FCCCC5}" srcOrd="0" destOrd="0" presId="urn:microsoft.com/office/officeart/2018/2/layout/IconLabelDescriptionList"/>
    <dgm:cxn modelId="{C89AEAA8-B3C5-4336-BC03-4FD572855199}" type="presParOf" srcId="{EA92898F-06D2-49E6-88EB-FE544F93D363}" destId="{3EEC660D-6581-444B-B23C-09D304E2A66B}" srcOrd="0" destOrd="0" presId="urn:microsoft.com/office/officeart/2018/2/layout/IconLabelDescriptionList"/>
    <dgm:cxn modelId="{DD69E5CA-8FA3-40D8-BF91-28BEEAC77DA0}" type="presParOf" srcId="{3EEC660D-6581-444B-B23C-09D304E2A66B}" destId="{6C7B44AA-2738-4C53-875C-89B82AA2ACBD}" srcOrd="0" destOrd="0" presId="urn:microsoft.com/office/officeart/2018/2/layout/IconLabelDescriptionList"/>
    <dgm:cxn modelId="{FD4D39AA-32AE-42FB-A59F-544F1E9ECBE8}" type="presParOf" srcId="{3EEC660D-6581-444B-B23C-09D304E2A66B}" destId="{79AFDDC7-B5AD-47E5-86ED-D22A49E6FBD0}" srcOrd="1" destOrd="0" presId="urn:microsoft.com/office/officeart/2018/2/layout/IconLabelDescriptionList"/>
    <dgm:cxn modelId="{60B51528-3C3C-48E7-89A7-8F70BE91AF3D}" type="presParOf" srcId="{3EEC660D-6581-444B-B23C-09D304E2A66B}" destId="{8042D72D-01BB-47F9-AEE3-74EAF3E20EA3}" srcOrd="2" destOrd="0" presId="urn:microsoft.com/office/officeart/2018/2/layout/IconLabelDescriptionList"/>
    <dgm:cxn modelId="{9A95E4CB-24BF-4BEC-A689-0C618C4A5322}" type="presParOf" srcId="{3EEC660D-6581-444B-B23C-09D304E2A66B}" destId="{AD9E025B-EAA1-439F-9B9E-E2F3487F39AD}" srcOrd="3" destOrd="0" presId="urn:microsoft.com/office/officeart/2018/2/layout/IconLabelDescriptionList"/>
    <dgm:cxn modelId="{70ABE314-115D-48A7-ACF3-978078FD5295}" type="presParOf" srcId="{3EEC660D-6581-444B-B23C-09D304E2A66B}" destId="{97F4EDAE-CDAF-49A8-A7F8-0EC004B39D21}" srcOrd="4" destOrd="0" presId="urn:microsoft.com/office/officeart/2018/2/layout/IconLabelDescriptionList"/>
    <dgm:cxn modelId="{7D434B9F-8FA3-4A60-AABD-3827F132048B}" type="presParOf" srcId="{EA92898F-06D2-49E6-88EB-FE544F93D363}" destId="{30567B42-EAAC-426F-AFEE-F56C3A201471}" srcOrd="1" destOrd="0" presId="urn:microsoft.com/office/officeart/2018/2/layout/IconLabelDescriptionList"/>
    <dgm:cxn modelId="{C16CB115-658F-4B24-9623-ED4B7D3B670E}" type="presParOf" srcId="{EA92898F-06D2-49E6-88EB-FE544F93D363}" destId="{81965FC7-4637-4243-BB33-6EA7AA67BD82}" srcOrd="2" destOrd="0" presId="urn:microsoft.com/office/officeart/2018/2/layout/IconLabelDescriptionList"/>
    <dgm:cxn modelId="{7ADD8D00-3C51-4103-A288-BFF992A0D1F5}" type="presParOf" srcId="{81965FC7-4637-4243-BB33-6EA7AA67BD82}" destId="{FA60D167-3A5D-4878-84E7-A0FD875ECE10}" srcOrd="0" destOrd="0" presId="urn:microsoft.com/office/officeart/2018/2/layout/IconLabelDescriptionList"/>
    <dgm:cxn modelId="{556145D4-4F58-4CE6-AAE0-0918BC512E50}" type="presParOf" srcId="{81965FC7-4637-4243-BB33-6EA7AA67BD82}" destId="{95A35DED-4CC1-491A-884C-95981DBCC0EE}" srcOrd="1" destOrd="0" presId="urn:microsoft.com/office/officeart/2018/2/layout/IconLabelDescriptionList"/>
    <dgm:cxn modelId="{611C3149-7DD8-4566-A411-DF54E39AF48A}" type="presParOf" srcId="{81965FC7-4637-4243-BB33-6EA7AA67BD82}" destId="{6DC28269-8731-46CB-8681-1955BB2E2603}" srcOrd="2" destOrd="0" presId="urn:microsoft.com/office/officeart/2018/2/layout/IconLabelDescriptionList"/>
    <dgm:cxn modelId="{886470C6-C3AF-48C2-A83F-2518606CD276}" type="presParOf" srcId="{81965FC7-4637-4243-BB33-6EA7AA67BD82}" destId="{96FF2053-6EEF-4FD3-BA1D-9EEE438D0A81}" srcOrd="3" destOrd="0" presId="urn:microsoft.com/office/officeart/2018/2/layout/IconLabelDescriptionList"/>
    <dgm:cxn modelId="{DA9146EE-78BA-4131-BCD7-496C4931368B}" type="presParOf" srcId="{81965FC7-4637-4243-BB33-6EA7AA67BD82}" destId="{85BD272A-7F8B-4F15-9831-0F323BF26A7F}" srcOrd="4" destOrd="0" presId="urn:microsoft.com/office/officeart/2018/2/layout/IconLabelDescriptionList"/>
    <dgm:cxn modelId="{80B77FA9-BA02-4E90-9A8E-8D322A28BAB3}" type="presParOf" srcId="{EA92898F-06D2-49E6-88EB-FE544F93D363}" destId="{976AC7ED-A140-4FAC-9F51-C9CD6ECE19D3}" srcOrd="3" destOrd="0" presId="urn:microsoft.com/office/officeart/2018/2/layout/IconLabelDescriptionList"/>
    <dgm:cxn modelId="{CC9D9474-2F39-4F50-9E8A-8517091C84C8}" type="presParOf" srcId="{EA92898F-06D2-49E6-88EB-FE544F93D363}" destId="{B34A6747-8A95-48F1-856E-EDED6B984DDB}" srcOrd="4" destOrd="0" presId="urn:microsoft.com/office/officeart/2018/2/layout/IconLabelDescriptionList"/>
    <dgm:cxn modelId="{FF25976D-F3EE-4D51-8A57-D80A90414A4F}" type="presParOf" srcId="{B34A6747-8A95-48F1-856E-EDED6B984DDB}" destId="{D662C0E7-7E62-44A4-B9A2-E3690DBA465D}" srcOrd="0" destOrd="0" presId="urn:microsoft.com/office/officeart/2018/2/layout/IconLabelDescriptionList"/>
    <dgm:cxn modelId="{E2F31506-E0A1-49F5-8EB7-9EEBAF309473}" type="presParOf" srcId="{B34A6747-8A95-48F1-856E-EDED6B984DDB}" destId="{51DB18F9-4696-4C3E-947A-2FF8DC1AD631}" srcOrd="1" destOrd="0" presId="urn:microsoft.com/office/officeart/2018/2/layout/IconLabelDescriptionList"/>
    <dgm:cxn modelId="{22347DC7-7085-40D4-80E3-D7419F2FD83C}" type="presParOf" srcId="{B34A6747-8A95-48F1-856E-EDED6B984DDB}" destId="{FC22D5AA-DFD2-4C82-9307-1593E6FCCCC5}" srcOrd="2" destOrd="0" presId="urn:microsoft.com/office/officeart/2018/2/layout/IconLabelDescriptionList"/>
    <dgm:cxn modelId="{FA703C43-5C7D-4C21-AA97-EF9BD2AC7666}" type="presParOf" srcId="{B34A6747-8A95-48F1-856E-EDED6B984DDB}" destId="{A1869198-4354-46B5-9ECC-B8E4588D790F}" srcOrd="3" destOrd="0" presId="urn:microsoft.com/office/officeart/2018/2/layout/IconLabelDescriptionList"/>
    <dgm:cxn modelId="{7E3D6D2E-664E-4457-8717-6857D175BD03}" type="presParOf" srcId="{B34A6747-8A95-48F1-856E-EDED6B984DDB}" destId="{78F3E8D8-D4E0-49E3-B83E-33B847B5E09D}" srcOrd="4" destOrd="0" presId="urn:microsoft.com/office/officeart/2018/2/layout/IconLabelDescriptionList"/>
    <dgm:cxn modelId="{4CCBDDDD-43A9-4820-8550-629F0AF61E50}" type="presParOf" srcId="{EA92898F-06D2-49E6-88EB-FE544F93D363}" destId="{D24AAE3C-3566-479E-8D19-BAD865CF37E6}" srcOrd="5" destOrd="0" presId="urn:microsoft.com/office/officeart/2018/2/layout/IconLabelDescriptionList"/>
    <dgm:cxn modelId="{ECDC8F65-272F-4DA3-B84D-8EBFB4FA54E8}" type="presParOf" srcId="{EA92898F-06D2-49E6-88EB-FE544F93D363}" destId="{B2D77559-A4B7-45F2-BD56-17DDF20375A9}" srcOrd="6" destOrd="0" presId="urn:microsoft.com/office/officeart/2018/2/layout/IconLabelDescriptionList"/>
    <dgm:cxn modelId="{DF562AB7-EFB8-434C-9268-D2B88EDB0CCC}" type="presParOf" srcId="{B2D77559-A4B7-45F2-BD56-17DDF20375A9}" destId="{C148CB6D-E79E-4898-9FE8-97AC24E341B0}" srcOrd="0" destOrd="0" presId="urn:microsoft.com/office/officeart/2018/2/layout/IconLabelDescriptionList"/>
    <dgm:cxn modelId="{D8E7D1F7-E731-486B-A8FA-50E6C8692E6C}" type="presParOf" srcId="{B2D77559-A4B7-45F2-BD56-17DDF20375A9}" destId="{51E8666D-13A2-4BFD-80D2-F5C96C7485F0}" srcOrd="1" destOrd="0" presId="urn:microsoft.com/office/officeart/2018/2/layout/IconLabelDescriptionList"/>
    <dgm:cxn modelId="{F6B305A5-60D4-4BC5-8642-33A267F2EAA1}" type="presParOf" srcId="{B2D77559-A4B7-45F2-BD56-17DDF20375A9}" destId="{1CB5B3C9-D842-4FC4-97EA-5D9D0804EF23}" srcOrd="2" destOrd="0" presId="urn:microsoft.com/office/officeart/2018/2/layout/IconLabelDescriptionList"/>
    <dgm:cxn modelId="{B99E8AF8-2000-49BB-B018-D38623E72CCA}" type="presParOf" srcId="{B2D77559-A4B7-45F2-BD56-17DDF20375A9}" destId="{E15562FE-F4AC-4D3B-9378-50927E293CB0}" srcOrd="3" destOrd="0" presId="urn:microsoft.com/office/officeart/2018/2/layout/IconLabelDescriptionList"/>
    <dgm:cxn modelId="{8DCB4E60-F1A0-4839-B2E7-A36E99E823F1}" type="presParOf" srcId="{B2D77559-A4B7-45F2-BD56-17DDF20375A9}" destId="{CCC11EEF-A82C-4E21-B676-4087C42F2E2F}" srcOrd="4" destOrd="0" presId="urn:microsoft.com/office/officeart/2018/2/layout/IconLabelDescriptionList"/>
    <dgm:cxn modelId="{0CA37213-19BC-4F7D-9AD0-0BCC094B8C86}" type="presParOf" srcId="{EA92898F-06D2-49E6-88EB-FE544F93D363}" destId="{44722CFF-9824-4478-935F-3AE4414FFED1}" srcOrd="7" destOrd="0" presId="urn:microsoft.com/office/officeart/2018/2/layout/IconLabelDescriptionList"/>
    <dgm:cxn modelId="{A12E768A-10F1-4FD0-B18C-5EF029C7ED42}" type="presParOf" srcId="{EA92898F-06D2-49E6-88EB-FE544F93D363}" destId="{A6CA9FA5-5AD0-4AF8-8954-DA9CBB00B63C}" srcOrd="8" destOrd="0" presId="urn:microsoft.com/office/officeart/2018/2/layout/IconLabelDescriptionList"/>
    <dgm:cxn modelId="{C82C3ECE-9533-4DDF-80EC-F6A707F243EF}" type="presParOf" srcId="{A6CA9FA5-5AD0-4AF8-8954-DA9CBB00B63C}" destId="{9B5090EF-385A-4849-8646-FF5270C8523B}" srcOrd="0" destOrd="0" presId="urn:microsoft.com/office/officeart/2018/2/layout/IconLabelDescriptionList"/>
    <dgm:cxn modelId="{650CA633-F36D-46B6-86D3-9E0259542C9E}" type="presParOf" srcId="{A6CA9FA5-5AD0-4AF8-8954-DA9CBB00B63C}" destId="{B893B58D-653A-498C-9D8E-EB0FAE5C2C19}" srcOrd="1" destOrd="0" presId="urn:microsoft.com/office/officeart/2018/2/layout/IconLabelDescriptionList"/>
    <dgm:cxn modelId="{1DA87296-8B39-47D5-9371-773D086F7073}" type="presParOf" srcId="{A6CA9FA5-5AD0-4AF8-8954-DA9CBB00B63C}" destId="{9B295D88-A28E-4424-9E8D-886B7F32477B}" srcOrd="2" destOrd="0" presId="urn:microsoft.com/office/officeart/2018/2/layout/IconLabelDescriptionList"/>
    <dgm:cxn modelId="{B82E316F-B76A-46E5-ACCD-2E95ACB7933C}" type="presParOf" srcId="{A6CA9FA5-5AD0-4AF8-8954-DA9CBB00B63C}" destId="{94050024-FB54-42E9-A2E3-468EF94A83B9}" srcOrd="3" destOrd="0" presId="urn:microsoft.com/office/officeart/2018/2/layout/IconLabelDescriptionList"/>
    <dgm:cxn modelId="{9E3E6CF4-D5C6-4F7E-9A2C-035B3F70A2C6}" type="presParOf" srcId="{A6CA9FA5-5AD0-4AF8-8954-DA9CBB00B63C}" destId="{C0E0FE07-82FC-445C-BD96-41BA846B13AD}" srcOrd="4" destOrd="0" presId="urn:microsoft.com/office/officeart/2018/2/layout/IconLabelDescriptionList"/>
    <dgm:cxn modelId="{8D99F9F2-CF50-489F-A6CE-45383FC4FC44}" type="presParOf" srcId="{EA92898F-06D2-49E6-88EB-FE544F93D363}" destId="{7394907B-A6D1-487F-9AEE-1C2539FA56A6}" srcOrd="9" destOrd="0" presId="urn:microsoft.com/office/officeart/2018/2/layout/IconLabelDescriptionList"/>
    <dgm:cxn modelId="{D94618B6-F9FB-4B39-A565-CDD7980A053B}" type="presParOf" srcId="{EA92898F-06D2-49E6-88EB-FE544F93D363}" destId="{2B1406F9-1FEA-4C81-9324-913B64ACCDAA}" srcOrd="10" destOrd="0" presId="urn:microsoft.com/office/officeart/2018/2/layout/IconLabelDescriptionList"/>
    <dgm:cxn modelId="{3304DB31-5A87-4444-AE23-E1FBE42111F5}" type="presParOf" srcId="{2B1406F9-1FEA-4C81-9324-913B64ACCDAA}" destId="{E8A6CDFA-E93C-47F0-A806-8103594E831C}" srcOrd="0" destOrd="0" presId="urn:microsoft.com/office/officeart/2018/2/layout/IconLabelDescriptionList"/>
    <dgm:cxn modelId="{C4CA4D95-AAAE-49E9-B44B-E57B186C9A10}" type="presParOf" srcId="{2B1406F9-1FEA-4C81-9324-913B64ACCDAA}" destId="{A5123CF3-C105-4402-99CA-40E314BE6F5C}" srcOrd="1" destOrd="0" presId="urn:microsoft.com/office/officeart/2018/2/layout/IconLabelDescriptionList"/>
    <dgm:cxn modelId="{79C37860-3F8C-44A3-8F07-41E51A7F4967}" type="presParOf" srcId="{2B1406F9-1FEA-4C81-9324-913B64ACCDAA}" destId="{E82AB564-B9F1-435A-A95A-DA332201D141}" srcOrd="2" destOrd="0" presId="urn:microsoft.com/office/officeart/2018/2/layout/IconLabelDescriptionList"/>
    <dgm:cxn modelId="{6479226B-A162-4864-B410-F2B005ACB965}" type="presParOf" srcId="{2B1406F9-1FEA-4C81-9324-913B64ACCDAA}" destId="{ADD02D60-679C-4244-85D1-456161CE78EF}" srcOrd="3" destOrd="0" presId="urn:microsoft.com/office/officeart/2018/2/layout/IconLabelDescriptionList"/>
    <dgm:cxn modelId="{9E477A00-0AFA-441A-B6A0-0E98C06A320F}" type="presParOf" srcId="{2B1406F9-1FEA-4C81-9324-913B64ACCDAA}" destId="{11A9C6CF-DF6C-4359-9225-D1DF932421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E072A5-8CAE-4604-A9B5-113D20AF74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06DA60F-A3CE-45B4-A75D-9D542142BA9F}">
      <dgm:prSet/>
      <dgm:spPr/>
      <dgm:t>
        <a:bodyPr/>
        <a:lstStyle/>
        <a:p>
          <a:r>
            <a:rPr lang="pt-BR"/>
            <a:t>Estimar o </a:t>
          </a:r>
          <a:r>
            <a:rPr lang="pt-BR" b="1" i="1"/>
            <a:t>esforço total</a:t>
          </a:r>
          <a:r>
            <a:rPr lang="pt-BR" b="1"/>
            <a:t> </a:t>
          </a:r>
          <a:r>
            <a:rPr lang="pt-BR"/>
            <a:t>para realizar o projeto.</a:t>
          </a:r>
          <a:endParaRPr lang="en-US"/>
        </a:p>
      </dgm:t>
    </dgm:pt>
    <dgm:pt modelId="{435A8469-424E-43E4-96D5-3922F0F3C690}" type="parTrans" cxnId="{A3EEDF99-52ED-44D4-9E77-D333E6C15E78}">
      <dgm:prSet/>
      <dgm:spPr/>
      <dgm:t>
        <a:bodyPr/>
        <a:lstStyle/>
        <a:p>
          <a:endParaRPr lang="en-US"/>
        </a:p>
      </dgm:t>
    </dgm:pt>
    <dgm:pt modelId="{5C97DA3C-7B48-475D-AA37-379098DA79DD}" type="sibTrans" cxnId="{A3EEDF99-52ED-44D4-9E77-D333E6C15E78}">
      <dgm:prSet/>
      <dgm:spPr/>
      <dgm:t>
        <a:bodyPr/>
        <a:lstStyle/>
        <a:p>
          <a:endParaRPr lang="en-US"/>
        </a:p>
      </dgm:t>
    </dgm:pt>
    <dgm:pt modelId="{C7EB7413-F350-48D0-9F4B-2023F937B99E}">
      <dgm:prSet/>
      <dgm:spPr/>
      <dgm:t>
        <a:bodyPr/>
        <a:lstStyle/>
        <a:p>
          <a:r>
            <a:rPr lang="pt-BR"/>
            <a:t>Em função do esforço total, calcular o </a:t>
          </a:r>
          <a:r>
            <a:rPr lang="pt-BR" b="1" i="1"/>
            <a:t>tempo linear</a:t>
          </a:r>
          <a:r>
            <a:rPr lang="pt-BR" b="1"/>
            <a:t> </a:t>
          </a:r>
          <a:r>
            <a:rPr lang="pt-BR"/>
            <a:t>necessário e </a:t>
          </a:r>
          <a:r>
            <a:rPr lang="pt-BR" b="1" i="1"/>
            <a:t>tamanho médio da equipe</a:t>
          </a:r>
          <a:r>
            <a:rPr lang="pt-BR"/>
            <a:t>.</a:t>
          </a:r>
          <a:endParaRPr lang="en-US"/>
        </a:p>
      </dgm:t>
    </dgm:pt>
    <dgm:pt modelId="{A3009610-EAE4-4F1E-9D39-5CEDC5F0458F}" type="parTrans" cxnId="{C6EA2E7E-4E35-4552-807C-1F363AC84D79}">
      <dgm:prSet/>
      <dgm:spPr/>
      <dgm:t>
        <a:bodyPr/>
        <a:lstStyle/>
        <a:p>
          <a:endParaRPr lang="en-US"/>
        </a:p>
      </dgm:t>
    </dgm:pt>
    <dgm:pt modelId="{A90B2DF9-29DE-4704-9F75-6B30ECBFB620}" type="sibTrans" cxnId="{C6EA2E7E-4E35-4552-807C-1F363AC84D79}">
      <dgm:prSet/>
      <dgm:spPr/>
      <dgm:t>
        <a:bodyPr/>
        <a:lstStyle/>
        <a:p>
          <a:endParaRPr lang="en-US"/>
        </a:p>
      </dgm:t>
    </dgm:pt>
    <dgm:pt modelId="{174D4FE4-C328-4A7D-A001-DBAC0E5C421E}">
      <dgm:prSet/>
      <dgm:spPr/>
      <dgm:t>
        <a:bodyPr/>
        <a:lstStyle/>
        <a:p>
          <a:r>
            <a:rPr lang="pt-BR"/>
            <a:t>Estimar a </a:t>
          </a:r>
          <a:r>
            <a:rPr lang="pt-BR" b="1" i="1"/>
            <a:t>duração e esforço nas diferentes fases do projeto</a:t>
          </a:r>
          <a:r>
            <a:rPr lang="pt-BR"/>
            <a:t>.</a:t>
          </a:r>
          <a:endParaRPr lang="en-US"/>
        </a:p>
      </dgm:t>
    </dgm:pt>
    <dgm:pt modelId="{5E2DC959-FCC0-4280-AAE3-3EBEF6339AAE}" type="parTrans" cxnId="{A07267AB-3674-43D6-8158-6FB41EFCADD6}">
      <dgm:prSet/>
      <dgm:spPr/>
      <dgm:t>
        <a:bodyPr/>
        <a:lstStyle/>
        <a:p>
          <a:endParaRPr lang="en-US"/>
        </a:p>
      </dgm:t>
    </dgm:pt>
    <dgm:pt modelId="{42A6097A-4876-4B0F-8557-2A13AA3EB587}" type="sibTrans" cxnId="{A07267AB-3674-43D6-8158-6FB41EFCADD6}">
      <dgm:prSet/>
      <dgm:spPr/>
      <dgm:t>
        <a:bodyPr/>
        <a:lstStyle/>
        <a:p>
          <a:endParaRPr lang="en-US"/>
        </a:p>
      </dgm:t>
    </dgm:pt>
    <dgm:pt modelId="{EFC64A92-65D7-4BD7-8217-D1425FC828AB}">
      <dgm:prSet/>
      <dgm:spPr/>
      <dgm:t>
        <a:bodyPr/>
        <a:lstStyle/>
        <a:p>
          <a:r>
            <a:rPr lang="pt-BR"/>
            <a:t>Estimar a </a:t>
          </a:r>
          <a:r>
            <a:rPr lang="pt-BR" b="1" i="1"/>
            <a:t>duração e número das iterações</a:t>
          </a:r>
          <a:r>
            <a:rPr lang="pt-BR"/>
            <a:t>.</a:t>
          </a:r>
          <a:endParaRPr lang="en-US"/>
        </a:p>
      </dgm:t>
    </dgm:pt>
    <dgm:pt modelId="{4A83CAAD-0BC9-4DF1-A63D-C9279C367C34}" type="parTrans" cxnId="{E9900B2A-2190-4756-A6BB-1A3C0ECADC99}">
      <dgm:prSet/>
      <dgm:spPr/>
      <dgm:t>
        <a:bodyPr/>
        <a:lstStyle/>
        <a:p>
          <a:endParaRPr lang="en-US"/>
        </a:p>
      </dgm:t>
    </dgm:pt>
    <dgm:pt modelId="{AE2C0084-FA8E-4008-9CC6-8B3B556460C0}" type="sibTrans" cxnId="{E9900B2A-2190-4756-A6BB-1A3C0ECADC99}">
      <dgm:prSet/>
      <dgm:spPr/>
      <dgm:t>
        <a:bodyPr/>
        <a:lstStyle/>
        <a:p>
          <a:endParaRPr lang="en-US"/>
        </a:p>
      </dgm:t>
    </dgm:pt>
    <dgm:pt modelId="{FB911B21-1423-4B92-AD44-95A602959133}" type="pres">
      <dgm:prSet presAssocID="{76E072A5-8CAE-4604-A9B5-113D20AF74B1}" presName="root" presStyleCnt="0">
        <dgm:presLayoutVars>
          <dgm:dir/>
          <dgm:resizeHandles val="exact"/>
        </dgm:presLayoutVars>
      </dgm:prSet>
      <dgm:spPr/>
    </dgm:pt>
    <dgm:pt modelId="{D8FF6991-F037-4B71-AB87-4553B944E40B}" type="pres">
      <dgm:prSet presAssocID="{706DA60F-A3CE-45B4-A75D-9D542142BA9F}" presName="compNode" presStyleCnt="0"/>
      <dgm:spPr/>
    </dgm:pt>
    <dgm:pt modelId="{D74CABB0-14BA-442E-BC13-FB76621A8A41}" type="pres">
      <dgm:prSet presAssocID="{706DA60F-A3CE-45B4-A75D-9D542142BA9F}" presName="bgRect" presStyleLbl="bgShp" presStyleIdx="0" presStyleCnt="4"/>
      <dgm:spPr/>
    </dgm:pt>
    <dgm:pt modelId="{E1B7E10B-BF1D-411C-A3CC-E642E2F4255D}" type="pres">
      <dgm:prSet presAssocID="{706DA60F-A3CE-45B4-A75D-9D542142BA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C3595F28-EE49-4F76-A415-A9DF22AC3402}" type="pres">
      <dgm:prSet presAssocID="{706DA60F-A3CE-45B4-A75D-9D542142BA9F}" presName="spaceRect" presStyleCnt="0"/>
      <dgm:spPr/>
    </dgm:pt>
    <dgm:pt modelId="{4DE16AD1-F2EF-4A25-990F-7A1157891569}" type="pres">
      <dgm:prSet presAssocID="{706DA60F-A3CE-45B4-A75D-9D542142BA9F}" presName="parTx" presStyleLbl="revTx" presStyleIdx="0" presStyleCnt="4">
        <dgm:presLayoutVars>
          <dgm:chMax val="0"/>
          <dgm:chPref val="0"/>
        </dgm:presLayoutVars>
      </dgm:prSet>
      <dgm:spPr/>
    </dgm:pt>
    <dgm:pt modelId="{CCEB6E0D-6527-4D77-8B9D-87108C3AFDCA}" type="pres">
      <dgm:prSet presAssocID="{5C97DA3C-7B48-475D-AA37-379098DA79DD}" presName="sibTrans" presStyleCnt="0"/>
      <dgm:spPr/>
    </dgm:pt>
    <dgm:pt modelId="{B4C00D6B-E025-4B52-B16A-428FCD4C3A4C}" type="pres">
      <dgm:prSet presAssocID="{C7EB7413-F350-48D0-9F4B-2023F937B99E}" presName="compNode" presStyleCnt="0"/>
      <dgm:spPr/>
    </dgm:pt>
    <dgm:pt modelId="{F0B38352-9ABA-45FD-8276-694163CD89AC}" type="pres">
      <dgm:prSet presAssocID="{C7EB7413-F350-48D0-9F4B-2023F937B99E}" presName="bgRect" presStyleLbl="bgShp" presStyleIdx="1" presStyleCnt="4"/>
      <dgm:spPr/>
    </dgm:pt>
    <dgm:pt modelId="{03AFD437-0A68-4491-809B-ADDA2293B0D7}" type="pres">
      <dgm:prSet presAssocID="{C7EB7413-F350-48D0-9F4B-2023F937B9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5D3CA5CB-F327-4D6B-B63C-3BDAE99FA0D6}" type="pres">
      <dgm:prSet presAssocID="{C7EB7413-F350-48D0-9F4B-2023F937B99E}" presName="spaceRect" presStyleCnt="0"/>
      <dgm:spPr/>
    </dgm:pt>
    <dgm:pt modelId="{B4FF9FFB-3813-4633-B2D8-44D105308CA9}" type="pres">
      <dgm:prSet presAssocID="{C7EB7413-F350-48D0-9F4B-2023F937B99E}" presName="parTx" presStyleLbl="revTx" presStyleIdx="1" presStyleCnt="4">
        <dgm:presLayoutVars>
          <dgm:chMax val="0"/>
          <dgm:chPref val="0"/>
        </dgm:presLayoutVars>
      </dgm:prSet>
      <dgm:spPr/>
    </dgm:pt>
    <dgm:pt modelId="{246A0272-D366-4FF1-8833-217330B505F4}" type="pres">
      <dgm:prSet presAssocID="{A90B2DF9-29DE-4704-9F75-6B30ECBFB620}" presName="sibTrans" presStyleCnt="0"/>
      <dgm:spPr/>
    </dgm:pt>
    <dgm:pt modelId="{99E17057-5F90-47D8-B8DA-01AE1718C39B}" type="pres">
      <dgm:prSet presAssocID="{174D4FE4-C328-4A7D-A001-DBAC0E5C421E}" presName="compNode" presStyleCnt="0"/>
      <dgm:spPr/>
    </dgm:pt>
    <dgm:pt modelId="{59AE0787-599D-4758-9BEC-49885B6894CA}" type="pres">
      <dgm:prSet presAssocID="{174D4FE4-C328-4A7D-A001-DBAC0E5C421E}" presName="bgRect" presStyleLbl="bgShp" presStyleIdx="2" presStyleCnt="4"/>
      <dgm:spPr/>
    </dgm:pt>
    <dgm:pt modelId="{023C6FAC-1B17-4C81-90B9-B7F206C23FFD}" type="pres">
      <dgm:prSet presAssocID="{174D4FE4-C328-4A7D-A001-DBAC0E5C42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9A2511E2-D41E-4344-AD2B-7ED259286F55}" type="pres">
      <dgm:prSet presAssocID="{174D4FE4-C328-4A7D-A001-DBAC0E5C421E}" presName="spaceRect" presStyleCnt="0"/>
      <dgm:spPr/>
    </dgm:pt>
    <dgm:pt modelId="{2DCD242E-EC41-49A4-AE13-9FC50AFDC03A}" type="pres">
      <dgm:prSet presAssocID="{174D4FE4-C328-4A7D-A001-DBAC0E5C421E}" presName="parTx" presStyleLbl="revTx" presStyleIdx="2" presStyleCnt="4">
        <dgm:presLayoutVars>
          <dgm:chMax val="0"/>
          <dgm:chPref val="0"/>
        </dgm:presLayoutVars>
      </dgm:prSet>
      <dgm:spPr/>
    </dgm:pt>
    <dgm:pt modelId="{5B7F51A4-0602-4D72-8B7D-957AAE66C767}" type="pres">
      <dgm:prSet presAssocID="{42A6097A-4876-4B0F-8557-2A13AA3EB587}" presName="sibTrans" presStyleCnt="0"/>
      <dgm:spPr/>
    </dgm:pt>
    <dgm:pt modelId="{5E8D6699-C33B-434D-8A11-A40BE8E717F9}" type="pres">
      <dgm:prSet presAssocID="{EFC64A92-65D7-4BD7-8217-D1425FC828AB}" presName="compNode" presStyleCnt="0"/>
      <dgm:spPr/>
    </dgm:pt>
    <dgm:pt modelId="{7B0ADEC8-536A-4865-B288-D3700C3D5C71}" type="pres">
      <dgm:prSet presAssocID="{EFC64A92-65D7-4BD7-8217-D1425FC828AB}" presName="bgRect" presStyleLbl="bgShp" presStyleIdx="3" presStyleCnt="4"/>
      <dgm:spPr/>
    </dgm:pt>
    <dgm:pt modelId="{C611D701-0EFA-4D58-81A6-7A1FFBD9F4CF}" type="pres">
      <dgm:prSet presAssocID="{EFC64A92-65D7-4BD7-8217-D1425FC828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84DFA8D5-2A34-467D-BE70-543878A3FB29}" type="pres">
      <dgm:prSet presAssocID="{EFC64A92-65D7-4BD7-8217-D1425FC828AB}" presName="spaceRect" presStyleCnt="0"/>
      <dgm:spPr/>
    </dgm:pt>
    <dgm:pt modelId="{F6FA4FBE-478B-47E3-B1A2-FF9DDE764D98}" type="pres">
      <dgm:prSet presAssocID="{EFC64A92-65D7-4BD7-8217-D1425FC828A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7BFD07-87C5-44C8-86F0-B763EB6F4A01}" type="presOf" srcId="{76E072A5-8CAE-4604-A9B5-113D20AF74B1}" destId="{FB911B21-1423-4B92-AD44-95A602959133}" srcOrd="0" destOrd="0" presId="urn:microsoft.com/office/officeart/2018/2/layout/IconVerticalSolidList"/>
    <dgm:cxn modelId="{8B510423-272F-4A56-A674-FF9376D219BB}" type="presOf" srcId="{706DA60F-A3CE-45B4-A75D-9D542142BA9F}" destId="{4DE16AD1-F2EF-4A25-990F-7A1157891569}" srcOrd="0" destOrd="0" presId="urn:microsoft.com/office/officeart/2018/2/layout/IconVerticalSolidList"/>
    <dgm:cxn modelId="{E9900B2A-2190-4756-A6BB-1A3C0ECADC99}" srcId="{76E072A5-8CAE-4604-A9B5-113D20AF74B1}" destId="{EFC64A92-65D7-4BD7-8217-D1425FC828AB}" srcOrd="3" destOrd="0" parTransId="{4A83CAAD-0BC9-4DF1-A63D-C9279C367C34}" sibTransId="{AE2C0084-FA8E-4008-9CC6-8B3B556460C0}"/>
    <dgm:cxn modelId="{6CD22E74-81C7-4D0B-843E-FE35FE785A79}" type="presOf" srcId="{C7EB7413-F350-48D0-9F4B-2023F937B99E}" destId="{B4FF9FFB-3813-4633-B2D8-44D105308CA9}" srcOrd="0" destOrd="0" presId="urn:microsoft.com/office/officeart/2018/2/layout/IconVerticalSolidList"/>
    <dgm:cxn modelId="{C6EA2E7E-4E35-4552-807C-1F363AC84D79}" srcId="{76E072A5-8CAE-4604-A9B5-113D20AF74B1}" destId="{C7EB7413-F350-48D0-9F4B-2023F937B99E}" srcOrd="1" destOrd="0" parTransId="{A3009610-EAE4-4F1E-9D39-5CEDC5F0458F}" sibTransId="{A90B2DF9-29DE-4704-9F75-6B30ECBFB620}"/>
    <dgm:cxn modelId="{A3EEDF99-52ED-44D4-9E77-D333E6C15E78}" srcId="{76E072A5-8CAE-4604-A9B5-113D20AF74B1}" destId="{706DA60F-A3CE-45B4-A75D-9D542142BA9F}" srcOrd="0" destOrd="0" parTransId="{435A8469-424E-43E4-96D5-3922F0F3C690}" sibTransId="{5C97DA3C-7B48-475D-AA37-379098DA79DD}"/>
    <dgm:cxn modelId="{D4C8C7A9-C5CE-48D7-8C82-18446CF4D862}" type="presOf" srcId="{EFC64A92-65D7-4BD7-8217-D1425FC828AB}" destId="{F6FA4FBE-478B-47E3-B1A2-FF9DDE764D98}" srcOrd="0" destOrd="0" presId="urn:microsoft.com/office/officeart/2018/2/layout/IconVerticalSolidList"/>
    <dgm:cxn modelId="{A07267AB-3674-43D6-8158-6FB41EFCADD6}" srcId="{76E072A5-8CAE-4604-A9B5-113D20AF74B1}" destId="{174D4FE4-C328-4A7D-A001-DBAC0E5C421E}" srcOrd="2" destOrd="0" parTransId="{5E2DC959-FCC0-4280-AAE3-3EBEF6339AAE}" sibTransId="{42A6097A-4876-4B0F-8557-2A13AA3EB587}"/>
    <dgm:cxn modelId="{15B52ECB-5B5A-47A1-AE85-32914CF47FE2}" type="presOf" srcId="{174D4FE4-C328-4A7D-A001-DBAC0E5C421E}" destId="{2DCD242E-EC41-49A4-AE13-9FC50AFDC03A}" srcOrd="0" destOrd="0" presId="urn:microsoft.com/office/officeart/2018/2/layout/IconVerticalSolidList"/>
    <dgm:cxn modelId="{613C41E0-14B8-454F-8EE8-9453896C1C5C}" type="presParOf" srcId="{FB911B21-1423-4B92-AD44-95A602959133}" destId="{D8FF6991-F037-4B71-AB87-4553B944E40B}" srcOrd="0" destOrd="0" presId="urn:microsoft.com/office/officeart/2018/2/layout/IconVerticalSolidList"/>
    <dgm:cxn modelId="{F6689288-2AB3-415A-B790-B78220C13BE6}" type="presParOf" srcId="{D8FF6991-F037-4B71-AB87-4553B944E40B}" destId="{D74CABB0-14BA-442E-BC13-FB76621A8A41}" srcOrd="0" destOrd="0" presId="urn:microsoft.com/office/officeart/2018/2/layout/IconVerticalSolidList"/>
    <dgm:cxn modelId="{53740E95-7812-49AB-BBA8-281FB5C77444}" type="presParOf" srcId="{D8FF6991-F037-4B71-AB87-4553B944E40B}" destId="{E1B7E10B-BF1D-411C-A3CC-E642E2F4255D}" srcOrd="1" destOrd="0" presId="urn:microsoft.com/office/officeart/2018/2/layout/IconVerticalSolidList"/>
    <dgm:cxn modelId="{0B8EFB66-E2F4-4EB8-8AEA-5B023FB57B59}" type="presParOf" srcId="{D8FF6991-F037-4B71-AB87-4553B944E40B}" destId="{C3595F28-EE49-4F76-A415-A9DF22AC3402}" srcOrd="2" destOrd="0" presId="urn:microsoft.com/office/officeart/2018/2/layout/IconVerticalSolidList"/>
    <dgm:cxn modelId="{60672087-F6DB-4E3E-AE6B-D1CD8907A8AE}" type="presParOf" srcId="{D8FF6991-F037-4B71-AB87-4553B944E40B}" destId="{4DE16AD1-F2EF-4A25-990F-7A1157891569}" srcOrd="3" destOrd="0" presId="urn:microsoft.com/office/officeart/2018/2/layout/IconVerticalSolidList"/>
    <dgm:cxn modelId="{BAEFDA21-8224-434E-8542-C2495A35EF71}" type="presParOf" srcId="{FB911B21-1423-4B92-AD44-95A602959133}" destId="{CCEB6E0D-6527-4D77-8B9D-87108C3AFDCA}" srcOrd="1" destOrd="0" presId="urn:microsoft.com/office/officeart/2018/2/layout/IconVerticalSolidList"/>
    <dgm:cxn modelId="{C3DA3502-C25C-441C-8C43-BCFADBB5CBD6}" type="presParOf" srcId="{FB911B21-1423-4B92-AD44-95A602959133}" destId="{B4C00D6B-E025-4B52-B16A-428FCD4C3A4C}" srcOrd="2" destOrd="0" presId="urn:microsoft.com/office/officeart/2018/2/layout/IconVerticalSolidList"/>
    <dgm:cxn modelId="{A8222C86-B658-4BCC-ACD6-929C31B2C4E9}" type="presParOf" srcId="{B4C00D6B-E025-4B52-B16A-428FCD4C3A4C}" destId="{F0B38352-9ABA-45FD-8276-694163CD89AC}" srcOrd="0" destOrd="0" presId="urn:microsoft.com/office/officeart/2018/2/layout/IconVerticalSolidList"/>
    <dgm:cxn modelId="{F53731B1-30B9-4743-B8CF-EF0D41260755}" type="presParOf" srcId="{B4C00D6B-E025-4B52-B16A-428FCD4C3A4C}" destId="{03AFD437-0A68-4491-809B-ADDA2293B0D7}" srcOrd="1" destOrd="0" presId="urn:microsoft.com/office/officeart/2018/2/layout/IconVerticalSolidList"/>
    <dgm:cxn modelId="{A55CF310-C52E-48D9-AA61-1B4995B809D2}" type="presParOf" srcId="{B4C00D6B-E025-4B52-B16A-428FCD4C3A4C}" destId="{5D3CA5CB-F327-4D6B-B63C-3BDAE99FA0D6}" srcOrd="2" destOrd="0" presId="urn:microsoft.com/office/officeart/2018/2/layout/IconVerticalSolidList"/>
    <dgm:cxn modelId="{D844BBEE-0615-42D1-8A4A-89E687D269B1}" type="presParOf" srcId="{B4C00D6B-E025-4B52-B16A-428FCD4C3A4C}" destId="{B4FF9FFB-3813-4633-B2D8-44D105308CA9}" srcOrd="3" destOrd="0" presId="urn:microsoft.com/office/officeart/2018/2/layout/IconVerticalSolidList"/>
    <dgm:cxn modelId="{B1E58DF1-1C97-4806-80EC-42585A548A00}" type="presParOf" srcId="{FB911B21-1423-4B92-AD44-95A602959133}" destId="{246A0272-D366-4FF1-8833-217330B505F4}" srcOrd="3" destOrd="0" presId="urn:microsoft.com/office/officeart/2018/2/layout/IconVerticalSolidList"/>
    <dgm:cxn modelId="{32B942D6-3248-4CD9-A28E-2DD4080676A9}" type="presParOf" srcId="{FB911B21-1423-4B92-AD44-95A602959133}" destId="{99E17057-5F90-47D8-B8DA-01AE1718C39B}" srcOrd="4" destOrd="0" presId="urn:microsoft.com/office/officeart/2018/2/layout/IconVerticalSolidList"/>
    <dgm:cxn modelId="{3365C4FB-D20B-4047-96F5-FF7E5D19DEAB}" type="presParOf" srcId="{99E17057-5F90-47D8-B8DA-01AE1718C39B}" destId="{59AE0787-599D-4758-9BEC-49885B6894CA}" srcOrd="0" destOrd="0" presId="urn:microsoft.com/office/officeart/2018/2/layout/IconVerticalSolidList"/>
    <dgm:cxn modelId="{4AD9804F-C9E1-4123-96F5-993AAF0EA9B8}" type="presParOf" srcId="{99E17057-5F90-47D8-B8DA-01AE1718C39B}" destId="{023C6FAC-1B17-4C81-90B9-B7F206C23FFD}" srcOrd="1" destOrd="0" presId="urn:microsoft.com/office/officeart/2018/2/layout/IconVerticalSolidList"/>
    <dgm:cxn modelId="{2CDBE18C-A861-497D-97AE-A15BFF9B6DAE}" type="presParOf" srcId="{99E17057-5F90-47D8-B8DA-01AE1718C39B}" destId="{9A2511E2-D41E-4344-AD2B-7ED259286F55}" srcOrd="2" destOrd="0" presId="urn:microsoft.com/office/officeart/2018/2/layout/IconVerticalSolidList"/>
    <dgm:cxn modelId="{5C2229B6-FF8B-4F4A-8237-9953F7A23D7E}" type="presParOf" srcId="{99E17057-5F90-47D8-B8DA-01AE1718C39B}" destId="{2DCD242E-EC41-49A4-AE13-9FC50AFDC03A}" srcOrd="3" destOrd="0" presId="urn:microsoft.com/office/officeart/2018/2/layout/IconVerticalSolidList"/>
    <dgm:cxn modelId="{32E2F6B3-529D-4BDE-9C02-380ED8FC97ED}" type="presParOf" srcId="{FB911B21-1423-4B92-AD44-95A602959133}" destId="{5B7F51A4-0602-4D72-8B7D-957AAE66C767}" srcOrd="5" destOrd="0" presId="urn:microsoft.com/office/officeart/2018/2/layout/IconVerticalSolidList"/>
    <dgm:cxn modelId="{2359D500-BB17-4A89-8D64-7A2B1798E251}" type="presParOf" srcId="{FB911B21-1423-4B92-AD44-95A602959133}" destId="{5E8D6699-C33B-434D-8A11-A40BE8E717F9}" srcOrd="6" destOrd="0" presId="urn:microsoft.com/office/officeart/2018/2/layout/IconVerticalSolidList"/>
    <dgm:cxn modelId="{C97AEC87-BAA6-4639-BA47-A54935A6A2BC}" type="presParOf" srcId="{5E8D6699-C33B-434D-8A11-A40BE8E717F9}" destId="{7B0ADEC8-536A-4865-B288-D3700C3D5C71}" srcOrd="0" destOrd="0" presId="urn:microsoft.com/office/officeart/2018/2/layout/IconVerticalSolidList"/>
    <dgm:cxn modelId="{AC817C0C-7DBD-4566-897A-2D43F370F981}" type="presParOf" srcId="{5E8D6699-C33B-434D-8A11-A40BE8E717F9}" destId="{C611D701-0EFA-4D58-81A6-7A1FFBD9F4CF}" srcOrd="1" destOrd="0" presId="urn:microsoft.com/office/officeart/2018/2/layout/IconVerticalSolidList"/>
    <dgm:cxn modelId="{D4178AFC-6694-4B0B-9B3E-A5B027795FF2}" type="presParOf" srcId="{5E8D6699-C33B-434D-8A11-A40BE8E717F9}" destId="{84DFA8D5-2A34-467D-BE70-543878A3FB29}" srcOrd="2" destOrd="0" presId="urn:microsoft.com/office/officeart/2018/2/layout/IconVerticalSolidList"/>
    <dgm:cxn modelId="{4175C65A-3107-46FF-993C-B63C5E4C4365}" type="presParOf" srcId="{5E8D6699-C33B-434D-8A11-A40BE8E717F9}" destId="{F6FA4FBE-478B-47E3-B1A2-FF9DDE764D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032C04-88C4-47C2-9F46-880ED00407CE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5C7CA24E-6C53-4759-B10F-7BAA0DAD4535}">
      <dgm:prSet phldrT="[Texto]"/>
      <dgm:spPr/>
      <dgm:t>
        <a:bodyPr/>
        <a:lstStyle/>
        <a:p>
          <a:r>
            <a:rPr lang="pt-BR" dirty="0"/>
            <a:t>Casos de uso</a:t>
          </a:r>
        </a:p>
      </dgm:t>
    </dgm:pt>
    <dgm:pt modelId="{92A6684C-6EC0-4C0F-B92F-48304B5C4A37}" type="parTrans" cxnId="{646BF8E2-FE63-4F2D-986C-AB6AD9407443}">
      <dgm:prSet/>
      <dgm:spPr/>
      <dgm:t>
        <a:bodyPr/>
        <a:lstStyle/>
        <a:p>
          <a:endParaRPr lang="pt-BR"/>
        </a:p>
      </dgm:t>
    </dgm:pt>
    <dgm:pt modelId="{AE4E9C33-DADB-463E-B14D-8273E1A427D9}" type="sibTrans" cxnId="{646BF8E2-FE63-4F2D-986C-AB6AD9407443}">
      <dgm:prSet/>
      <dgm:spPr/>
      <dgm:t>
        <a:bodyPr/>
        <a:lstStyle/>
        <a:p>
          <a:endParaRPr lang="pt-BR"/>
        </a:p>
      </dgm:t>
    </dgm:pt>
    <dgm:pt modelId="{A6947A39-4E4A-4515-B983-157C0A4242F0}">
      <dgm:prSet phldrT="[Texto]"/>
      <dgm:spPr/>
      <dgm:t>
        <a:bodyPr/>
        <a:lstStyle/>
        <a:p>
          <a:r>
            <a:rPr lang="pt-BR" dirty="0"/>
            <a:t>Riscos</a:t>
          </a:r>
        </a:p>
      </dgm:t>
    </dgm:pt>
    <dgm:pt modelId="{8ACB9E57-D067-4867-9040-D71E070FDFFE}" type="parTrans" cxnId="{9E482CA2-8347-4052-B779-B67E4A8EFB5C}">
      <dgm:prSet/>
      <dgm:spPr/>
      <dgm:t>
        <a:bodyPr/>
        <a:lstStyle/>
        <a:p>
          <a:endParaRPr lang="pt-BR"/>
        </a:p>
      </dgm:t>
    </dgm:pt>
    <dgm:pt modelId="{09DE9DE9-B82C-4337-A68A-211D54C0CD90}" type="sibTrans" cxnId="{9E482CA2-8347-4052-B779-B67E4A8EFB5C}">
      <dgm:prSet/>
      <dgm:spPr/>
      <dgm:t>
        <a:bodyPr/>
        <a:lstStyle/>
        <a:p>
          <a:endParaRPr lang="pt-BR"/>
        </a:p>
      </dgm:t>
    </dgm:pt>
    <dgm:pt modelId="{CA1ED5E6-0D03-4EB8-A8A4-B99054EB8CBE}">
      <dgm:prSet phldrT="[Texto]"/>
      <dgm:spPr/>
      <dgm:t>
        <a:bodyPr/>
        <a:lstStyle/>
        <a:p>
          <a:r>
            <a:rPr lang="pt-BR" dirty="0"/>
            <a:t>Modificações</a:t>
          </a:r>
        </a:p>
      </dgm:t>
    </dgm:pt>
    <dgm:pt modelId="{A70F4465-52B2-4848-B5E5-301F9122C4D4}" type="parTrans" cxnId="{6D8FEA08-5522-4F6C-940F-3C1F8B390134}">
      <dgm:prSet/>
      <dgm:spPr/>
      <dgm:t>
        <a:bodyPr/>
        <a:lstStyle/>
        <a:p>
          <a:endParaRPr lang="pt-BR"/>
        </a:p>
      </dgm:t>
    </dgm:pt>
    <dgm:pt modelId="{7C376911-45B5-47BB-B709-13CFE17F2A1F}" type="sibTrans" cxnId="{6D8FEA08-5522-4F6C-940F-3C1F8B390134}">
      <dgm:prSet/>
      <dgm:spPr/>
      <dgm:t>
        <a:bodyPr/>
        <a:lstStyle/>
        <a:p>
          <a:endParaRPr lang="pt-BR"/>
        </a:p>
      </dgm:t>
    </dgm:pt>
    <dgm:pt modelId="{A56D8465-F346-4815-8437-20A1C2E20022}" type="pres">
      <dgm:prSet presAssocID="{6C032C04-88C4-47C2-9F46-880ED00407CE}" presName="linearFlow" presStyleCnt="0">
        <dgm:presLayoutVars>
          <dgm:dir/>
          <dgm:resizeHandles val="exact"/>
        </dgm:presLayoutVars>
      </dgm:prSet>
      <dgm:spPr/>
    </dgm:pt>
    <dgm:pt modelId="{1E42E949-50BF-490B-A802-3428816BBB74}" type="pres">
      <dgm:prSet presAssocID="{5C7CA24E-6C53-4759-B10F-7BAA0DAD4535}" presName="comp" presStyleCnt="0"/>
      <dgm:spPr/>
    </dgm:pt>
    <dgm:pt modelId="{A7B89423-0697-4410-959F-F901E2344CE9}" type="pres">
      <dgm:prSet presAssocID="{5C7CA24E-6C53-4759-B10F-7BAA0DAD4535}" presName="rect2" presStyleLbl="node1" presStyleIdx="0" presStyleCnt="3">
        <dgm:presLayoutVars>
          <dgm:bulletEnabled val="1"/>
        </dgm:presLayoutVars>
      </dgm:prSet>
      <dgm:spPr/>
    </dgm:pt>
    <dgm:pt modelId="{391EE187-4075-409D-AE02-6DEAD8EAE491}" type="pres">
      <dgm:prSet presAssocID="{5C7CA24E-6C53-4759-B10F-7BAA0DAD4535}" presName="rect1" presStyleLbl="ln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6000" r="-6000"/>
          </a:stretch>
        </a:blipFill>
      </dgm:spPr>
    </dgm:pt>
    <dgm:pt modelId="{D78AB9AD-10BB-4240-B7F5-42FE7CCFCFD4}" type="pres">
      <dgm:prSet presAssocID="{AE4E9C33-DADB-463E-B14D-8273E1A427D9}" presName="sibTrans" presStyleCnt="0"/>
      <dgm:spPr/>
    </dgm:pt>
    <dgm:pt modelId="{F397FB4F-5BB2-471E-868D-F1B2DEEED23E}" type="pres">
      <dgm:prSet presAssocID="{A6947A39-4E4A-4515-B983-157C0A4242F0}" presName="comp" presStyleCnt="0"/>
      <dgm:spPr/>
    </dgm:pt>
    <dgm:pt modelId="{FD272025-A903-4D60-BE42-E06622D8AC19}" type="pres">
      <dgm:prSet presAssocID="{A6947A39-4E4A-4515-B983-157C0A4242F0}" presName="rect2" presStyleLbl="node1" presStyleIdx="1" presStyleCnt="3" custLinFactNeighborX="-151" custLinFactNeighborY="0">
        <dgm:presLayoutVars>
          <dgm:bulletEnabled val="1"/>
        </dgm:presLayoutVars>
      </dgm:prSet>
      <dgm:spPr/>
    </dgm:pt>
    <dgm:pt modelId="{FBDB9634-44BF-4476-AA01-FFF56FF38998}" type="pres">
      <dgm:prSet presAssocID="{A6947A39-4E4A-4515-B983-157C0A4242F0}" presName="rect1" presStyleLbl="ln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6000" r="-6000"/>
          </a:stretch>
        </a:blipFill>
      </dgm:spPr>
    </dgm:pt>
    <dgm:pt modelId="{78C9F2CD-563C-48BD-88E0-E0703C3D2490}" type="pres">
      <dgm:prSet presAssocID="{09DE9DE9-B82C-4337-A68A-211D54C0CD90}" presName="sibTrans" presStyleCnt="0"/>
      <dgm:spPr/>
    </dgm:pt>
    <dgm:pt modelId="{54A23467-0488-4390-A400-BFFFBDE2A69E}" type="pres">
      <dgm:prSet presAssocID="{CA1ED5E6-0D03-4EB8-A8A4-B99054EB8CBE}" presName="comp" presStyleCnt="0"/>
      <dgm:spPr/>
    </dgm:pt>
    <dgm:pt modelId="{BCD9EABA-3DB1-42D9-BA01-3A25104DDC26}" type="pres">
      <dgm:prSet presAssocID="{CA1ED5E6-0D03-4EB8-A8A4-B99054EB8CBE}" presName="rect2" presStyleLbl="node1" presStyleIdx="2" presStyleCnt="3">
        <dgm:presLayoutVars>
          <dgm:bulletEnabled val="1"/>
        </dgm:presLayoutVars>
      </dgm:prSet>
      <dgm:spPr/>
    </dgm:pt>
    <dgm:pt modelId="{C4C76855-C28F-48CD-924A-BB447419D364}" type="pres">
      <dgm:prSet presAssocID="{CA1ED5E6-0D03-4EB8-A8A4-B99054EB8CBE}" presName="rect1" presStyleLbl="ln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6000" r="-26000"/>
          </a:stretch>
        </a:blipFill>
      </dgm:spPr>
    </dgm:pt>
  </dgm:ptLst>
  <dgm:cxnLst>
    <dgm:cxn modelId="{6D8FEA08-5522-4F6C-940F-3C1F8B390134}" srcId="{6C032C04-88C4-47C2-9F46-880ED00407CE}" destId="{CA1ED5E6-0D03-4EB8-A8A4-B99054EB8CBE}" srcOrd="2" destOrd="0" parTransId="{A70F4465-52B2-4848-B5E5-301F9122C4D4}" sibTransId="{7C376911-45B5-47BB-B709-13CFE17F2A1F}"/>
    <dgm:cxn modelId="{03D1F324-5404-4B10-8F0A-897BAFE208C3}" type="presOf" srcId="{6C032C04-88C4-47C2-9F46-880ED00407CE}" destId="{A56D8465-F346-4815-8437-20A1C2E20022}" srcOrd="0" destOrd="0" presId="urn:microsoft.com/office/officeart/2008/layout/AlternatingPictureBlocks"/>
    <dgm:cxn modelId="{C992B85E-2A1D-417E-BF8A-134D5F94C935}" type="presOf" srcId="{A6947A39-4E4A-4515-B983-157C0A4242F0}" destId="{FD272025-A903-4D60-BE42-E06622D8AC19}" srcOrd="0" destOrd="0" presId="urn:microsoft.com/office/officeart/2008/layout/AlternatingPictureBlocks"/>
    <dgm:cxn modelId="{8AE33E83-64FF-4100-9C5A-B025C5496E04}" type="presOf" srcId="{5C7CA24E-6C53-4759-B10F-7BAA0DAD4535}" destId="{A7B89423-0697-4410-959F-F901E2344CE9}" srcOrd="0" destOrd="0" presId="urn:microsoft.com/office/officeart/2008/layout/AlternatingPictureBlocks"/>
    <dgm:cxn modelId="{15C7C683-BD1F-4C40-9DC3-0933E3B31FAE}" type="presOf" srcId="{CA1ED5E6-0D03-4EB8-A8A4-B99054EB8CBE}" destId="{BCD9EABA-3DB1-42D9-BA01-3A25104DDC26}" srcOrd="0" destOrd="0" presId="urn:microsoft.com/office/officeart/2008/layout/AlternatingPictureBlocks"/>
    <dgm:cxn modelId="{9E482CA2-8347-4052-B779-B67E4A8EFB5C}" srcId="{6C032C04-88C4-47C2-9F46-880ED00407CE}" destId="{A6947A39-4E4A-4515-B983-157C0A4242F0}" srcOrd="1" destOrd="0" parTransId="{8ACB9E57-D067-4867-9040-D71E070FDFFE}" sibTransId="{09DE9DE9-B82C-4337-A68A-211D54C0CD90}"/>
    <dgm:cxn modelId="{646BF8E2-FE63-4F2D-986C-AB6AD9407443}" srcId="{6C032C04-88C4-47C2-9F46-880ED00407CE}" destId="{5C7CA24E-6C53-4759-B10F-7BAA0DAD4535}" srcOrd="0" destOrd="0" parTransId="{92A6684C-6EC0-4C0F-B92F-48304B5C4A37}" sibTransId="{AE4E9C33-DADB-463E-B14D-8273E1A427D9}"/>
    <dgm:cxn modelId="{3D390DC8-2991-4259-A016-611089958380}" type="presParOf" srcId="{A56D8465-F346-4815-8437-20A1C2E20022}" destId="{1E42E949-50BF-490B-A802-3428816BBB74}" srcOrd="0" destOrd="0" presId="urn:microsoft.com/office/officeart/2008/layout/AlternatingPictureBlocks"/>
    <dgm:cxn modelId="{B676B844-A6F9-44C4-B621-08B1C416FFBF}" type="presParOf" srcId="{1E42E949-50BF-490B-A802-3428816BBB74}" destId="{A7B89423-0697-4410-959F-F901E2344CE9}" srcOrd="0" destOrd="0" presId="urn:microsoft.com/office/officeart/2008/layout/AlternatingPictureBlocks"/>
    <dgm:cxn modelId="{4DA6A8C3-C232-4351-A6DD-43F7EB2DB24C}" type="presParOf" srcId="{1E42E949-50BF-490B-A802-3428816BBB74}" destId="{391EE187-4075-409D-AE02-6DEAD8EAE491}" srcOrd="1" destOrd="0" presId="urn:microsoft.com/office/officeart/2008/layout/AlternatingPictureBlocks"/>
    <dgm:cxn modelId="{86B023D5-AA75-467B-B976-DEBDC5F1067E}" type="presParOf" srcId="{A56D8465-F346-4815-8437-20A1C2E20022}" destId="{D78AB9AD-10BB-4240-B7F5-42FE7CCFCFD4}" srcOrd="1" destOrd="0" presId="urn:microsoft.com/office/officeart/2008/layout/AlternatingPictureBlocks"/>
    <dgm:cxn modelId="{E274EEAD-A95C-4917-B449-F7C48CDB853A}" type="presParOf" srcId="{A56D8465-F346-4815-8437-20A1C2E20022}" destId="{F397FB4F-5BB2-471E-868D-F1B2DEEED23E}" srcOrd="2" destOrd="0" presId="urn:microsoft.com/office/officeart/2008/layout/AlternatingPictureBlocks"/>
    <dgm:cxn modelId="{34E886C4-0D43-4155-B858-4752A107B67A}" type="presParOf" srcId="{F397FB4F-5BB2-471E-868D-F1B2DEEED23E}" destId="{FD272025-A903-4D60-BE42-E06622D8AC19}" srcOrd="0" destOrd="0" presId="urn:microsoft.com/office/officeart/2008/layout/AlternatingPictureBlocks"/>
    <dgm:cxn modelId="{D05A7C90-BAD9-45D4-9D64-382E770E8C50}" type="presParOf" srcId="{F397FB4F-5BB2-471E-868D-F1B2DEEED23E}" destId="{FBDB9634-44BF-4476-AA01-FFF56FF38998}" srcOrd="1" destOrd="0" presId="urn:microsoft.com/office/officeart/2008/layout/AlternatingPictureBlocks"/>
    <dgm:cxn modelId="{3F6817C8-F86A-4752-ADB9-7F79F5AEE79E}" type="presParOf" srcId="{A56D8465-F346-4815-8437-20A1C2E20022}" destId="{78C9F2CD-563C-48BD-88E0-E0703C3D2490}" srcOrd="3" destOrd="0" presId="urn:microsoft.com/office/officeart/2008/layout/AlternatingPictureBlocks"/>
    <dgm:cxn modelId="{E6AB6B8D-8D7F-46C9-BDBD-4451DD32DEB3}" type="presParOf" srcId="{A56D8465-F346-4815-8437-20A1C2E20022}" destId="{54A23467-0488-4390-A400-BFFFBDE2A69E}" srcOrd="4" destOrd="0" presId="urn:microsoft.com/office/officeart/2008/layout/AlternatingPictureBlocks"/>
    <dgm:cxn modelId="{478816C8-3F6F-4AAD-BC2D-F47D90E4B854}" type="presParOf" srcId="{54A23467-0488-4390-A400-BFFFBDE2A69E}" destId="{BCD9EABA-3DB1-42D9-BA01-3A25104DDC26}" srcOrd="0" destOrd="0" presId="urn:microsoft.com/office/officeart/2008/layout/AlternatingPictureBlocks"/>
    <dgm:cxn modelId="{7A25A876-F1EA-4B51-B9CD-57076C20C7EE}" type="presParOf" srcId="{54A23467-0488-4390-A400-BFFFBDE2A69E}" destId="{C4C76855-C28F-48CD-924A-BB447419D364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B44AA-2738-4C53-875C-89B82AA2ACBD}">
      <dsp:nvSpPr>
        <dsp:cNvPr id="0" name=""/>
        <dsp:cNvSpPr/>
      </dsp:nvSpPr>
      <dsp:spPr>
        <a:xfrm>
          <a:off x="6798" y="1283524"/>
          <a:ext cx="379476" cy="379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2D72D-01BB-47F9-AEE3-74EAF3E20EA3}">
      <dsp:nvSpPr>
        <dsp:cNvPr id="0" name=""/>
        <dsp:cNvSpPr/>
      </dsp:nvSpPr>
      <dsp:spPr>
        <a:xfrm>
          <a:off x="6798" y="1762189"/>
          <a:ext cx="1084218" cy="588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Seleção de projetos</a:t>
          </a:r>
          <a:endParaRPr lang="en-US" sz="1400" kern="1200"/>
        </a:p>
      </dsp:txBody>
      <dsp:txXfrm>
        <a:off x="6798" y="1762189"/>
        <a:ext cx="1084218" cy="588432"/>
      </dsp:txXfrm>
    </dsp:sp>
    <dsp:sp modelId="{97F4EDAE-CDAF-49A8-A7F8-0EC004B39D21}">
      <dsp:nvSpPr>
        <dsp:cNvPr id="0" name=""/>
        <dsp:cNvSpPr/>
      </dsp:nvSpPr>
      <dsp:spPr>
        <a:xfrm>
          <a:off x="6798" y="2396755"/>
          <a:ext cx="1084218" cy="119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0D167-3A5D-4878-84E7-A0FD875ECE10}">
      <dsp:nvSpPr>
        <dsp:cNvPr id="0" name=""/>
        <dsp:cNvSpPr/>
      </dsp:nvSpPr>
      <dsp:spPr>
        <a:xfrm>
          <a:off x="1280755" y="1283524"/>
          <a:ext cx="379476" cy="379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28269-8731-46CB-8681-1955BB2E2603}">
      <dsp:nvSpPr>
        <dsp:cNvPr id="0" name=""/>
        <dsp:cNvSpPr/>
      </dsp:nvSpPr>
      <dsp:spPr>
        <a:xfrm>
          <a:off x="1280755" y="1762189"/>
          <a:ext cx="1084218" cy="588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Termo de abertura</a:t>
          </a:r>
          <a:endParaRPr lang="en-US" sz="1400" kern="1200"/>
        </a:p>
      </dsp:txBody>
      <dsp:txXfrm>
        <a:off x="1280755" y="1762189"/>
        <a:ext cx="1084218" cy="588432"/>
      </dsp:txXfrm>
    </dsp:sp>
    <dsp:sp modelId="{85BD272A-7F8B-4F15-9831-0F323BF26A7F}">
      <dsp:nvSpPr>
        <dsp:cNvPr id="0" name=""/>
        <dsp:cNvSpPr/>
      </dsp:nvSpPr>
      <dsp:spPr>
        <a:xfrm>
          <a:off x="1280755" y="2396755"/>
          <a:ext cx="1084218" cy="119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2C0E7-7E62-44A4-B9A2-E3690DBA465D}">
      <dsp:nvSpPr>
        <dsp:cNvPr id="0" name=""/>
        <dsp:cNvSpPr/>
      </dsp:nvSpPr>
      <dsp:spPr>
        <a:xfrm>
          <a:off x="2554712" y="1283524"/>
          <a:ext cx="379476" cy="379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2D5AA-DFD2-4C82-9307-1593E6FCCCC5}">
      <dsp:nvSpPr>
        <dsp:cNvPr id="0" name=""/>
        <dsp:cNvSpPr/>
      </dsp:nvSpPr>
      <dsp:spPr>
        <a:xfrm>
          <a:off x="2554712" y="1762189"/>
          <a:ext cx="1084218" cy="588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Business model canvas</a:t>
          </a:r>
          <a:endParaRPr lang="en-US" sz="1400" kern="1200"/>
        </a:p>
      </dsp:txBody>
      <dsp:txXfrm>
        <a:off x="2554712" y="1762189"/>
        <a:ext cx="1084218" cy="588432"/>
      </dsp:txXfrm>
    </dsp:sp>
    <dsp:sp modelId="{78F3E8D8-D4E0-49E3-B83E-33B847B5E09D}">
      <dsp:nvSpPr>
        <dsp:cNvPr id="0" name=""/>
        <dsp:cNvSpPr/>
      </dsp:nvSpPr>
      <dsp:spPr>
        <a:xfrm>
          <a:off x="2554712" y="2396755"/>
          <a:ext cx="1084218" cy="119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8CB6D-E79E-4898-9FE8-97AC24E341B0}">
      <dsp:nvSpPr>
        <dsp:cNvPr id="0" name=""/>
        <dsp:cNvSpPr/>
      </dsp:nvSpPr>
      <dsp:spPr>
        <a:xfrm>
          <a:off x="3828669" y="1283524"/>
          <a:ext cx="379476" cy="379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5B3C9-D842-4FC4-97EA-5D9D0804EF23}">
      <dsp:nvSpPr>
        <dsp:cNvPr id="0" name=""/>
        <dsp:cNvSpPr/>
      </dsp:nvSpPr>
      <dsp:spPr>
        <a:xfrm>
          <a:off x="3828669" y="1762189"/>
          <a:ext cx="1084218" cy="588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Declaração de escopo</a:t>
          </a:r>
          <a:endParaRPr lang="en-US" sz="1400" kern="1200"/>
        </a:p>
      </dsp:txBody>
      <dsp:txXfrm>
        <a:off x="3828669" y="1762189"/>
        <a:ext cx="1084218" cy="588432"/>
      </dsp:txXfrm>
    </dsp:sp>
    <dsp:sp modelId="{CCC11EEF-A82C-4E21-B676-4087C42F2E2F}">
      <dsp:nvSpPr>
        <dsp:cNvPr id="0" name=""/>
        <dsp:cNvSpPr/>
      </dsp:nvSpPr>
      <dsp:spPr>
        <a:xfrm>
          <a:off x="3828669" y="2396755"/>
          <a:ext cx="1084218" cy="119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090EF-385A-4849-8646-FF5270C8523B}">
      <dsp:nvSpPr>
        <dsp:cNvPr id="0" name=""/>
        <dsp:cNvSpPr/>
      </dsp:nvSpPr>
      <dsp:spPr>
        <a:xfrm>
          <a:off x="5102626" y="1283524"/>
          <a:ext cx="379476" cy="3794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95D88-A28E-4424-9E8D-886B7F32477B}">
      <dsp:nvSpPr>
        <dsp:cNvPr id="0" name=""/>
        <dsp:cNvSpPr/>
      </dsp:nvSpPr>
      <dsp:spPr>
        <a:xfrm>
          <a:off x="5102626" y="1762189"/>
          <a:ext cx="1084218" cy="588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Planejamento de projeto com iterações</a:t>
          </a:r>
          <a:endParaRPr lang="en-US" sz="1400" kern="1200"/>
        </a:p>
      </dsp:txBody>
      <dsp:txXfrm>
        <a:off x="5102626" y="1762189"/>
        <a:ext cx="1084218" cy="588432"/>
      </dsp:txXfrm>
    </dsp:sp>
    <dsp:sp modelId="{C0E0FE07-82FC-445C-BD96-41BA846B13AD}">
      <dsp:nvSpPr>
        <dsp:cNvPr id="0" name=""/>
        <dsp:cNvSpPr/>
      </dsp:nvSpPr>
      <dsp:spPr>
        <a:xfrm>
          <a:off x="5102626" y="2396755"/>
          <a:ext cx="1084218" cy="119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Duração e esforço das fases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Duração e número de iterações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Marcos ou entregas</a:t>
          </a:r>
          <a:endParaRPr lang="en-US" sz="1100" kern="1200"/>
        </a:p>
      </dsp:txBody>
      <dsp:txXfrm>
        <a:off x="5102626" y="2396755"/>
        <a:ext cx="1084218" cy="1193471"/>
      </dsp:txXfrm>
    </dsp:sp>
    <dsp:sp modelId="{E8A6CDFA-E93C-47F0-A806-8103594E831C}">
      <dsp:nvSpPr>
        <dsp:cNvPr id="0" name=""/>
        <dsp:cNvSpPr/>
      </dsp:nvSpPr>
      <dsp:spPr>
        <a:xfrm>
          <a:off x="6376583" y="1283524"/>
          <a:ext cx="379476" cy="3794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AB564-B9F1-435A-A95A-DA332201D141}">
      <dsp:nvSpPr>
        <dsp:cNvPr id="0" name=""/>
        <dsp:cNvSpPr/>
      </dsp:nvSpPr>
      <dsp:spPr>
        <a:xfrm>
          <a:off x="6376583" y="1762189"/>
          <a:ext cx="1084218" cy="588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Planejamento de iteração</a:t>
          </a:r>
          <a:endParaRPr lang="en-US" sz="1400" kern="1200"/>
        </a:p>
      </dsp:txBody>
      <dsp:txXfrm>
        <a:off x="6376583" y="1762189"/>
        <a:ext cx="1084218" cy="588432"/>
      </dsp:txXfrm>
    </dsp:sp>
    <dsp:sp modelId="{11A9C6CF-DF6C-4359-9225-D1DF932421BE}">
      <dsp:nvSpPr>
        <dsp:cNvPr id="0" name=""/>
        <dsp:cNvSpPr/>
      </dsp:nvSpPr>
      <dsp:spPr>
        <a:xfrm>
          <a:off x="6376583" y="2396755"/>
          <a:ext cx="1084218" cy="119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WBS – estrutura analítica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Responsáveis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Recursos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Dependências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Cronograma</a:t>
          </a:r>
          <a:endParaRPr lang="en-US" sz="1100" kern="1200"/>
        </a:p>
      </dsp:txBody>
      <dsp:txXfrm>
        <a:off x="6376583" y="2396755"/>
        <a:ext cx="1084218" cy="1193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CABB0-14BA-442E-BC13-FB76621A8A41}">
      <dsp:nvSpPr>
        <dsp:cNvPr id="0" name=""/>
        <dsp:cNvSpPr/>
      </dsp:nvSpPr>
      <dsp:spPr>
        <a:xfrm>
          <a:off x="0" y="2022"/>
          <a:ext cx="7467600" cy="10252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7E10B-BF1D-411C-A3CC-E642E2F4255D}">
      <dsp:nvSpPr>
        <dsp:cNvPr id="0" name=""/>
        <dsp:cNvSpPr/>
      </dsp:nvSpPr>
      <dsp:spPr>
        <a:xfrm>
          <a:off x="310123" y="232693"/>
          <a:ext cx="563860" cy="563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16AD1-F2EF-4A25-990F-7A1157891569}">
      <dsp:nvSpPr>
        <dsp:cNvPr id="0" name=""/>
        <dsp:cNvSpPr/>
      </dsp:nvSpPr>
      <dsp:spPr>
        <a:xfrm>
          <a:off x="1184107" y="2022"/>
          <a:ext cx="6283492" cy="1025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00" tIns="108500" rIns="108500" bIns="1085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Estimar o </a:t>
          </a:r>
          <a:r>
            <a:rPr lang="pt-BR" sz="2200" b="1" i="1" kern="1200"/>
            <a:t>esforço total</a:t>
          </a:r>
          <a:r>
            <a:rPr lang="pt-BR" sz="2200" b="1" kern="1200"/>
            <a:t> </a:t>
          </a:r>
          <a:r>
            <a:rPr lang="pt-BR" sz="2200" kern="1200"/>
            <a:t>para realizar o projeto.</a:t>
          </a:r>
          <a:endParaRPr lang="en-US" sz="2200" kern="1200"/>
        </a:p>
      </dsp:txBody>
      <dsp:txXfrm>
        <a:off x="1184107" y="2022"/>
        <a:ext cx="6283492" cy="1025201"/>
      </dsp:txXfrm>
    </dsp:sp>
    <dsp:sp modelId="{F0B38352-9ABA-45FD-8276-694163CD89AC}">
      <dsp:nvSpPr>
        <dsp:cNvPr id="0" name=""/>
        <dsp:cNvSpPr/>
      </dsp:nvSpPr>
      <dsp:spPr>
        <a:xfrm>
          <a:off x="0" y="1283524"/>
          <a:ext cx="7467600" cy="10252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FD437-0A68-4491-809B-ADDA2293B0D7}">
      <dsp:nvSpPr>
        <dsp:cNvPr id="0" name=""/>
        <dsp:cNvSpPr/>
      </dsp:nvSpPr>
      <dsp:spPr>
        <a:xfrm>
          <a:off x="310123" y="1514194"/>
          <a:ext cx="563860" cy="563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F9FFB-3813-4633-B2D8-44D105308CA9}">
      <dsp:nvSpPr>
        <dsp:cNvPr id="0" name=""/>
        <dsp:cNvSpPr/>
      </dsp:nvSpPr>
      <dsp:spPr>
        <a:xfrm>
          <a:off x="1184107" y="1283524"/>
          <a:ext cx="6283492" cy="1025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00" tIns="108500" rIns="108500" bIns="1085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Em função do esforço total, calcular o </a:t>
          </a:r>
          <a:r>
            <a:rPr lang="pt-BR" sz="2200" b="1" i="1" kern="1200"/>
            <a:t>tempo linear</a:t>
          </a:r>
          <a:r>
            <a:rPr lang="pt-BR" sz="2200" b="1" kern="1200"/>
            <a:t> </a:t>
          </a:r>
          <a:r>
            <a:rPr lang="pt-BR" sz="2200" kern="1200"/>
            <a:t>necessário e </a:t>
          </a:r>
          <a:r>
            <a:rPr lang="pt-BR" sz="2200" b="1" i="1" kern="1200"/>
            <a:t>tamanho médio da equipe</a:t>
          </a:r>
          <a:r>
            <a:rPr lang="pt-BR" sz="2200" kern="1200"/>
            <a:t>.</a:t>
          </a:r>
          <a:endParaRPr lang="en-US" sz="2200" kern="1200"/>
        </a:p>
      </dsp:txBody>
      <dsp:txXfrm>
        <a:off x="1184107" y="1283524"/>
        <a:ext cx="6283492" cy="1025201"/>
      </dsp:txXfrm>
    </dsp:sp>
    <dsp:sp modelId="{59AE0787-599D-4758-9BEC-49885B6894CA}">
      <dsp:nvSpPr>
        <dsp:cNvPr id="0" name=""/>
        <dsp:cNvSpPr/>
      </dsp:nvSpPr>
      <dsp:spPr>
        <a:xfrm>
          <a:off x="0" y="2565026"/>
          <a:ext cx="7467600" cy="10252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C6FAC-1B17-4C81-90B9-B7F206C23FFD}">
      <dsp:nvSpPr>
        <dsp:cNvPr id="0" name=""/>
        <dsp:cNvSpPr/>
      </dsp:nvSpPr>
      <dsp:spPr>
        <a:xfrm>
          <a:off x="310123" y="2795696"/>
          <a:ext cx="563860" cy="563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D242E-EC41-49A4-AE13-9FC50AFDC03A}">
      <dsp:nvSpPr>
        <dsp:cNvPr id="0" name=""/>
        <dsp:cNvSpPr/>
      </dsp:nvSpPr>
      <dsp:spPr>
        <a:xfrm>
          <a:off x="1184107" y="2565026"/>
          <a:ext cx="6283492" cy="1025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00" tIns="108500" rIns="108500" bIns="1085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Estimar a </a:t>
          </a:r>
          <a:r>
            <a:rPr lang="pt-BR" sz="2200" b="1" i="1" kern="1200"/>
            <a:t>duração e esforço nas diferentes fases do projeto</a:t>
          </a:r>
          <a:r>
            <a:rPr lang="pt-BR" sz="2200" kern="1200"/>
            <a:t>.</a:t>
          </a:r>
          <a:endParaRPr lang="en-US" sz="2200" kern="1200"/>
        </a:p>
      </dsp:txBody>
      <dsp:txXfrm>
        <a:off x="1184107" y="2565026"/>
        <a:ext cx="6283492" cy="1025201"/>
      </dsp:txXfrm>
    </dsp:sp>
    <dsp:sp modelId="{7B0ADEC8-536A-4865-B288-D3700C3D5C71}">
      <dsp:nvSpPr>
        <dsp:cNvPr id="0" name=""/>
        <dsp:cNvSpPr/>
      </dsp:nvSpPr>
      <dsp:spPr>
        <a:xfrm>
          <a:off x="0" y="3846527"/>
          <a:ext cx="7467600" cy="10252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1D701-0EFA-4D58-81A6-7A1FFBD9F4CF}">
      <dsp:nvSpPr>
        <dsp:cNvPr id="0" name=""/>
        <dsp:cNvSpPr/>
      </dsp:nvSpPr>
      <dsp:spPr>
        <a:xfrm>
          <a:off x="310123" y="4077198"/>
          <a:ext cx="563860" cy="5638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A4FBE-478B-47E3-B1A2-FF9DDE764D98}">
      <dsp:nvSpPr>
        <dsp:cNvPr id="0" name=""/>
        <dsp:cNvSpPr/>
      </dsp:nvSpPr>
      <dsp:spPr>
        <a:xfrm>
          <a:off x="1184107" y="3846527"/>
          <a:ext cx="6283492" cy="1025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00" tIns="108500" rIns="108500" bIns="1085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Estimar a </a:t>
          </a:r>
          <a:r>
            <a:rPr lang="pt-BR" sz="2200" b="1" i="1" kern="1200"/>
            <a:t>duração e número das iterações</a:t>
          </a:r>
          <a:r>
            <a:rPr lang="pt-BR" sz="2200" kern="1200"/>
            <a:t>.</a:t>
          </a:r>
          <a:endParaRPr lang="en-US" sz="2200" kern="1200"/>
        </a:p>
      </dsp:txBody>
      <dsp:txXfrm>
        <a:off x="1184107" y="3846527"/>
        <a:ext cx="6283492" cy="10252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89423-0697-4410-959F-F901E2344CE9}">
      <dsp:nvSpPr>
        <dsp:cNvPr id="0" name=""/>
        <dsp:cNvSpPr/>
      </dsp:nvSpPr>
      <dsp:spPr>
        <a:xfrm>
          <a:off x="2363866" y="1551"/>
          <a:ext cx="2696289" cy="1219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Casos de uso</a:t>
          </a:r>
        </a:p>
      </dsp:txBody>
      <dsp:txXfrm>
        <a:off x="2363866" y="1551"/>
        <a:ext cx="2696289" cy="1219488"/>
      </dsp:txXfrm>
    </dsp:sp>
    <dsp:sp modelId="{391EE187-4075-409D-AE02-6DEAD8EAE491}">
      <dsp:nvSpPr>
        <dsp:cNvPr id="0" name=""/>
        <dsp:cNvSpPr/>
      </dsp:nvSpPr>
      <dsp:spPr>
        <a:xfrm>
          <a:off x="1035843" y="1551"/>
          <a:ext cx="1207293" cy="121948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72025-A903-4D60-BE42-E06622D8AC19}">
      <dsp:nvSpPr>
        <dsp:cNvPr id="0" name=""/>
        <dsp:cNvSpPr/>
      </dsp:nvSpPr>
      <dsp:spPr>
        <a:xfrm>
          <a:off x="1031772" y="1422255"/>
          <a:ext cx="2696289" cy="1219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Riscos</a:t>
          </a:r>
        </a:p>
      </dsp:txBody>
      <dsp:txXfrm>
        <a:off x="1031772" y="1422255"/>
        <a:ext cx="2696289" cy="1219488"/>
      </dsp:txXfrm>
    </dsp:sp>
    <dsp:sp modelId="{FBDB9634-44BF-4476-AA01-FFF56FF38998}">
      <dsp:nvSpPr>
        <dsp:cNvPr id="0" name=""/>
        <dsp:cNvSpPr/>
      </dsp:nvSpPr>
      <dsp:spPr>
        <a:xfrm>
          <a:off x="3852862" y="1422255"/>
          <a:ext cx="1207293" cy="121948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9EABA-3DB1-42D9-BA01-3A25104DDC26}">
      <dsp:nvSpPr>
        <dsp:cNvPr id="0" name=""/>
        <dsp:cNvSpPr/>
      </dsp:nvSpPr>
      <dsp:spPr>
        <a:xfrm>
          <a:off x="2363866" y="2842959"/>
          <a:ext cx="2696289" cy="1219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Modificações</a:t>
          </a:r>
        </a:p>
      </dsp:txBody>
      <dsp:txXfrm>
        <a:off x="2363866" y="2842959"/>
        <a:ext cx="2696289" cy="1219488"/>
      </dsp:txXfrm>
    </dsp:sp>
    <dsp:sp modelId="{C4C76855-C28F-48CD-924A-BB447419D364}">
      <dsp:nvSpPr>
        <dsp:cNvPr id="0" name=""/>
        <dsp:cNvSpPr/>
      </dsp:nvSpPr>
      <dsp:spPr>
        <a:xfrm>
          <a:off x="1035843" y="2842959"/>
          <a:ext cx="1207293" cy="121948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6000" r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3648DF-D2F7-47D0-BEF4-A0C213766FCD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A1939D4-D8EE-408B-B7CD-C23C6B023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improveit/1682537649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www.flickr.com/photos/improveit/1682537649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sa/3.0/"/>
              </a:rPr>
              <a:t>CC BY-SA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98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C1BC6AF-662D-4178-819F-3A6606D6DA7E}"/>
              </a:ext>
            </a:extLst>
          </p:cNvPr>
          <p:cNvSpPr txBox="1"/>
          <p:nvPr userDrawn="1"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14/04/2020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improveit/1682537649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Calibri" pitchFamily="34" charset="0"/>
              </a:rPr>
              <a:t>Planejamento de projeto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Raul Sidnei Wazlawick</a:t>
            </a:r>
          </a:p>
          <a:p>
            <a:r>
              <a:rPr lang="pt-BR" dirty="0"/>
              <a:t>UFSC-CTC-INE</a:t>
            </a:r>
          </a:p>
          <a:p>
            <a:endParaRPr lang="pt-BR" dirty="0">
              <a:latin typeface="Calibri" pitchFamily="34" charset="0"/>
            </a:endParaRPr>
          </a:p>
        </p:txBody>
      </p:sp>
      <p:pic>
        <p:nvPicPr>
          <p:cNvPr id="13314" name="Picture 2" descr="Imagem relacionada">
            <a:extLst>
              <a:ext uri="{FF2B5EF4-FFF2-40B4-BE49-F238E27FC236}">
                <a16:creationId xmlns:a16="http://schemas.microsoft.com/office/drawing/2014/main" id="{2E1D885B-A75F-4C99-9231-69AC74B0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0795"/>
            <a:ext cx="6191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Esforço total: 40 desenvolvedor-mês.</a:t>
            </a:r>
          </a:p>
          <a:p>
            <a:r>
              <a:rPr lang="pt-BR" dirty="0"/>
              <a:t>Duração linear: 8,5 meses.</a:t>
            </a:r>
          </a:p>
          <a:p>
            <a:r>
              <a:rPr lang="pt-BR" dirty="0"/>
              <a:t>Duração das fases:</a:t>
            </a:r>
          </a:p>
          <a:p>
            <a:pPr lvl="1"/>
            <a:r>
              <a:rPr lang="pt-BR" dirty="0"/>
              <a:t>Concepção: 	10% de 8,5	 →	0,85 meses.</a:t>
            </a:r>
          </a:p>
          <a:p>
            <a:pPr lvl="1"/>
            <a:r>
              <a:rPr lang="pt-BR" dirty="0"/>
              <a:t>Elaboração: 	30% de 8,5	 → 	2,55 meses.</a:t>
            </a:r>
          </a:p>
          <a:p>
            <a:pPr lvl="1"/>
            <a:r>
              <a:rPr lang="pt-BR" dirty="0"/>
              <a:t>Construção: 	50% de 8,5	 → 	4,25 meses.</a:t>
            </a:r>
          </a:p>
          <a:p>
            <a:pPr lvl="1"/>
            <a:r>
              <a:rPr lang="pt-BR" dirty="0"/>
              <a:t>Transição: 		10% de 8,5	 → 	0,85 meses.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Esforço total: 40 </a:t>
            </a:r>
            <a:r>
              <a:rPr lang="pt-BR" dirty="0" err="1"/>
              <a:t>desenvolvedor-mês</a:t>
            </a:r>
            <a:r>
              <a:rPr lang="pt-BR" dirty="0"/>
              <a:t> (dm).</a:t>
            </a:r>
          </a:p>
          <a:p>
            <a:r>
              <a:rPr lang="pt-BR" dirty="0"/>
              <a:t>Duração linear: 8,5 meses.</a:t>
            </a:r>
          </a:p>
          <a:p>
            <a:r>
              <a:rPr lang="pt-BR" dirty="0"/>
              <a:t>Duração das fases:</a:t>
            </a:r>
          </a:p>
          <a:p>
            <a:pPr lvl="1"/>
            <a:r>
              <a:rPr lang="pt-BR" dirty="0"/>
              <a:t>Concepção: 	0,85 meses.</a:t>
            </a:r>
          </a:p>
          <a:p>
            <a:pPr lvl="1"/>
            <a:r>
              <a:rPr lang="pt-BR" dirty="0"/>
              <a:t>Elaboração: 	2,55 meses.</a:t>
            </a:r>
          </a:p>
          <a:p>
            <a:pPr lvl="1"/>
            <a:r>
              <a:rPr lang="pt-BR" dirty="0"/>
              <a:t>Construção: 	4,25 meses.</a:t>
            </a:r>
          </a:p>
          <a:p>
            <a:pPr lvl="1"/>
            <a:r>
              <a:rPr lang="pt-BR" dirty="0"/>
              <a:t>Transição: 		0,85 meses.</a:t>
            </a:r>
          </a:p>
          <a:p>
            <a:r>
              <a:rPr lang="pt-BR" dirty="0"/>
              <a:t>Tamanho da equipe nas fases:</a:t>
            </a:r>
          </a:p>
          <a:p>
            <a:pPr lvl="1"/>
            <a:r>
              <a:rPr lang="pt-BR" dirty="0"/>
              <a:t>Concepção:  5% de 40   → 2 dm    / 0,85 → 2,35 </a:t>
            </a:r>
          </a:p>
          <a:p>
            <a:pPr lvl="1"/>
            <a:r>
              <a:rPr lang="pt-BR" dirty="0"/>
              <a:t>Elaboração:  20% de 40 → 8 dm    / 2,55 → 3,13</a:t>
            </a:r>
          </a:p>
          <a:p>
            <a:pPr lvl="1"/>
            <a:r>
              <a:rPr lang="pt-BR" dirty="0"/>
              <a:t>Construção: 65% de 40 → 26 dm  / 4,25 → 6,11</a:t>
            </a:r>
          </a:p>
          <a:p>
            <a:pPr lvl="1"/>
            <a:r>
              <a:rPr lang="pt-BR" dirty="0"/>
              <a:t>Transição:     10% de 40 → 4 dm    / 0,85 → 4,7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pt-BR" dirty="0"/>
              <a:t>Alterações do perfil típico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5421216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Que fatores exigem mais tempo ou mais esforço?</a:t>
            </a:r>
          </a:p>
          <a:p>
            <a:endParaRPr lang="pt-BR" dirty="0"/>
          </a:p>
        </p:txBody>
      </p:sp>
      <p:sp>
        <p:nvSpPr>
          <p:cNvPr id="4" name="AutoShape 2" descr="Resultado de imagem para rup fases duraÃ§Ã£o mÃ©dia">
            <a:extLst>
              <a:ext uri="{FF2B5EF4-FFF2-40B4-BE49-F238E27FC236}">
                <a16:creationId xmlns:a16="http://schemas.microsoft.com/office/drawing/2014/main" id="{D1BCA395-2D4A-4169-A7D9-8D54CE04A0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730C23-F981-4B11-B611-C7894B24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47900"/>
            <a:ext cx="6029325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Estimação da Duração das Iterações</a:t>
            </a:r>
            <a:endParaRPr lang="pt-BR" dirty="0"/>
          </a:p>
        </p:txBody>
      </p:sp>
      <p:pic>
        <p:nvPicPr>
          <p:cNvPr id="6146" name="Picture 2" descr="Resultado de imagem para rup iteraÃ§Ã£o">
            <a:extLst>
              <a:ext uri="{FF2B5EF4-FFF2-40B4-BE49-F238E27FC236}">
                <a16:creationId xmlns:a16="http://schemas.microsoft.com/office/drawing/2014/main" id="{6F609EF9-65EC-46DD-A1EE-14BDFB8014B1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78" y="1916832"/>
            <a:ext cx="7207282" cy="35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 outros fatores que afetam a duração de uma iteração?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41FDE2C-107A-4EB6-A368-0E8227EB549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2413000"/>
            <a:ext cx="60960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Retomando o exemplo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0D69D1F-573E-4823-94FF-EEE1F328E92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276872"/>
            <a:ext cx="7467600" cy="16563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922F36F-85C8-4D4E-911E-127F9799128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7544" y="1268430"/>
            <a:ext cx="7467600" cy="43211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Planejamento de Iteração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Depende fortemente do processo escolhido</a:t>
            </a:r>
          </a:p>
        </p:txBody>
      </p:sp>
      <p:pic>
        <p:nvPicPr>
          <p:cNvPr id="5" name="Imagem 4" descr="Uma imagem contendo pessoa, interior, parede, teto&#10;&#10;Descrição gerada automaticamente">
            <a:extLst>
              <a:ext uri="{FF2B5EF4-FFF2-40B4-BE49-F238E27FC236}">
                <a16:creationId xmlns:a16="http://schemas.microsoft.com/office/drawing/2014/main" id="{FC230A50-0F84-41B6-B1D6-ACC893A88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03648" y="2276872"/>
            <a:ext cx="4903192" cy="36773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possíveis no UP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43F445C-2830-42C3-AE30-399AB228B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447473"/>
              </p:ext>
            </p:extLst>
          </p:nvPr>
        </p:nvGraphicFramePr>
        <p:xfrm>
          <a:off x="1143000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Priorização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09993B8-A0D0-4FB5-AEF3-13381A7E800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960086"/>
            <a:ext cx="7467600" cy="41538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Conteúdo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07C2A348-9AAB-414F-A627-56E34B594526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13179694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WBS - Estrutura Analítica da Iteração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Work</a:t>
            </a:r>
            <a:r>
              <a:rPr lang="pt-BR" i="1" dirty="0"/>
              <a:t> </a:t>
            </a:r>
            <a:r>
              <a:rPr lang="pt-BR" i="1" dirty="0" err="1"/>
              <a:t>Breakdown</a:t>
            </a:r>
            <a:r>
              <a:rPr lang="pt-BR" i="1" dirty="0"/>
              <a:t> </a:t>
            </a:r>
            <a:r>
              <a:rPr lang="pt-BR" i="1" dirty="0" err="1"/>
              <a:t>Structure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2B1BCA-A865-4D6A-B725-344DE352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53818"/>
            <a:ext cx="6114892" cy="47251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8-80</a:t>
            </a:r>
          </a:p>
        </p:txBody>
      </p:sp>
      <p:pic>
        <p:nvPicPr>
          <p:cNvPr id="7170" name="Picture 2" descr="Resultado de imagem para 8-80 rule">
            <a:extLst>
              <a:ext uri="{FF2B5EF4-FFF2-40B4-BE49-F238E27FC236}">
                <a16:creationId xmlns:a16="http://schemas.microsoft.com/office/drawing/2014/main" id="{3FAB447D-398A-4788-BBD8-4DA9E460221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24540"/>
            <a:ext cx="3235796" cy="242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dos níveis</a:t>
            </a:r>
          </a:p>
        </p:txBody>
      </p:sp>
      <p:pic>
        <p:nvPicPr>
          <p:cNvPr id="8194" name="Picture 2" descr="Imagem relacionada">
            <a:extLst>
              <a:ext uri="{FF2B5EF4-FFF2-40B4-BE49-F238E27FC236}">
                <a16:creationId xmlns:a16="http://schemas.microsoft.com/office/drawing/2014/main" id="{28C83895-DCA9-4010-BF9E-DCC2ED3FD2D2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3463"/>
            <a:ext cx="7467600" cy="420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do número de atividades</a:t>
            </a:r>
          </a:p>
        </p:txBody>
      </p:sp>
      <p:pic>
        <p:nvPicPr>
          <p:cNvPr id="10242" name="Picture 2" descr="https://upload.wikimedia.org/wikipedia/commons/thumb/c/c4/Project-wbs.jpg/1920px-Project-wbs.jpg">
            <a:extLst>
              <a:ext uri="{FF2B5EF4-FFF2-40B4-BE49-F238E27FC236}">
                <a16:creationId xmlns:a16="http://schemas.microsoft.com/office/drawing/2014/main" id="{D8E30AE1-4658-4F12-8F4D-FD74D7A9E3D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6750"/>
            <a:ext cx="74676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dos 100%</a:t>
            </a:r>
          </a:p>
        </p:txBody>
      </p:sp>
      <p:pic>
        <p:nvPicPr>
          <p:cNvPr id="9218" name="Picture 2" descr="https://upload.wikimedia.org/wikipedia/commons/e/e4/WbsConstruction.png">
            <a:extLst>
              <a:ext uri="{FF2B5EF4-FFF2-40B4-BE49-F238E27FC236}">
                <a16:creationId xmlns:a16="http://schemas.microsoft.com/office/drawing/2014/main" id="{2757DB45-DAFA-42DA-87D8-CDBC3047254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1" y="1600200"/>
            <a:ext cx="6970417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Identificação dos Responsáveis por cada Atividade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2B0EBA8-2FDA-4719-9FC5-7AA1A604C18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31640" y="1892492"/>
            <a:ext cx="6081124" cy="456084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Identificação dos Recursos Necessários e Custo</a:t>
            </a:r>
            <a:endParaRPr lang="pt-BR" dirty="0"/>
          </a:p>
        </p:txBody>
      </p:sp>
      <p:pic>
        <p:nvPicPr>
          <p:cNvPr id="11266" name="Picture 2" descr="Resultado de imagem para wbs financial resources">
            <a:extLst>
              <a:ext uri="{FF2B5EF4-FFF2-40B4-BE49-F238E27FC236}">
                <a16:creationId xmlns:a16="http://schemas.microsoft.com/office/drawing/2014/main" id="{4B8FFAED-F0A7-41B2-907C-5E797ECE5A81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659" y="1600200"/>
            <a:ext cx="5842682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Identificação das Dependências entre Atividades</a:t>
            </a:r>
            <a:endParaRPr lang="pt-BR" dirty="0"/>
          </a:p>
        </p:txBody>
      </p:sp>
      <p:pic>
        <p:nvPicPr>
          <p:cNvPr id="12290" name="Picture 2" descr="Resultado de imagem para wbs dependency">
            <a:extLst>
              <a:ext uri="{FF2B5EF4-FFF2-40B4-BE49-F238E27FC236}">
                <a16:creationId xmlns:a16="http://schemas.microsoft.com/office/drawing/2014/main" id="{D97F1FF7-1D15-4CCA-AEA3-B00AEE49E7A3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61" y="2564805"/>
            <a:ext cx="5078878" cy="29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WBS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D7FA63D-A6D9-4C0B-AF6B-3F7124656A3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487995"/>
            <a:ext cx="7467600" cy="30980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</a:t>
            </a:r>
            <a:r>
              <a:rPr lang="pt-BR" dirty="0" err="1"/>
              <a:t>Pert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F1121C5-9C43-4B41-8A0B-7CA14C5538D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27784" y="836712"/>
            <a:ext cx="5447076" cy="540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Seleção de Projetos</a:t>
            </a:r>
            <a:endParaRPr lang="pt-BR" dirty="0"/>
          </a:p>
        </p:txBody>
      </p:sp>
      <p:pic>
        <p:nvPicPr>
          <p:cNvPr id="1026" name="Picture 2" descr="Resultado de imagem para SeleÃ§Ã£o de Projetos">
            <a:extLst>
              <a:ext uri="{FF2B5EF4-FFF2-40B4-BE49-F238E27FC236}">
                <a16:creationId xmlns:a16="http://schemas.microsoft.com/office/drawing/2014/main" id="{C9DEA72B-E6ED-4498-A551-AA7350B2E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5998095" cy="449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recuperar um atraso no caminho critico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251006F-05EA-4D01-83B0-6547EA9BD31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62250" y="2608262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F87FAA7-73E3-4CC5-A2C7-CEFFE5AAD18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7584" y="2348880"/>
            <a:ext cx="7522411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 ponto de vista do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/>
              <a:t>Quais vantagens o desenvolvimento pode trazer?</a:t>
            </a:r>
          </a:p>
          <a:p>
            <a:endParaRPr lang="pt-BR" dirty="0"/>
          </a:p>
        </p:txBody>
      </p:sp>
      <p:sp>
        <p:nvSpPr>
          <p:cNvPr id="4" name="AutoShape 2" descr="Resultado de imagem para SeleÃ§Ã£o de Projetos">
            <a:extLst>
              <a:ext uri="{FF2B5EF4-FFF2-40B4-BE49-F238E27FC236}">
                <a16:creationId xmlns:a16="http://schemas.microsoft.com/office/drawing/2014/main" id="{9FBDBC47-B24B-4A02-A2EA-96541A6DD9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3FF9CC-1D24-4E47-8F50-C88E3F46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46" y="2132856"/>
            <a:ext cx="4221107" cy="42351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Termo de Abertura (</a:t>
            </a:r>
            <a:r>
              <a:rPr lang="pt-BR" b="1" i="1" dirty="0" err="1"/>
              <a:t>project</a:t>
            </a:r>
            <a:r>
              <a:rPr lang="pt-BR" b="1" i="1" dirty="0"/>
              <a:t> charter</a:t>
            </a:r>
            <a:r>
              <a:rPr lang="pt-BR" b="1" dirty="0"/>
              <a:t>)</a:t>
            </a:r>
            <a:endParaRPr lang="pt-BR" dirty="0"/>
          </a:p>
        </p:txBody>
      </p:sp>
      <p:pic>
        <p:nvPicPr>
          <p:cNvPr id="3074" name="Picture 2" descr="Resultado de imagem para project charter">
            <a:extLst>
              <a:ext uri="{FF2B5EF4-FFF2-40B4-BE49-F238E27FC236}">
                <a16:creationId xmlns:a16="http://schemas.microsoft.com/office/drawing/2014/main" id="{6AEAAA99-22B9-442C-942C-B283E5FABDE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1444"/>
            <a:ext cx="8233417" cy="41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365D3-2C13-4212-88CC-B1678E34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Business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canvas</a:t>
            </a:r>
            <a:endParaRPr lang="pt-BR" dirty="0"/>
          </a:p>
        </p:txBody>
      </p:sp>
      <p:pic>
        <p:nvPicPr>
          <p:cNvPr id="4" name="Espaço Reservado para Conteúdo 3" descr="fig 6">
            <a:extLst>
              <a:ext uri="{FF2B5EF4-FFF2-40B4-BE49-F238E27FC236}">
                <a16:creationId xmlns:a16="http://schemas.microsoft.com/office/drawing/2014/main" id="{E3AB78A2-D9A3-40D7-8904-E3BD802DDF69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1260"/>
            <a:ext cx="7467600" cy="3631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36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Declaração de 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AutoShape 2" descr="Resultado de imagem para DeclaraÃ§Ã£o de Escopo">
            <a:extLst>
              <a:ext uri="{FF2B5EF4-FFF2-40B4-BE49-F238E27FC236}">
                <a16:creationId xmlns:a16="http://schemas.microsoft.com/office/drawing/2014/main" id="{3EC32A02-375B-47E2-8F31-4B29D4BDC8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DeclaraÃ§Ã£o de Escopo">
            <a:extLst>
              <a:ext uri="{FF2B5EF4-FFF2-40B4-BE49-F238E27FC236}">
                <a16:creationId xmlns:a16="http://schemas.microsoft.com/office/drawing/2014/main" id="{A9208B25-43B5-4768-8957-83B0A0138E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7894C74-9357-4D02-B5BC-0FC4C45C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946463"/>
            <a:ext cx="504825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Atividades do planejamento geral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D78BEEE-89DE-4B5D-ABFA-3F7F3456FE76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2962923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Estimação da Duração e Esforço nas Diferentes Fases do Projeto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/>
          <a:srcRect b="7579"/>
          <a:stretch/>
        </p:blipFill>
        <p:spPr bwMode="auto">
          <a:xfrm>
            <a:off x="179512" y="2420888"/>
            <a:ext cx="787961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2E9BCDE-918C-4179-BB8F-19CAEA5BFA40}"/>
              </a:ext>
            </a:extLst>
          </p:cNvPr>
          <p:cNvSpPr/>
          <p:nvPr/>
        </p:nvSpPr>
        <p:spPr>
          <a:xfrm>
            <a:off x="2699792" y="2060848"/>
            <a:ext cx="4572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/>
            <a:r>
              <a:rPr lang="pt-BR" dirty="0"/>
              <a:t>Concepção: 10% do tempo e 5% do esforço.</a:t>
            </a:r>
          </a:p>
          <a:p>
            <a:pPr lvl="0"/>
            <a:r>
              <a:rPr lang="pt-BR" dirty="0"/>
              <a:t>Elaboração: 30% do tempo e 20% do esforço.</a:t>
            </a:r>
          </a:p>
          <a:p>
            <a:pPr lvl="0"/>
            <a:r>
              <a:rPr lang="pt-BR" dirty="0"/>
              <a:t>Construção: 50% do tempo e 65% do esforço.</a:t>
            </a:r>
          </a:p>
          <a:p>
            <a:pPr lvl="0"/>
            <a:r>
              <a:rPr lang="pt-BR" dirty="0"/>
              <a:t>Transição: 10% do tempo e 10% do esforço.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Apresentação na tela (4:3)</PresentationFormat>
  <Paragraphs>83</Paragraphs>
  <Slides>31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Calibri</vt:lpstr>
      <vt:lpstr>Wingdings</vt:lpstr>
      <vt:lpstr>Wingdings 2</vt:lpstr>
      <vt:lpstr>Balcão Envidraçado</vt:lpstr>
      <vt:lpstr>Planejamento de projeto</vt:lpstr>
      <vt:lpstr>Conteúdo</vt:lpstr>
      <vt:lpstr>Seleção de Projetos</vt:lpstr>
      <vt:lpstr>Do ponto de vista do cliente</vt:lpstr>
      <vt:lpstr>Termo de Abertura (project charter)</vt:lpstr>
      <vt:lpstr>Business model canvas</vt:lpstr>
      <vt:lpstr>Declaração de Escopo</vt:lpstr>
      <vt:lpstr>Atividades do planejamento geral</vt:lpstr>
      <vt:lpstr>Estimação da Duração e Esforço nas Diferentes Fases do Projeto</vt:lpstr>
      <vt:lpstr>Exemplo</vt:lpstr>
      <vt:lpstr>Exemplo</vt:lpstr>
      <vt:lpstr>Alterações do perfil típico</vt:lpstr>
      <vt:lpstr>Estimação da Duração das Iterações</vt:lpstr>
      <vt:lpstr>Que outros fatores que afetam a duração de uma iteração?</vt:lpstr>
      <vt:lpstr>Retomando o exemplo</vt:lpstr>
      <vt:lpstr>Apresentação do PowerPoint</vt:lpstr>
      <vt:lpstr>Planejamento de Iteração</vt:lpstr>
      <vt:lpstr>Objetivos possíveis no UP</vt:lpstr>
      <vt:lpstr>Priorização</vt:lpstr>
      <vt:lpstr>WBS - Estrutura Analítica da Iteração</vt:lpstr>
      <vt:lpstr>Regra 8-80</vt:lpstr>
      <vt:lpstr>Regra dos níveis</vt:lpstr>
      <vt:lpstr>Regra do número de atividades</vt:lpstr>
      <vt:lpstr>Regra dos 100%</vt:lpstr>
      <vt:lpstr>Identificação dos Responsáveis por cada Atividade</vt:lpstr>
      <vt:lpstr>Identificação dos Recursos Necessários e Custo</vt:lpstr>
      <vt:lpstr>Identificação das Dependências entre Atividades</vt:lpstr>
      <vt:lpstr>Exemplo de WBS</vt:lpstr>
      <vt:lpstr>Rede Pert</vt:lpstr>
      <vt:lpstr>Como recuperar um atraso no caminho critico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de projeto</dc:title>
  <dc:creator>Raul Sidnei Wazlawick</dc:creator>
  <cp:lastModifiedBy>Raul Sidnei Wazlawick</cp:lastModifiedBy>
  <cp:revision>1</cp:revision>
  <dcterms:created xsi:type="dcterms:W3CDTF">2020-04-14T21:56:15Z</dcterms:created>
  <dcterms:modified xsi:type="dcterms:W3CDTF">2020-04-14T21:56:59Z</dcterms:modified>
</cp:coreProperties>
</file>