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l Sidnei Wazlawick" initials="RSW" lastIdx="1" clrIdx="0">
    <p:extLst>
      <p:ext uri="{19B8F6BF-5375-455C-9EA6-DF929625EA0E}">
        <p15:presenceInfo xmlns:p15="http://schemas.microsoft.com/office/powerpoint/2012/main" userId="1279d5d3ca440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53283-4CBA-4E34-A65B-C9C634F03DF5}" v="22" dt="2020-09-17T19:46:15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6333" autoAdjust="0"/>
  </p:normalViewPr>
  <p:slideViewPr>
    <p:cSldViewPr>
      <p:cViewPr varScale="1">
        <p:scale>
          <a:sx n="74" d="100"/>
          <a:sy n="74" d="100"/>
        </p:scale>
        <p:origin x="8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00553283-4CBA-4E34-A65B-C9C634F03DF5}"/>
    <pc:docChg chg="undo custSel mod delSld modSld">
      <pc:chgData name="Raul Sidnei" userId="1279d5d3ca440258" providerId="LiveId" clId="{00553283-4CBA-4E34-A65B-C9C634F03DF5}" dt="2020-09-17T19:46:26.931" v="45" actId="47"/>
      <pc:docMkLst>
        <pc:docMk/>
      </pc:docMkLst>
      <pc:sldChg chg="addSp delSp modSp mod">
        <pc:chgData name="Raul Sidnei" userId="1279d5d3ca440258" providerId="LiveId" clId="{00553283-4CBA-4E34-A65B-C9C634F03DF5}" dt="2020-09-17T19:42:02.415" v="33" actId="26606"/>
        <pc:sldMkLst>
          <pc:docMk/>
          <pc:sldMk cId="0" sldId="257"/>
        </pc:sldMkLst>
        <pc:spChg chg="mod">
          <ac:chgData name="Raul Sidnei" userId="1279d5d3ca440258" providerId="LiveId" clId="{00553283-4CBA-4E34-A65B-C9C634F03DF5}" dt="2020-09-17T19:42:02.415" v="33" actId="26606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Raul Sidnei" userId="1279d5d3ca440258" providerId="LiveId" clId="{00553283-4CBA-4E34-A65B-C9C634F03DF5}" dt="2020-09-17T19:42:02.415" v="33" actId="26606"/>
          <ac:spMkLst>
            <pc:docMk/>
            <pc:sldMk cId="0" sldId="257"/>
            <ac:spMk id="3" creationId="{00000000-0000-0000-0000-000000000000}"/>
          </ac:spMkLst>
        </pc:spChg>
        <pc:graphicFrameChg chg="add del">
          <ac:chgData name="Raul Sidnei" userId="1279d5d3ca440258" providerId="LiveId" clId="{00553283-4CBA-4E34-A65B-C9C634F03DF5}" dt="2020-09-17T19:42:02.402" v="32" actId="26606"/>
          <ac:graphicFrameMkLst>
            <pc:docMk/>
            <pc:sldMk cId="0" sldId="257"/>
            <ac:graphicFrameMk id="5" creationId="{ACF4FF1E-994D-455D-A5BF-60540284E55D}"/>
          </ac:graphicFrameMkLst>
        </pc:graphicFrameChg>
        <pc:graphicFrameChg chg="add">
          <ac:chgData name="Raul Sidnei" userId="1279d5d3ca440258" providerId="LiveId" clId="{00553283-4CBA-4E34-A65B-C9C634F03DF5}" dt="2020-09-17T19:42:02.415" v="33" actId="26606"/>
          <ac:graphicFrameMkLst>
            <pc:docMk/>
            <pc:sldMk cId="0" sldId="257"/>
            <ac:graphicFrameMk id="7" creationId="{379E45C1-813B-4AC3-89A2-7D25DDBC7DF5}"/>
          </ac:graphicFrameMkLst>
        </pc:graphicFrameChg>
      </pc:sldChg>
      <pc:sldChg chg="addSp modSp mod modClrScheme chgLayout">
        <pc:chgData name="Raul Sidnei" userId="1279d5d3ca440258" providerId="LiveId" clId="{00553283-4CBA-4E34-A65B-C9C634F03DF5}" dt="2020-09-17T19:42:43.982" v="35" actId="26606"/>
        <pc:sldMkLst>
          <pc:docMk/>
          <pc:sldMk cId="3151891721" sldId="259"/>
        </pc:sldMkLst>
        <pc:spChg chg="mod">
          <ac:chgData name="Raul Sidnei" userId="1279d5d3ca440258" providerId="LiveId" clId="{00553283-4CBA-4E34-A65B-C9C634F03DF5}" dt="2020-09-17T19:42:43.982" v="35" actId="26606"/>
          <ac:spMkLst>
            <pc:docMk/>
            <pc:sldMk cId="3151891721" sldId="259"/>
            <ac:spMk id="2" creationId="{27BDFC09-E21D-4660-A02F-9562EA4090BB}"/>
          </ac:spMkLst>
        </pc:spChg>
        <pc:spChg chg="mod">
          <ac:chgData name="Raul Sidnei" userId="1279d5d3ca440258" providerId="LiveId" clId="{00553283-4CBA-4E34-A65B-C9C634F03DF5}" dt="2020-09-17T19:42:43.982" v="35" actId="26606"/>
          <ac:spMkLst>
            <pc:docMk/>
            <pc:sldMk cId="3151891721" sldId="259"/>
            <ac:spMk id="3" creationId="{2F8DE355-3720-4423-964A-39C284568A13}"/>
          </ac:spMkLst>
        </pc:spChg>
        <pc:picChg chg="add mod">
          <ac:chgData name="Raul Sidnei" userId="1279d5d3ca440258" providerId="LiveId" clId="{00553283-4CBA-4E34-A65B-C9C634F03DF5}" dt="2020-09-17T19:42:43.982" v="35" actId="26606"/>
          <ac:picMkLst>
            <pc:docMk/>
            <pc:sldMk cId="3151891721" sldId="259"/>
            <ac:picMk id="2050" creationId="{201A8128-0FDD-4BC4-A554-0FD040C8195D}"/>
          </ac:picMkLst>
        </pc:picChg>
      </pc:sldChg>
      <pc:sldChg chg="delSp modSp mod">
        <pc:chgData name="Raul Sidnei" userId="1279d5d3ca440258" providerId="LiveId" clId="{00553283-4CBA-4E34-A65B-C9C634F03DF5}" dt="2020-09-17T19:39:07.893" v="3" actId="14100"/>
        <pc:sldMkLst>
          <pc:docMk/>
          <pc:sldMk cId="1107145985" sldId="269"/>
        </pc:sldMkLst>
        <pc:spChg chg="del">
          <ac:chgData name="Raul Sidnei" userId="1279d5d3ca440258" providerId="LiveId" clId="{00553283-4CBA-4E34-A65B-C9C634F03DF5}" dt="2020-09-17T19:38:55.125" v="0" actId="478"/>
          <ac:spMkLst>
            <pc:docMk/>
            <pc:sldMk cId="1107145985" sldId="269"/>
            <ac:spMk id="10" creationId="{AA109043-6A01-4AEC-AD56-8CA37FFBCAE2}"/>
          </ac:spMkLst>
        </pc:spChg>
        <pc:graphicFrameChg chg="mod">
          <ac:chgData name="Raul Sidnei" userId="1279d5d3ca440258" providerId="LiveId" clId="{00553283-4CBA-4E34-A65B-C9C634F03DF5}" dt="2020-09-17T19:39:07.893" v="3" actId="14100"/>
          <ac:graphicFrameMkLst>
            <pc:docMk/>
            <pc:sldMk cId="1107145985" sldId="269"/>
            <ac:graphicFrameMk id="5" creationId="{446572BA-DBE3-41BB-993D-A1D78A13D138}"/>
          </ac:graphicFrameMkLst>
        </pc:graphicFrameChg>
      </pc:sldChg>
      <pc:sldChg chg="addSp modSp">
        <pc:chgData name="Raul Sidnei" userId="1279d5d3ca440258" providerId="LiveId" clId="{00553283-4CBA-4E34-A65B-C9C634F03DF5}" dt="2020-09-17T19:43:21.395" v="37" actId="1076"/>
        <pc:sldMkLst>
          <pc:docMk/>
          <pc:sldMk cId="740649037" sldId="272"/>
        </pc:sldMkLst>
        <pc:picChg chg="add mod">
          <ac:chgData name="Raul Sidnei" userId="1279d5d3ca440258" providerId="LiveId" clId="{00553283-4CBA-4E34-A65B-C9C634F03DF5}" dt="2020-09-17T19:43:21.395" v="37" actId="1076"/>
          <ac:picMkLst>
            <pc:docMk/>
            <pc:sldMk cId="740649037" sldId="272"/>
            <ac:picMk id="3074" creationId="{B1EBBEAF-9979-427C-864E-332DC627125B}"/>
          </ac:picMkLst>
        </pc:picChg>
      </pc:sldChg>
      <pc:sldChg chg="addSp modSp mod modClrScheme chgLayout">
        <pc:chgData name="Raul Sidnei" userId="1279d5d3ca440258" providerId="LiveId" clId="{00553283-4CBA-4E34-A65B-C9C634F03DF5}" dt="2020-09-17T19:44:21.639" v="39" actId="26606"/>
        <pc:sldMkLst>
          <pc:docMk/>
          <pc:sldMk cId="2895736265" sldId="273"/>
        </pc:sldMkLst>
        <pc:spChg chg="mod">
          <ac:chgData name="Raul Sidnei" userId="1279d5d3ca440258" providerId="LiveId" clId="{00553283-4CBA-4E34-A65B-C9C634F03DF5}" dt="2020-09-17T19:44:21.639" v="39" actId="26606"/>
          <ac:spMkLst>
            <pc:docMk/>
            <pc:sldMk cId="2895736265" sldId="273"/>
            <ac:spMk id="2" creationId="{4B74417A-A317-471B-9B58-25A8D0B865CF}"/>
          </ac:spMkLst>
        </pc:spChg>
        <pc:spChg chg="mod">
          <ac:chgData name="Raul Sidnei" userId="1279d5d3ca440258" providerId="LiveId" clId="{00553283-4CBA-4E34-A65B-C9C634F03DF5}" dt="2020-09-17T19:44:21.639" v="39" actId="26606"/>
          <ac:spMkLst>
            <pc:docMk/>
            <pc:sldMk cId="2895736265" sldId="273"/>
            <ac:spMk id="3" creationId="{73A04CFD-0113-4194-9241-22C482B57DDC}"/>
          </ac:spMkLst>
        </pc:spChg>
        <pc:picChg chg="add mod">
          <ac:chgData name="Raul Sidnei" userId="1279d5d3ca440258" providerId="LiveId" clId="{00553283-4CBA-4E34-A65B-C9C634F03DF5}" dt="2020-09-17T19:44:21.639" v="39" actId="26606"/>
          <ac:picMkLst>
            <pc:docMk/>
            <pc:sldMk cId="2895736265" sldId="273"/>
            <ac:picMk id="4098" creationId="{F4C02711-5064-45CF-B4E2-A71F8B08EAA9}"/>
          </ac:picMkLst>
        </pc:picChg>
      </pc:sldChg>
      <pc:sldChg chg="addSp modSp mod modClrScheme chgLayout">
        <pc:chgData name="Raul Sidnei" userId="1279d5d3ca440258" providerId="LiveId" clId="{00553283-4CBA-4E34-A65B-C9C634F03DF5}" dt="2020-09-17T19:44:49.714" v="41" actId="26606"/>
        <pc:sldMkLst>
          <pc:docMk/>
          <pc:sldMk cId="4210912626" sldId="274"/>
        </pc:sldMkLst>
        <pc:spChg chg="mod">
          <ac:chgData name="Raul Sidnei" userId="1279d5d3ca440258" providerId="LiveId" clId="{00553283-4CBA-4E34-A65B-C9C634F03DF5}" dt="2020-09-17T19:44:49.714" v="41" actId="26606"/>
          <ac:spMkLst>
            <pc:docMk/>
            <pc:sldMk cId="4210912626" sldId="274"/>
            <ac:spMk id="2" creationId="{BFCFD248-C0DA-4AB7-9280-4B689CCACC7A}"/>
          </ac:spMkLst>
        </pc:spChg>
        <pc:spChg chg="mod">
          <ac:chgData name="Raul Sidnei" userId="1279d5d3ca440258" providerId="LiveId" clId="{00553283-4CBA-4E34-A65B-C9C634F03DF5}" dt="2020-09-17T19:44:49.714" v="41" actId="26606"/>
          <ac:spMkLst>
            <pc:docMk/>
            <pc:sldMk cId="4210912626" sldId="274"/>
            <ac:spMk id="3" creationId="{DAAD8922-600E-4899-868D-DD9B2D33CEAD}"/>
          </ac:spMkLst>
        </pc:spChg>
        <pc:picChg chg="add mod">
          <ac:chgData name="Raul Sidnei" userId="1279d5d3ca440258" providerId="LiveId" clId="{00553283-4CBA-4E34-A65B-C9C634F03DF5}" dt="2020-09-17T19:44:49.714" v="41" actId="26606"/>
          <ac:picMkLst>
            <pc:docMk/>
            <pc:sldMk cId="4210912626" sldId="274"/>
            <ac:picMk id="5122" creationId="{519FD311-EF35-43E7-A417-DD048D2A85E9}"/>
          </ac:picMkLst>
        </pc:picChg>
      </pc:sldChg>
      <pc:sldChg chg="addSp modSp">
        <pc:chgData name="Raul Sidnei" userId="1279d5d3ca440258" providerId="LiveId" clId="{00553283-4CBA-4E34-A65B-C9C634F03DF5}" dt="2020-09-17T19:46:15.953" v="44" actId="1076"/>
        <pc:sldMkLst>
          <pc:docMk/>
          <pc:sldMk cId="181815828" sldId="275"/>
        </pc:sldMkLst>
        <pc:picChg chg="add mod">
          <ac:chgData name="Raul Sidnei" userId="1279d5d3ca440258" providerId="LiveId" clId="{00553283-4CBA-4E34-A65B-C9C634F03DF5}" dt="2020-09-17T19:46:15.953" v="44" actId="1076"/>
          <ac:picMkLst>
            <pc:docMk/>
            <pc:sldMk cId="181815828" sldId="275"/>
            <ac:picMk id="6146" creationId="{04CA9BBC-A258-4C6E-9CD7-948AD68690FF}"/>
          </ac:picMkLst>
        </pc:picChg>
      </pc:sldChg>
      <pc:sldChg chg="del">
        <pc:chgData name="Raul Sidnei" userId="1279d5d3ca440258" providerId="LiveId" clId="{00553283-4CBA-4E34-A65B-C9C634F03DF5}" dt="2020-09-17T19:46:26.931" v="45" actId="47"/>
        <pc:sldMkLst>
          <pc:docMk/>
          <pc:sldMk cId="3974525358" sldId="276"/>
        </pc:sldMkLst>
      </pc:sldChg>
      <pc:sldChg chg="addSp delSp modSp mod modClrScheme chgLayout">
        <pc:chgData name="Raul Sidnei" userId="1279d5d3ca440258" providerId="LiveId" clId="{00553283-4CBA-4E34-A65B-C9C634F03DF5}" dt="2020-09-17T19:41:32.585" v="29" actId="14100"/>
        <pc:sldMkLst>
          <pc:docMk/>
          <pc:sldMk cId="2638668942" sldId="277"/>
        </pc:sldMkLst>
        <pc:spChg chg="mod">
          <ac:chgData name="Raul Sidnei" userId="1279d5d3ca440258" providerId="LiveId" clId="{00553283-4CBA-4E34-A65B-C9C634F03DF5}" dt="2020-09-17T19:41:29.893" v="28" actId="26606"/>
          <ac:spMkLst>
            <pc:docMk/>
            <pc:sldMk cId="2638668942" sldId="277"/>
            <ac:spMk id="2" creationId="{844FC893-DF3B-41EB-808C-C338405C8B68}"/>
          </ac:spMkLst>
        </pc:spChg>
        <pc:spChg chg="mod">
          <ac:chgData name="Raul Sidnei" userId="1279d5d3ca440258" providerId="LiveId" clId="{00553283-4CBA-4E34-A65B-C9C634F03DF5}" dt="2020-09-17T19:41:29.893" v="28" actId="26606"/>
          <ac:spMkLst>
            <pc:docMk/>
            <pc:sldMk cId="2638668942" sldId="277"/>
            <ac:spMk id="3" creationId="{FBF3F014-19B5-4203-B186-97956333B58F}"/>
          </ac:spMkLst>
        </pc:spChg>
        <pc:picChg chg="add del mod">
          <ac:chgData name="Raul Sidnei" userId="1279d5d3ca440258" providerId="LiveId" clId="{00553283-4CBA-4E34-A65B-C9C634F03DF5}" dt="2020-09-17T19:41:25.106" v="26" actId="478"/>
          <ac:picMkLst>
            <pc:docMk/>
            <pc:sldMk cId="2638668942" sldId="277"/>
            <ac:picMk id="1026" creationId="{152236D4-0648-4A2B-B37B-3DDE80447762}"/>
          </ac:picMkLst>
        </pc:picChg>
        <pc:picChg chg="add mod">
          <ac:chgData name="Raul Sidnei" userId="1279d5d3ca440258" providerId="LiveId" clId="{00553283-4CBA-4E34-A65B-C9C634F03DF5}" dt="2020-09-17T19:41:32.585" v="29" actId="14100"/>
          <ac:picMkLst>
            <pc:docMk/>
            <pc:sldMk cId="2638668942" sldId="277"/>
            <ac:picMk id="1028" creationId="{893467D9-66B9-4956-A8B4-3CA334FB2B6A}"/>
          </ac:picMkLst>
        </pc:picChg>
      </pc:sldChg>
      <pc:sldChg chg="modSp">
        <pc:chgData name="Raul Sidnei" userId="1279d5d3ca440258" providerId="LiveId" clId="{00553283-4CBA-4E34-A65B-C9C634F03DF5}" dt="2020-09-17T19:41:41.728" v="30" actId="14100"/>
        <pc:sldMkLst>
          <pc:docMk/>
          <pc:sldMk cId="2746252570" sldId="278"/>
        </pc:sldMkLst>
        <pc:graphicFrameChg chg="mod">
          <ac:chgData name="Raul Sidnei" userId="1279d5d3ca440258" providerId="LiveId" clId="{00553283-4CBA-4E34-A65B-C9C634F03DF5}" dt="2020-09-17T19:41:41.728" v="30" actId="14100"/>
          <ac:graphicFrameMkLst>
            <pc:docMk/>
            <pc:sldMk cId="2746252570" sldId="278"/>
            <ac:graphicFrameMk id="5" creationId="{E9BEAEB0-6656-4B98-A275-E90568499A39}"/>
          </ac:graphicFrameMkLst>
        </pc:graphicFrameChg>
      </pc:sldChg>
    </pc:docChg>
  </pc:docChgLst>
  <pc:docChgLst>
    <pc:chgData name="Raul Sidnei Wazlawick" userId="1279d5d3ca440258" providerId="LiveId" clId="{82DCC1AD-1851-43C2-ACF6-850A07321CC1}"/>
    <pc:docChg chg="undo custSel mod modSld">
      <pc:chgData name="Raul Sidnei Wazlawick" userId="1279d5d3ca440258" providerId="LiveId" clId="{82DCC1AD-1851-43C2-ACF6-850A07321CC1}" dt="2020-04-14T22:03:52.520" v="18" actId="478"/>
      <pc:docMkLst>
        <pc:docMk/>
      </pc:docMkLst>
      <pc:sldChg chg="addSp delSp modSp">
        <pc:chgData name="Raul Sidnei Wazlawick" userId="1279d5d3ca440258" providerId="LiveId" clId="{82DCC1AD-1851-43C2-ACF6-850A07321CC1}" dt="2020-04-14T21:58:31.852" v="0" actId="26606"/>
        <pc:sldMkLst>
          <pc:docMk/>
          <pc:sldMk cId="1676818273" sldId="258"/>
        </pc:sldMkLst>
        <pc:spChg chg="mod">
          <ac:chgData name="Raul Sidnei Wazlawick" userId="1279d5d3ca440258" providerId="LiveId" clId="{82DCC1AD-1851-43C2-ACF6-850A07321CC1}" dt="2020-04-14T21:58:31.852" v="0" actId="26606"/>
          <ac:spMkLst>
            <pc:docMk/>
            <pc:sldMk cId="1676818273" sldId="258"/>
            <ac:spMk id="2" creationId="{4E840FD1-000C-4208-9786-6C033F07E421}"/>
          </ac:spMkLst>
        </pc:spChg>
        <pc:spChg chg="del">
          <ac:chgData name="Raul Sidnei Wazlawick" userId="1279d5d3ca440258" providerId="LiveId" clId="{82DCC1AD-1851-43C2-ACF6-850A07321CC1}" dt="2020-04-14T21:58:31.852" v="0" actId="26606"/>
          <ac:spMkLst>
            <pc:docMk/>
            <pc:sldMk cId="1676818273" sldId="258"/>
            <ac:spMk id="3" creationId="{6557346B-A704-465E-AD69-C953FEDBB594}"/>
          </ac:spMkLst>
        </pc:spChg>
        <pc:graphicFrameChg chg="add">
          <ac:chgData name="Raul Sidnei Wazlawick" userId="1279d5d3ca440258" providerId="LiveId" clId="{82DCC1AD-1851-43C2-ACF6-850A07321CC1}" dt="2020-04-14T21:58:31.852" v="0" actId="26606"/>
          <ac:graphicFrameMkLst>
            <pc:docMk/>
            <pc:sldMk cId="1676818273" sldId="258"/>
            <ac:graphicFrameMk id="5" creationId="{998BFD0F-F646-4CE8-B22F-7ACD3E2082CF}"/>
          </ac:graphicFrameMkLst>
        </pc:graphicFrameChg>
      </pc:sldChg>
      <pc:sldChg chg="addSp delSp modSp">
        <pc:chgData name="Raul Sidnei Wazlawick" userId="1279d5d3ca440258" providerId="LiveId" clId="{82DCC1AD-1851-43C2-ACF6-850A07321CC1}" dt="2020-04-14T21:58:55.234" v="3" actId="26606"/>
        <pc:sldMkLst>
          <pc:docMk/>
          <pc:sldMk cId="2077285430" sldId="260"/>
        </pc:sldMkLst>
        <pc:spChg chg="mod">
          <ac:chgData name="Raul Sidnei Wazlawick" userId="1279d5d3ca440258" providerId="LiveId" clId="{82DCC1AD-1851-43C2-ACF6-850A07321CC1}" dt="2020-04-14T21:58:55.234" v="3" actId="26606"/>
          <ac:spMkLst>
            <pc:docMk/>
            <pc:sldMk cId="2077285430" sldId="260"/>
            <ac:spMk id="2" creationId="{9E8485BC-C797-4337-999C-3EB686BE1876}"/>
          </ac:spMkLst>
        </pc:spChg>
        <pc:spChg chg="add del">
          <ac:chgData name="Raul Sidnei Wazlawick" userId="1279d5d3ca440258" providerId="LiveId" clId="{82DCC1AD-1851-43C2-ACF6-850A07321CC1}" dt="2020-04-14T21:58:55.234" v="3" actId="26606"/>
          <ac:spMkLst>
            <pc:docMk/>
            <pc:sldMk cId="2077285430" sldId="260"/>
            <ac:spMk id="3" creationId="{7695DF67-D2F3-4E28-87AB-EB25356C6E1B}"/>
          </ac:spMkLst>
        </pc:spChg>
        <pc:graphicFrameChg chg="add del">
          <ac:chgData name="Raul Sidnei Wazlawick" userId="1279d5d3ca440258" providerId="LiveId" clId="{82DCC1AD-1851-43C2-ACF6-850A07321CC1}" dt="2020-04-14T21:58:55.221" v="2" actId="26606"/>
          <ac:graphicFrameMkLst>
            <pc:docMk/>
            <pc:sldMk cId="2077285430" sldId="260"/>
            <ac:graphicFrameMk id="5" creationId="{3FF92BB0-8D2B-415E-86CB-589AE3110A58}"/>
          </ac:graphicFrameMkLst>
        </pc:graphicFrameChg>
        <pc:graphicFrameChg chg="add">
          <ac:chgData name="Raul Sidnei Wazlawick" userId="1279d5d3ca440258" providerId="LiveId" clId="{82DCC1AD-1851-43C2-ACF6-850A07321CC1}" dt="2020-04-14T21:58:55.234" v="3" actId="26606"/>
          <ac:graphicFrameMkLst>
            <pc:docMk/>
            <pc:sldMk cId="2077285430" sldId="260"/>
            <ac:graphicFrameMk id="7" creationId="{AE1718C1-DB32-44CF-BA59-D75727EEB27C}"/>
          </ac:graphicFrameMkLst>
        </pc:graphicFrameChg>
      </pc:sldChg>
      <pc:sldChg chg="addSp delSp modSp">
        <pc:chgData name="Raul Sidnei Wazlawick" userId="1279d5d3ca440258" providerId="LiveId" clId="{82DCC1AD-1851-43C2-ACF6-850A07321CC1}" dt="2020-04-14T22:00:28.499" v="8"/>
        <pc:sldMkLst>
          <pc:docMk/>
          <pc:sldMk cId="3369205588" sldId="261"/>
        </pc:sldMkLst>
        <pc:spChg chg="mod">
          <ac:chgData name="Raul Sidnei Wazlawick" userId="1279d5d3ca440258" providerId="LiveId" clId="{82DCC1AD-1851-43C2-ACF6-850A07321CC1}" dt="2020-04-14T21:59:04.116" v="4" actId="26606"/>
          <ac:spMkLst>
            <pc:docMk/>
            <pc:sldMk cId="3369205588" sldId="261"/>
            <ac:spMk id="2" creationId="{2AEA6136-E714-48F6-854F-1E77F9EADB5B}"/>
          </ac:spMkLst>
        </pc:spChg>
        <pc:spChg chg="del">
          <ac:chgData name="Raul Sidnei Wazlawick" userId="1279d5d3ca440258" providerId="LiveId" clId="{82DCC1AD-1851-43C2-ACF6-850A07321CC1}" dt="2020-04-14T21:59:04.116" v="4" actId="26606"/>
          <ac:spMkLst>
            <pc:docMk/>
            <pc:sldMk cId="3369205588" sldId="261"/>
            <ac:spMk id="3" creationId="{0E0E4ADA-6DD4-4ECA-AC35-032C569D5C7E}"/>
          </ac:spMkLst>
        </pc:spChg>
        <pc:graphicFrameChg chg="add mod">
          <ac:chgData name="Raul Sidnei Wazlawick" userId="1279d5d3ca440258" providerId="LiveId" clId="{82DCC1AD-1851-43C2-ACF6-850A07321CC1}" dt="2020-04-14T22:00:28.499" v="8"/>
          <ac:graphicFrameMkLst>
            <pc:docMk/>
            <pc:sldMk cId="3369205588" sldId="261"/>
            <ac:graphicFrameMk id="5" creationId="{95C97842-C1B3-4CE9-8FA9-9B24B70F9FFC}"/>
          </ac:graphicFrameMkLst>
        </pc:graphicFrameChg>
      </pc:sldChg>
      <pc:sldChg chg="addSp delSp modSp">
        <pc:chgData name="Raul Sidnei Wazlawick" userId="1279d5d3ca440258" providerId="LiveId" clId="{82DCC1AD-1851-43C2-ACF6-850A07321CC1}" dt="2020-04-14T22:01:47.381" v="12"/>
        <pc:sldMkLst>
          <pc:docMk/>
          <pc:sldMk cId="1693862817" sldId="264"/>
        </pc:sldMkLst>
        <pc:spChg chg="mod">
          <ac:chgData name="Raul Sidnei Wazlawick" userId="1279d5d3ca440258" providerId="LiveId" clId="{82DCC1AD-1851-43C2-ACF6-850A07321CC1}" dt="2020-04-14T22:01:11.480" v="9" actId="26606"/>
          <ac:spMkLst>
            <pc:docMk/>
            <pc:sldMk cId="1693862817" sldId="264"/>
            <ac:spMk id="2" creationId="{421F9EDB-B275-44F6-84F5-A3D6DC1E985D}"/>
          </ac:spMkLst>
        </pc:spChg>
        <pc:spChg chg="del">
          <ac:chgData name="Raul Sidnei Wazlawick" userId="1279d5d3ca440258" providerId="LiveId" clId="{82DCC1AD-1851-43C2-ACF6-850A07321CC1}" dt="2020-04-14T22:01:11.480" v="9" actId="26606"/>
          <ac:spMkLst>
            <pc:docMk/>
            <pc:sldMk cId="1693862817" sldId="264"/>
            <ac:spMk id="3" creationId="{632E4C94-4751-42E1-8172-22EA2EBD60B0}"/>
          </ac:spMkLst>
        </pc:spChg>
        <pc:graphicFrameChg chg="add mod">
          <ac:chgData name="Raul Sidnei Wazlawick" userId="1279d5d3ca440258" providerId="LiveId" clId="{82DCC1AD-1851-43C2-ACF6-850A07321CC1}" dt="2020-04-14T22:01:47.381" v="12"/>
          <ac:graphicFrameMkLst>
            <pc:docMk/>
            <pc:sldMk cId="1693862817" sldId="264"/>
            <ac:graphicFrameMk id="5" creationId="{8B6D8769-98EE-4A7A-B3EC-0476769F3D05}"/>
          </ac:graphicFrameMkLst>
        </pc:graphicFrameChg>
      </pc:sldChg>
      <pc:sldChg chg="addSp delSp modSp">
        <pc:chgData name="Raul Sidnei Wazlawick" userId="1279d5d3ca440258" providerId="LiveId" clId="{82DCC1AD-1851-43C2-ACF6-850A07321CC1}" dt="2020-04-14T22:02:07.529" v="15" actId="26606"/>
        <pc:sldMkLst>
          <pc:docMk/>
          <pc:sldMk cId="1795616711" sldId="267"/>
        </pc:sldMkLst>
        <pc:spChg chg="mod">
          <ac:chgData name="Raul Sidnei Wazlawick" userId="1279d5d3ca440258" providerId="LiveId" clId="{82DCC1AD-1851-43C2-ACF6-850A07321CC1}" dt="2020-04-14T22:02:07.529" v="15" actId="26606"/>
          <ac:spMkLst>
            <pc:docMk/>
            <pc:sldMk cId="1795616711" sldId="267"/>
            <ac:spMk id="2" creationId="{BB7E66C6-F486-48B2-9615-6345BBF7ACF8}"/>
          </ac:spMkLst>
        </pc:spChg>
        <pc:spChg chg="add del">
          <ac:chgData name="Raul Sidnei Wazlawick" userId="1279d5d3ca440258" providerId="LiveId" clId="{82DCC1AD-1851-43C2-ACF6-850A07321CC1}" dt="2020-04-14T22:02:07.529" v="15" actId="26606"/>
          <ac:spMkLst>
            <pc:docMk/>
            <pc:sldMk cId="1795616711" sldId="267"/>
            <ac:spMk id="3" creationId="{E7F5CE85-783A-4FF5-A441-E0B373941BA5}"/>
          </ac:spMkLst>
        </pc:spChg>
        <pc:graphicFrameChg chg="add del">
          <ac:chgData name="Raul Sidnei Wazlawick" userId="1279d5d3ca440258" providerId="LiveId" clId="{82DCC1AD-1851-43C2-ACF6-850A07321CC1}" dt="2020-04-14T22:02:07.512" v="14" actId="26606"/>
          <ac:graphicFrameMkLst>
            <pc:docMk/>
            <pc:sldMk cId="1795616711" sldId="267"/>
            <ac:graphicFrameMk id="5" creationId="{C7317738-A409-4CAF-A2DA-9E650DCB155F}"/>
          </ac:graphicFrameMkLst>
        </pc:graphicFrameChg>
        <pc:graphicFrameChg chg="add">
          <ac:chgData name="Raul Sidnei Wazlawick" userId="1279d5d3ca440258" providerId="LiveId" clId="{82DCC1AD-1851-43C2-ACF6-850A07321CC1}" dt="2020-04-14T22:02:07.529" v="15" actId="26606"/>
          <ac:graphicFrameMkLst>
            <pc:docMk/>
            <pc:sldMk cId="1795616711" sldId="267"/>
            <ac:graphicFrameMk id="7" creationId="{5BAB62EA-CCD6-40BB-A206-3F32B1158C19}"/>
          </ac:graphicFrameMkLst>
        </pc:graphicFrameChg>
      </pc:sldChg>
      <pc:sldChg chg="addSp delSp modSp mod modClrScheme chgLayout">
        <pc:chgData name="Raul Sidnei Wazlawick" userId="1279d5d3ca440258" providerId="LiveId" clId="{82DCC1AD-1851-43C2-ACF6-850A07321CC1}" dt="2020-04-14T22:02:19.896" v="16" actId="26606"/>
        <pc:sldMkLst>
          <pc:docMk/>
          <pc:sldMk cId="1107145985" sldId="269"/>
        </pc:sldMkLst>
        <pc:spChg chg="mod">
          <ac:chgData name="Raul Sidnei Wazlawick" userId="1279d5d3ca440258" providerId="LiveId" clId="{82DCC1AD-1851-43C2-ACF6-850A07321CC1}" dt="2020-04-14T22:02:19.896" v="16" actId="26606"/>
          <ac:spMkLst>
            <pc:docMk/>
            <pc:sldMk cId="1107145985" sldId="269"/>
            <ac:spMk id="2" creationId="{EB5CFD3E-9935-40A6-9C2D-D2E21328758D}"/>
          </ac:spMkLst>
        </pc:spChg>
        <pc:spChg chg="del">
          <ac:chgData name="Raul Sidnei Wazlawick" userId="1279d5d3ca440258" providerId="LiveId" clId="{82DCC1AD-1851-43C2-ACF6-850A07321CC1}" dt="2020-04-14T22:02:19.896" v="16" actId="26606"/>
          <ac:spMkLst>
            <pc:docMk/>
            <pc:sldMk cId="1107145985" sldId="269"/>
            <ac:spMk id="3" creationId="{80C1CF62-9B62-4554-8064-BF37A6A305EF}"/>
          </ac:spMkLst>
        </pc:spChg>
        <pc:spChg chg="add mod">
          <ac:chgData name="Raul Sidnei Wazlawick" userId="1279d5d3ca440258" providerId="LiveId" clId="{82DCC1AD-1851-43C2-ACF6-850A07321CC1}" dt="2020-04-14T22:02:19.896" v="16" actId="26606"/>
          <ac:spMkLst>
            <pc:docMk/>
            <pc:sldMk cId="1107145985" sldId="269"/>
            <ac:spMk id="10" creationId="{AA109043-6A01-4AEC-AD56-8CA37FFBCAE2}"/>
          </ac:spMkLst>
        </pc:spChg>
        <pc:graphicFrameChg chg="add mod">
          <ac:chgData name="Raul Sidnei Wazlawick" userId="1279d5d3ca440258" providerId="LiveId" clId="{82DCC1AD-1851-43C2-ACF6-850A07321CC1}" dt="2020-04-14T22:02:19.896" v="16" actId="26606"/>
          <ac:graphicFrameMkLst>
            <pc:docMk/>
            <pc:sldMk cId="1107145985" sldId="269"/>
            <ac:graphicFrameMk id="5" creationId="{446572BA-DBE3-41BB-993D-A1D78A13D138}"/>
          </ac:graphicFrameMkLst>
        </pc:graphicFrameChg>
      </pc:sldChg>
      <pc:sldChg chg="addSp delSp modSp mod modClrScheme chgLayout">
        <pc:chgData name="Raul Sidnei Wazlawick" userId="1279d5d3ca440258" providerId="LiveId" clId="{82DCC1AD-1851-43C2-ACF6-850A07321CC1}" dt="2020-04-14T22:03:52.520" v="18" actId="478"/>
        <pc:sldMkLst>
          <pc:docMk/>
          <pc:sldMk cId="2746252570" sldId="278"/>
        </pc:sldMkLst>
        <pc:spChg chg="mod">
          <ac:chgData name="Raul Sidnei Wazlawick" userId="1279d5d3ca440258" providerId="LiveId" clId="{82DCC1AD-1851-43C2-ACF6-850A07321CC1}" dt="2020-04-14T22:03:47.997" v="17" actId="26606"/>
          <ac:spMkLst>
            <pc:docMk/>
            <pc:sldMk cId="2746252570" sldId="278"/>
            <ac:spMk id="2" creationId="{68BF06A2-DC0A-4159-8683-DEEC8A31EE7C}"/>
          </ac:spMkLst>
        </pc:spChg>
        <pc:spChg chg="del">
          <ac:chgData name="Raul Sidnei Wazlawick" userId="1279d5d3ca440258" providerId="LiveId" clId="{82DCC1AD-1851-43C2-ACF6-850A07321CC1}" dt="2020-04-14T22:03:47.997" v="17" actId="26606"/>
          <ac:spMkLst>
            <pc:docMk/>
            <pc:sldMk cId="2746252570" sldId="278"/>
            <ac:spMk id="3" creationId="{401285C6-CDC2-4173-8FBD-5DC04F01B75D}"/>
          </ac:spMkLst>
        </pc:spChg>
        <pc:spChg chg="add del mod">
          <ac:chgData name="Raul Sidnei Wazlawick" userId="1279d5d3ca440258" providerId="LiveId" clId="{82DCC1AD-1851-43C2-ACF6-850A07321CC1}" dt="2020-04-14T22:03:52.520" v="18" actId="478"/>
          <ac:spMkLst>
            <pc:docMk/>
            <pc:sldMk cId="2746252570" sldId="278"/>
            <ac:spMk id="10" creationId="{6A4DC8EF-AB7D-434A-AABC-394A30AF2806}"/>
          </ac:spMkLst>
        </pc:spChg>
        <pc:graphicFrameChg chg="add mod">
          <ac:chgData name="Raul Sidnei Wazlawick" userId="1279d5d3ca440258" providerId="LiveId" clId="{82DCC1AD-1851-43C2-ACF6-850A07321CC1}" dt="2020-04-14T22:03:47.997" v="17" actId="26606"/>
          <ac:graphicFrameMkLst>
            <pc:docMk/>
            <pc:sldMk cId="2746252570" sldId="278"/>
            <ac:graphicFrameMk id="5" creationId="{E9BEAEB0-6656-4B98-A275-E90568499A39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5A255-C22F-494B-A50D-46DE54D736A8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7656E2-C035-4460-B2C5-51222BC191E8}">
      <dgm:prSet/>
      <dgm:spPr/>
      <dgm:t>
        <a:bodyPr/>
        <a:lstStyle/>
        <a:p>
          <a:r>
            <a:rPr lang="pt-BR"/>
            <a:t>Análise de Pontos de Função</a:t>
          </a:r>
          <a:endParaRPr lang="en-US"/>
        </a:p>
      </dgm:t>
    </dgm:pt>
    <dgm:pt modelId="{4A69E6B9-42BE-4363-9929-274DB7D82922}" type="parTrans" cxnId="{733DE28B-AB48-421F-91F2-5387ACB83154}">
      <dgm:prSet/>
      <dgm:spPr/>
      <dgm:t>
        <a:bodyPr/>
        <a:lstStyle/>
        <a:p>
          <a:endParaRPr lang="en-US"/>
        </a:p>
      </dgm:t>
    </dgm:pt>
    <dgm:pt modelId="{24E15CA4-0DAC-4D18-B90C-C90570FFDE76}" type="sibTrans" cxnId="{733DE28B-AB48-421F-91F2-5387ACB83154}">
      <dgm:prSet/>
      <dgm:spPr/>
      <dgm:t>
        <a:bodyPr/>
        <a:lstStyle/>
        <a:p>
          <a:endParaRPr lang="en-US"/>
        </a:p>
      </dgm:t>
    </dgm:pt>
    <dgm:pt modelId="{2593F4A3-FEC8-474D-8092-C4858137C75C}">
      <dgm:prSet/>
      <dgm:spPr/>
      <dgm:t>
        <a:bodyPr/>
        <a:lstStyle/>
        <a:p>
          <a:r>
            <a:rPr lang="pt-BR"/>
            <a:t>Pontos de História</a:t>
          </a:r>
          <a:endParaRPr lang="en-US"/>
        </a:p>
      </dgm:t>
    </dgm:pt>
    <dgm:pt modelId="{820DBF93-AAF6-4BDD-A989-11FD791211B3}" type="parTrans" cxnId="{67165591-01B6-41E5-9074-2447E3FFD420}">
      <dgm:prSet/>
      <dgm:spPr/>
      <dgm:t>
        <a:bodyPr/>
        <a:lstStyle/>
        <a:p>
          <a:endParaRPr lang="en-US"/>
        </a:p>
      </dgm:t>
    </dgm:pt>
    <dgm:pt modelId="{323B4D89-5A3D-45EE-9BC3-19B3CA857E35}" type="sibTrans" cxnId="{67165591-01B6-41E5-9074-2447E3FFD420}">
      <dgm:prSet/>
      <dgm:spPr/>
      <dgm:t>
        <a:bodyPr/>
        <a:lstStyle/>
        <a:p>
          <a:endParaRPr lang="en-US"/>
        </a:p>
      </dgm:t>
    </dgm:pt>
    <dgm:pt modelId="{109D5593-DF2C-4231-8CF7-85663FED53F0}" type="pres">
      <dgm:prSet presAssocID="{9BB5A255-C22F-494B-A50D-46DE54D736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C85DC-A846-4C24-A391-93963AEB4F81}" type="pres">
      <dgm:prSet presAssocID="{0E7656E2-C035-4460-B2C5-51222BC191E8}" presName="hierRoot1" presStyleCnt="0"/>
      <dgm:spPr/>
    </dgm:pt>
    <dgm:pt modelId="{DB6DA235-DF2B-40C2-ACBC-C33B7F35BB83}" type="pres">
      <dgm:prSet presAssocID="{0E7656E2-C035-4460-B2C5-51222BC191E8}" presName="composite" presStyleCnt="0"/>
      <dgm:spPr/>
    </dgm:pt>
    <dgm:pt modelId="{CB1A58D0-2886-4988-A1FC-7E1DDCD199DC}" type="pres">
      <dgm:prSet presAssocID="{0E7656E2-C035-4460-B2C5-51222BC191E8}" presName="background" presStyleLbl="node0" presStyleIdx="0" presStyleCnt="2"/>
      <dgm:spPr/>
    </dgm:pt>
    <dgm:pt modelId="{0DF60B5A-97C9-4FFF-A83B-7C4DC4461F73}" type="pres">
      <dgm:prSet presAssocID="{0E7656E2-C035-4460-B2C5-51222BC191E8}" presName="text" presStyleLbl="fgAcc0" presStyleIdx="0" presStyleCnt="2">
        <dgm:presLayoutVars>
          <dgm:chPref val="3"/>
        </dgm:presLayoutVars>
      </dgm:prSet>
      <dgm:spPr/>
    </dgm:pt>
    <dgm:pt modelId="{5124A56A-5F73-4FDF-B4D9-3421286FBF8A}" type="pres">
      <dgm:prSet presAssocID="{0E7656E2-C035-4460-B2C5-51222BC191E8}" presName="hierChild2" presStyleCnt="0"/>
      <dgm:spPr/>
    </dgm:pt>
    <dgm:pt modelId="{4083FD61-E5F7-44BA-8D98-49EC07BED1B2}" type="pres">
      <dgm:prSet presAssocID="{2593F4A3-FEC8-474D-8092-C4858137C75C}" presName="hierRoot1" presStyleCnt="0"/>
      <dgm:spPr/>
    </dgm:pt>
    <dgm:pt modelId="{E62F79AC-2D59-4774-AC50-8BB1B2F6C59E}" type="pres">
      <dgm:prSet presAssocID="{2593F4A3-FEC8-474D-8092-C4858137C75C}" presName="composite" presStyleCnt="0"/>
      <dgm:spPr/>
    </dgm:pt>
    <dgm:pt modelId="{49AC5969-F699-4930-9F46-AF80C0763A6E}" type="pres">
      <dgm:prSet presAssocID="{2593F4A3-FEC8-474D-8092-C4858137C75C}" presName="background" presStyleLbl="node0" presStyleIdx="1" presStyleCnt="2"/>
      <dgm:spPr/>
    </dgm:pt>
    <dgm:pt modelId="{9527DC47-3FC2-4755-8522-13E8AEE8B24B}" type="pres">
      <dgm:prSet presAssocID="{2593F4A3-FEC8-474D-8092-C4858137C75C}" presName="text" presStyleLbl="fgAcc0" presStyleIdx="1" presStyleCnt="2">
        <dgm:presLayoutVars>
          <dgm:chPref val="3"/>
        </dgm:presLayoutVars>
      </dgm:prSet>
      <dgm:spPr/>
    </dgm:pt>
    <dgm:pt modelId="{70172589-CAF2-466F-A212-30FCDB3B2234}" type="pres">
      <dgm:prSet presAssocID="{2593F4A3-FEC8-474D-8092-C4858137C75C}" presName="hierChild2" presStyleCnt="0"/>
      <dgm:spPr/>
    </dgm:pt>
  </dgm:ptLst>
  <dgm:cxnLst>
    <dgm:cxn modelId="{A3B3133F-A124-48CA-979E-C422FA636C47}" type="presOf" srcId="{2593F4A3-FEC8-474D-8092-C4858137C75C}" destId="{9527DC47-3FC2-4755-8522-13E8AEE8B24B}" srcOrd="0" destOrd="0" presId="urn:microsoft.com/office/officeart/2005/8/layout/hierarchy1"/>
    <dgm:cxn modelId="{033FE769-62A0-4D81-9C35-0836B9EE95DB}" type="presOf" srcId="{0E7656E2-C035-4460-B2C5-51222BC191E8}" destId="{0DF60B5A-97C9-4FFF-A83B-7C4DC4461F73}" srcOrd="0" destOrd="0" presId="urn:microsoft.com/office/officeart/2005/8/layout/hierarchy1"/>
    <dgm:cxn modelId="{733DE28B-AB48-421F-91F2-5387ACB83154}" srcId="{9BB5A255-C22F-494B-A50D-46DE54D736A8}" destId="{0E7656E2-C035-4460-B2C5-51222BC191E8}" srcOrd="0" destOrd="0" parTransId="{4A69E6B9-42BE-4363-9929-274DB7D82922}" sibTransId="{24E15CA4-0DAC-4D18-B90C-C90570FFDE76}"/>
    <dgm:cxn modelId="{67165591-01B6-41E5-9074-2447E3FFD420}" srcId="{9BB5A255-C22F-494B-A50D-46DE54D736A8}" destId="{2593F4A3-FEC8-474D-8092-C4858137C75C}" srcOrd="1" destOrd="0" parTransId="{820DBF93-AAF6-4BDD-A989-11FD791211B3}" sibTransId="{323B4D89-5A3D-45EE-9BC3-19B3CA857E35}"/>
    <dgm:cxn modelId="{57E1A19E-AC2C-41D2-93E6-88807EF4D427}" type="presOf" srcId="{9BB5A255-C22F-494B-A50D-46DE54D736A8}" destId="{109D5593-DF2C-4231-8CF7-85663FED53F0}" srcOrd="0" destOrd="0" presId="urn:microsoft.com/office/officeart/2005/8/layout/hierarchy1"/>
    <dgm:cxn modelId="{AD150959-5FCB-4CEA-9390-1993A7BC4EF0}" type="presParOf" srcId="{109D5593-DF2C-4231-8CF7-85663FED53F0}" destId="{72FC85DC-A846-4C24-A391-93963AEB4F81}" srcOrd="0" destOrd="0" presId="urn:microsoft.com/office/officeart/2005/8/layout/hierarchy1"/>
    <dgm:cxn modelId="{3DE61A3C-2AA6-414D-97A1-3842E9E0F3D0}" type="presParOf" srcId="{72FC85DC-A846-4C24-A391-93963AEB4F81}" destId="{DB6DA235-DF2B-40C2-ACBC-C33B7F35BB83}" srcOrd="0" destOrd="0" presId="urn:microsoft.com/office/officeart/2005/8/layout/hierarchy1"/>
    <dgm:cxn modelId="{C0B427E9-9FBB-40E3-9DCA-0B0D7ACB60FE}" type="presParOf" srcId="{DB6DA235-DF2B-40C2-ACBC-C33B7F35BB83}" destId="{CB1A58D0-2886-4988-A1FC-7E1DDCD199DC}" srcOrd="0" destOrd="0" presId="urn:microsoft.com/office/officeart/2005/8/layout/hierarchy1"/>
    <dgm:cxn modelId="{DE75F07D-DDE1-4BDC-AB21-5F83DB31D73B}" type="presParOf" srcId="{DB6DA235-DF2B-40C2-ACBC-C33B7F35BB83}" destId="{0DF60B5A-97C9-4FFF-A83B-7C4DC4461F73}" srcOrd="1" destOrd="0" presId="urn:microsoft.com/office/officeart/2005/8/layout/hierarchy1"/>
    <dgm:cxn modelId="{B7C039EC-D164-4FFC-ADAA-522003EBDB97}" type="presParOf" srcId="{72FC85DC-A846-4C24-A391-93963AEB4F81}" destId="{5124A56A-5F73-4FDF-B4D9-3421286FBF8A}" srcOrd="1" destOrd="0" presId="urn:microsoft.com/office/officeart/2005/8/layout/hierarchy1"/>
    <dgm:cxn modelId="{41FC72F2-463F-45FB-AD9B-493D62D26F04}" type="presParOf" srcId="{109D5593-DF2C-4231-8CF7-85663FED53F0}" destId="{4083FD61-E5F7-44BA-8D98-49EC07BED1B2}" srcOrd="1" destOrd="0" presId="urn:microsoft.com/office/officeart/2005/8/layout/hierarchy1"/>
    <dgm:cxn modelId="{0054998E-9238-473A-9C19-8A86A05B71C4}" type="presParOf" srcId="{4083FD61-E5F7-44BA-8D98-49EC07BED1B2}" destId="{E62F79AC-2D59-4774-AC50-8BB1B2F6C59E}" srcOrd="0" destOrd="0" presId="urn:microsoft.com/office/officeart/2005/8/layout/hierarchy1"/>
    <dgm:cxn modelId="{604D9FA4-5B07-4230-B3A9-E2F7FC6085FD}" type="presParOf" srcId="{E62F79AC-2D59-4774-AC50-8BB1B2F6C59E}" destId="{49AC5969-F699-4930-9F46-AF80C0763A6E}" srcOrd="0" destOrd="0" presId="urn:microsoft.com/office/officeart/2005/8/layout/hierarchy1"/>
    <dgm:cxn modelId="{2E7F2C1C-24F3-48E5-9D5C-4A5E45FB97D5}" type="presParOf" srcId="{E62F79AC-2D59-4774-AC50-8BB1B2F6C59E}" destId="{9527DC47-3FC2-4755-8522-13E8AEE8B24B}" srcOrd="1" destOrd="0" presId="urn:microsoft.com/office/officeart/2005/8/layout/hierarchy1"/>
    <dgm:cxn modelId="{55824060-6BC7-4D98-85A7-65D147A1B7E3}" type="presParOf" srcId="{4083FD61-E5F7-44BA-8D98-49EC07BED1B2}" destId="{70172589-CAF2-466F-A212-30FCDB3B22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B6D01-0BF2-4FE0-99C8-83C22845BD1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32F04F8-AFAC-4375-8867-3DD57369A35D}">
      <dgm:prSet/>
      <dgm:spPr/>
      <dgm:t>
        <a:bodyPr/>
        <a:lstStyle/>
        <a:p>
          <a:pPr>
            <a:defRPr cap="all"/>
          </a:pPr>
          <a:r>
            <a:rPr lang="pt-BR"/>
            <a:t>Técnicas paramétricas</a:t>
          </a:r>
          <a:endParaRPr lang="en-US"/>
        </a:p>
      </dgm:t>
    </dgm:pt>
    <dgm:pt modelId="{0CC30ADE-6338-4A4B-A890-BA006A100133}" type="parTrans" cxnId="{CBCF3D30-1D5F-42FB-9773-4B991BE95410}">
      <dgm:prSet/>
      <dgm:spPr/>
      <dgm:t>
        <a:bodyPr/>
        <a:lstStyle/>
        <a:p>
          <a:endParaRPr lang="en-US"/>
        </a:p>
      </dgm:t>
    </dgm:pt>
    <dgm:pt modelId="{334FB27C-3C8C-4A97-B522-AE71041EE12C}" type="sibTrans" cxnId="{CBCF3D30-1D5F-42FB-9773-4B991BE95410}">
      <dgm:prSet/>
      <dgm:spPr/>
      <dgm:t>
        <a:bodyPr/>
        <a:lstStyle/>
        <a:p>
          <a:endParaRPr lang="en-US"/>
        </a:p>
      </dgm:t>
    </dgm:pt>
    <dgm:pt modelId="{09682B89-762D-4B38-AC59-CBF480DBAE4A}">
      <dgm:prSet/>
      <dgm:spPr/>
      <dgm:t>
        <a:bodyPr/>
        <a:lstStyle/>
        <a:p>
          <a:pPr>
            <a:defRPr cap="all"/>
          </a:pPr>
          <a:r>
            <a:rPr lang="pt-BR"/>
            <a:t>Técnicas não paramétricas</a:t>
          </a:r>
          <a:endParaRPr lang="en-US"/>
        </a:p>
      </dgm:t>
    </dgm:pt>
    <dgm:pt modelId="{8575B391-6DBE-4697-ACAB-7B1D0A723A63}" type="parTrans" cxnId="{7791A753-E91D-45A0-8FA8-5CEC898FA0CC}">
      <dgm:prSet/>
      <dgm:spPr/>
      <dgm:t>
        <a:bodyPr/>
        <a:lstStyle/>
        <a:p>
          <a:endParaRPr lang="en-US"/>
        </a:p>
      </dgm:t>
    </dgm:pt>
    <dgm:pt modelId="{9394CE6D-E062-4491-9448-63B6EA67B061}" type="sibTrans" cxnId="{7791A753-E91D-45A0-8FA8-5CEC898FA0CC}">
      <dgm:prSet/>
      <dgm:spPr/>
      <dgm:t>
        <a:bodyPr/>
        <a:lstStyle/>
        <a:p>
          <a:endParaRPr lang="en-US"/>
        </a:p>
      </dgm:t>
    </dgm:pt>
    <dgm:pt modelId="{245C16DC-6491-45FA-8210-764DE88756BC}" type="pres">
      <dgm:prSet presAssocID="{3D4B6D01-0BF2-4FE0-99C8-83C22845BD10}" presName="root" presStyleCnt="0">
        <dgm:presLayoutVars>
          <dgm:dir/>
          <dgm:resizeHandles val="exact"/>
        </dgm:presLayoutVars>
      </dgm:prSet>
      <dgm:spPr/>
    </dgm:pt>
    <dgm:pt modelId="{CCAB8B54-802E-4701-99D7-5276E355329E}" type="pres">
      <dgm:prSet presAssocID="{732F04F8-AFAC-4375-8867-3DD57369A35D}" presName="compNode" presStyleCnt="0"/>
      <dgm:spPr/>
    </dgm:pt>
    <dgm:pt modelId="{730B8A7B-29FC-40E6-9650-DDFF04DFB94A}" type="pres">
      <dgm:prSet presAssocID="{732F04F8-AFAC-4375-8867-3DD57369A35D}" presName="iconBgRect" presStyleLbl="bgShp" presStyleIdx="0" presStyleCnt="2"/>
      <dgm:spPr/>
    </dgm:pt>
    <dgm:pt modelId="{F9299119-86AF-49BC-A14B-E10B72270E8B}" type="pres">
      <dgm:prSet presAssocID="{732F04F8-AFAC-4375-8867-3DD57369A3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6B844854-B7E5-4D52-9783-B192B561FAD4}" type="pres">
      <dgm:prSet presAssocID="{732F04F8-AFAC-4375-8867-3DD57369A35D}" presName="spaceRect" presStyleCnt="0"/>
      <dgm:spPr/>
    </dgm:pt>
    <dgm:pt modelId="{6BFE5170-B52F-47C3-ACD4-A1259CB5DBFD}" type="pres">
      <dgm:prSet presAssocID="{732F04F8-AFAC-4375-8867-3DD57369A35D}" presName="textRect" presStyleLbl="revTx" presStyleIdx="0" presStyleCnt="2">
        <dgm:presLayoutVars>
          <dgm:chMax val="1"/>
          <dgm:chPref val="1"/>
        </dgm:presLayoutVars>
      </dgm:prSet>
      <dgm:spPr/>
    </dgm:pt>
    <dgm:pt modelId="{0BACBBC1-38B4-4583-B6FB-9D32BBF4F0CF}" type="pres">
      <dgm:prSet presAssocID="{334FB27C-3C8C-4A97-B522-AE71041EE12C}" presName="sibTrans" presStyleCnt="0"/>
      <dgm:spPr/>
    </dgm:pt>
    <dgm:pt modelId="{E90FFD8B-629E-44D7-8E58-0BD130E6C320}" type="pres">
      <dgm:prSet presAssocID="{09682B89-762D-4B38-AC59-CBF480DBAE4A}" presName="compNode" presStyleCnt="0"/>
      <dgm:spPr/>
    </dgm:pt>
    <dgm:pt modelId="{E22DF390-7B8B-4ACE-9FA0-A42D8B27E3F3}" type="pres">
      <dgm:prSet presAssocID="{09682B89-762D-4B38-AC59-CBF480DBAE4A}" presName="iconBgRect" presStyleLbl="bgShp" presStyleIdx="1" presStyleCnt="2"/>
      <dgm:spPr/>
    </dgm:pt>
    <dgm:pt modelId="{196D848B-0468-40FC-AB79-60E43449BD1A}" type="pres">
      <dgm:prSet presAssocID="{09682B89-762D-4B38-AC59-CBF480DBAE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67B61D6-3D16-4E2C-8B6C-5DF417D87B4E}" type="pres">
      <dgm:prSet presAssocID="{09682B89-762D-4B38-AC59-CBF480DBAE4A}" presName="spaceRect" presStyleCnt="0"/>
      <dgm:spPr/>
    </dgm:pt>
    <dgm:pt modelId="{D44CD3D6-527B-46EF-B8E6-E6E17059AE14}" type="pres">
      <dgm:prSet presAssocID="{09682B89-762D-4B38-AC59-CBF480DBAE4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69FC03-277F-4EEE-AF06-559B9F16B0FC}" type="presOf" srcId="{732F04F8-AFAC-4375-8867-3DD57369A35D}" destId="{6BFE5170-B52F-47C3-ACD4-A1259CB5DBFD}" srcOrd="0" destOrd="0" presId="urn:microsoft.com/office/officeart/2018/5/layout/IconCircleLabelList"/>
    <dgm:cxn modelId="{CBCF3D30-1D5F-42FB-9773-4B991BE95410}" srcId="{3D4B6D01-0BF2-4FE0-99C8-83C22845BD10}" destId="{732F04F8-AFAC-4375-8867-3DD57369A35D}" srcOrd="0" destOrd="0" parTransId="{0CC30ADE-6338-4A4B-A890-BA006A100133}" sibTransId="{334FB27C-3C8C-4A97-B522-AE71041EE12C}"/>
    <dgm:cxn modelId="{7791A753-E91D-45A0-8FA8-5CEC898FA0CC}" srcId="{3D4B6D01-0BF2-4FE0-99C8-83C22845BD10}" destId="{09682B89-762D-4B38-AC59-CBF480DBAE4A}" srcOrd="1" destOrd="0" parTransId="{8575B391-6DBE-4697-ACAB-7B1D0A723A63}" sibTransId="{9394CE6D-E062-4491-9448-63B6EA67B061}"/>
    <dgm:cxn modelId="{00E62F8E-29A1-4A10-A7A8-A22C0416843F}" type="presOf" srcId="{3D4B6D01-0BF2-4FE0-99C8-83C22845BD10}" destId="{245C16DC-6491-45FA-8210-764DE88756BC}" srcOrd="0" destOrd="0" presId="urn:microsoft.com/office/officeart/2018/5/layout/IconCircleLabelList"/>
    <dgm:cxn modelId="{8B8DCFA6-F66B-4DD5-B34B-3AB6A63239E9}" type="presOf" srcId="{09682B89-762D-4B38-AC59-CBF480DBAE4A}" destId="{D44CD3D6-527B-46EF-B8E6-E6E17059AE14}" srcOrd="0" destOrd="0" presId="urn:microsoft.com/office/officeart/2018/5/layout/IconCircleLabelList"/>
    <dgm:cxn modelId="{178E95C0-6874-42DB-96BF-8D2B2C2C0490}" type="presParOf" srcId="{245C16DC-6491-45FA-8210-764DE88756BC}" destId="{CCAB8B54-802E-4701-99D7-5276E355329E}" srcOrd="0" destOrd="0" presId="urn:microsoft.com/office/officeart/2018/5/layout/IconCircleLabelList"/>
    <dgm:cxn modelId="{E2593401-3F3E-4DD1-9965-4C71D26948A2}" type="presParOf" srcId="{CCAB8B54-802E-4701-99D7-5276E355329E}" destId="{730B8A7B-29FC-40E6-9650-DDFF04DFB94A}" srcOrd="0" destOrd="0" presId="urn:microsoft.com/office/officeart/2018/5/layout/IconCircleLabelList"/>
    <dgm:cxn modelId="{5FCA9365-0676-4F70-A777-8F24E9DBAED3}" type="presParOf" srcId="{CCAB8B54-802E-4701-99D7-5276E355329E}" destId="{F9299119-86AF-49BC-A14B-E10B72270E8B}" srcOrd="1" destOrd="0" presId="urn:microsoft.com/office/officeart/2018/5/layout/IconCircleLabelList"/>
    <dgm:cxn modelId="{4268D492-7BC3-4A0C-B13D-F0E216F5CF58}" type="presParOf" srcId="{CCAB8B54-802E-4701-99D7-5276E355329E}" destId="{6B844854-B7E5-4D52-9783-B192B561FAD4}" srcOrd="2" destOrd="0" presId="urn:microsoft.com/office/officeart/2018/5/layout/IconCircleLabelList"/>
    <dgm:cxn modelId="{12110344-511D-45FD-8DD0-0BDE250A951F}" type="presParOf" srcId="{CCAB8B54-802E-4701-99D7-5276E355329E}" destId="{6BFE5170-B52F-47C3-ACD4-A1259CB5DBFD}" srcOrd="3" destOrd="0" presId="urn:microsoft.com/office/officeart/2018/5/layout/IconCircleLabelList"/>
    <dgm:cxn modelId="{F626A2B7-4E39-4AA0-AB11-57991B2A0CAD}" type="presParOf" srcId="{245C16DC-6491-45FA-8210-764DE88756BC}" destId="{0BACBBC1-38B4-4583-B6FB-9D32BBF4F0CF}" srcOrd="1" destOrd="0" presId="urn:microsoft.com/office/officeart/2018/5/layout/IconCircleLabelList"/>
    <dgm:cxn modelId="{92C1AAE8-D376-4B85-9515-57132145E9B5}" type="presParOf" srcId="{245C16DC-6491-45FA-8210-764DE88756BC}" destId="{E90FFD8B-629E-44D7-8E58-0BD130E6C320}" srcOrd="2" destOrd="0" presId="urn:microsoft.com/office/officeart/2018/5/layout/IconCircleLabelList"/>
    <dgm:cxn modelId="{F55911C9-A692-43FA-A59E-8B09169C6030}" type="presParOf" srcId="{E90FFD8B-629E-44D7-8E58-0BD130E6C320}" destId="{E22DF390-7B8B-4ACE-9FA0-A42D8B27E3F3}" srcOrd="0" destOrd="0" presId="urn:microsoft.com/office/officeart/2018/5/layout/IconCircleLabelList"/>
    <dgm:cxn modelId="{64FDCA1E-72AC-4757-93FB-0ACF46A1FC48}" type="presParOf" srcId="{E90FFD8B-629E-44D7-8E58-0BD130E6C320}" destId="{196D848B-0468-40FC-AB79-60E43449BD1A}" srcOrd="1" destOrd="0" presId="urn:microsoft.com/office/officeart/2018/5/layout/IconCircleLabelList"/>
    <dgm:cxn modelId="{AF9B712E-3CC0-4620-96C8-9977FFA22979}" type="presParOf" srcId="{E90FFD8B-629E-44D7-8E58-0BD130E6C320}" destId="{067B61D6-3D16-4E2C-8B6C-5DF417D87B4E}" srcOrd="2" destOrd="0" presId="urn:microsoft.com/office/officeart/2018/5/layout/IconCircleLabelList"/>
    <dgm:cxn modelId="{6975F1B4-B9ED-4D1D-BBB7-BBD8055D48BC}" type="presParOf" srcId="{E90FFD8B-629E-44D7-8E58-0BD130E6C320}" destId="{D44CD3D6-527B-46EF-B8E6-E6E17059AE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EBAA33-3D1B-4D26-8A40-15E519099DDF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3BC1660-BDC4-40F9-AAB6-A4404886E1B7}">
      <dgm:prSet/>
      <dgm:spPr/>
      <dgm:t>
        <a:bodyPr/>
        <a:lstStyle/>
        <a:p>
          <a:r>
            <a:rPr lang="pt-BR" i="1"/>
            <a:t>Funções de dados</a:t>
          </a:r>
          <a:endParaRPr lang="en-US"/>
        </a:p>
      </dgm:t>
    </dgm:pt>
    <dgm:pt modelId="{DFDD303C-8889-4A52-961A-DD734A166BA0}" type="parTrans" cxnId="{25676E26-F566-4FB3-881C-73F4D1D86B4A}">
      <dgm:prSet/>
      <dgm:spPr/>
      <dgm:t>
        <a:bodyPr/>
        <a:lstStyle/>
        <a:p>
          <a:endParaRPr lang="en-US"/>
        </a:p>
      </dgm:t>
    </dgm:pt>
    <dgm:pt modelId="{797507B5-1A6D-43F4-9B28-D2F45048BED4}" type="sibTrans" cxnId="{25676E26-F566-4FB3-881C-73F4D1D86B4A}">
      <dgm:prSet/>
      <dgm:spPr/>
      <dgm:t>
        <a:bodyPr/>
        <a:lstStyle/>
        <a:p>
          <a:endParaRPr lang="en-US"/>
        </a:p>
      </dgm:t>
    </dgm:pt>
    <dgm:pt modelId="{782E34B9-0E88-4823-98B5-972EA217D7A6}">
      <dgm:prSet/>
      <dgm:spPr/>
      <dgm:t>
        <a:bodyPr/>
        <a:lstStyle/>
        <a:p>
          <a:r>
            <a:rPr lang="pt-BR"/>
            <a:t>Arquivos lógicos internos (ALI) </a:t>
          </a:r>
          <a:endParaRPr lang="en-US"/>
        </a:p>
      </dgm:t>
    </dgm:pt>
    <dgm:pt modelId="{E0A9BE74-25B7-4461-BDB1-A66AA48E73C2}" type="parTrans" cxnId="{98DF0019-647E-4969-B77F-134D71C48C30}">
      <dgm:prSet/>
      <dgm:spPr/>
      <dgm:t>
        <a:bodyPr/>
        <a:lstStyle/>
        <a:p>
          <a:endParaRPr lang="en-US"/>
        </a:p>
      </dgm:t>
    </dgm:pt>
    <dgm:pt modelId="{7BC18C84-6B99-43D4-B687-B4BAB58AA141}" type="sibTrans" cxnId="{98DF0019-647E-4969-B77F-134D71C48C30}">
      <dgm:prSet/>
      <dgm:spPr/>
      <dgm:t>
        <a:bodyPr/>
        <a:lstStyle/>
        <a:p>
          <a:endParaRPr lang="en-US"/>
        </a:p>
      </dgm:t>
    </dgm:pt>
    <dgm:pt modelId="{D0A071AD-87FC-473F-A699-4D7997991A21}">
      <dgm:prSet/>
      <dgm:spPr/>
      <dgm:t>
        <a:bodyPr/>
        <a:lstStyle/>
        <a:p>
          <a:r>
            <a:rPr lang="pt-BR"/>
            <a:t>Arquivos de interface externas (AIE)</a:t>
          </a:r>
          <a:endParaRPr lang="en-US"/>
        </a:p>
      </dgm:t>
    </dgm:pt>
    <dgm:pt modelId="{B0E4384F-13C2-41C4-B336-71FFDD8E54D8}" type="parTrans" cxnId="{314F0E83-83AA-42E2-AD8B-0BF5524AD9BA}">
      <dgm:prSet/>
      <dgm:spPr/>
      <dgm:t>
        <a:bodyPr/>
        <a:lstStyle/>
        <a:p>
          <a:endParaRPr lang="en-US"/>
        </a:p>
      </dgm:t>
    </dgm:pt>
    <dgm:pt modelId="{45BE4140-D2AB-4AC4-AE09-3C6A7F1A85DD}" type="sibTrans" cxnId="{314F0E83-83AA-42E2-AD8B-0BF5524AD9BA}">
      <dgm:prSet/>
      <dgm:spPr/>
      <dgm:t>
        <a:bodyPr/>
        <a:lstStyle/>
        <a:p>
          <a:endParaRPr lang="en-US"/>
        </a:p>
      </dgm:t>
    </dgm:pt>
    <dgm:pt modelId="{B63CE8F4-6E7B-4197-BDD4-58A7BBA35E29}">
      <dgm:prSet/>
      <dgm:spPr/>
      <dgm:t>
        <a:bodyPr/>
        <a:lstStyle/>
        <a:p>
          <a:r>
            <a:rPr lang="pt-BR" i="1"/>
            <a:t>Funções transacionais</a:t>
          </a:r>
          <a:endParaRPr lang="en-US"/>
        </a:p>
      </dgm:t>
    </dgm:pt>
    <dgm:pt modelId="{F23AB805-F560-49AA-977C-2C0C65D49AE4}" type="parTrans" cxnId="{97DA2D72-1AFE-4CBC-B865-F315F82290A6}">
      <dgm:prSet/>
      <dgm:spPr/>
      <dgm:t>
        <a:bodyPr/>
        <a:lstStyle/>
        <a:p>
          <a:endParaRPr lang="en-US"/>
        </a:p>
      </dgm:t>
    </dgm:pt>
    <dgm:pt modelId="{A677C4FB-09E3-4A54-B1B0-663E60C6A685}" type="sibTrans" cxnId="{97DA2D72-1AFE-4CBC-B865-F315F82290A6}">
      <dgm:prSet/>
      <dgm:spPr/>
      <dgm:t>
        <a:bodyPr/>
        <a:lstStyle/>
        <a:p>
          <a:endParaRPr lang="en-US"/>
        </a:p>
      </dgm:t>
    </dgm:pt>
    <dgm:pt modelId="{B17E2B84-1BE0-41C8-898A-C3D88B800ED8}">
      <dgm:prSet/>
      <dgm:spPr/>
      <dgm:t>
        <a:bodyPr/>
        <a:lstStyle/>
        <a:p>
          <a:r>
            <a:rPr lang="pt-BR"/>
            <a:t>Entradas externas (EE)</a:t>
          </a:r>
          <a:endParaRPr lang="en-US"/>
        </a:p>
      </dgm:t>
    </dgm:pt>
    <dgm:pt modelId="{F334CAC5-291E-4054-9116-DE95BFBE6549}" type="parTrans" cxnId="{029C818E-9FA0-49DC-AAD4-B36495068980}">
      <dgm:prSet/>
      <dgm:spPr/>
      <dgm:t>
        <a:bodyPr/>
        <a:lstStyle/>
        <a:p>
          <a:endParaRPr lang="en-US"/>
        </a:p>
      </dgm:t>
    </dgm:pt>
    <dgm:pt modelId="{8EC9D21B-17D3-4DFA-AC07-1806674661E9}" type="sibTrans" cxnId="{029C818E-9FA0-49DC-AAD4-B36495068980}">
      <dgm:prSet/>
      <dgm:spPr/>
      <dgm:t>
        <a:bodyPr/>
        <a:lstStyle/>
        <a:p>
          <a:endParaRPr lang="en-US"/>
        </a:p>
      </dgm:t>
    </dgm:pt>
    <dgm:pt modelId="{35B178BA-99B9-4B96-AF13-BAA27003D78A}">
      <dgm:prSet/>
      <dgm:spPr/>
      <dgm:t>
        <a:bodyPr/>
        <a:lstStyle/>
        <a:p>
          <a:r>
            <a:rPr lang="pt-BR"/>
            <a:t>Consultas externas (CE) </a:t>
          </a:r>
          <a:endParaRPr lang="en-US"/>
        </a:p>
      </dgm:t>
    </dgm:pt>
    <dgm:pt modelId="{27E1D693-7AB3-4085-896A-39ACE0AC3325}" type="parTrans" cxnId="{0BA11764-E69C-41E1-99F1-88896A97ED7D}">
      <dgm:prSet/>
      <dgm:spPr/>
      <dgm:t>
        <a:bodyPr/>
        <a:lstStyle/>
        <a:p>
          <a:endParaRPr lang="en-US"/>
        </a:p>
      </dgm:t>
    </dgm:pt>
    <dgm:pt modelId="{6BA43888-BE73-4D38-833D-94AC07CC9BBD}" type="sibTrans" cxnId="{0BA11764-E69C-41E1-99F1-88896A97ED7D}">
      <dgm:prSet/>
      <dgm:spPr/>
      <dgm:t>
        <a:bodyPr/>
        <a:lstStyle/>
        <a:p>
          <a:endParaRPr lang="en-US"/>
        </a:p>
      </dgm:t>
    </dgm:pt>
    <dgm:pt modelId="{F1A7E9AF-D0D4-46DF-97F3-C4F3FBF205DC}">
      <dgm:prSet/>
      <dgm:spPr/>
      <dgm:t>
        <a:bodyPr/>
        <a:lstStyle/>
        <a:p>
          <a:r>
            <a:rPr lang="pt-BR"/>
            <a:t>Saídas externas (SE)</a:t>
          </a:r>
          <a:endParaRPr lang="en-US"/>
        </a:p>
      </dgm:t>
    </dgm:pt>
    <dgm:pt modelId="{5F123629-65A8-4993-AF60-690161E2C300}" type="parTrans" cxnId="{D6C94E46-1F4F-47CC-A2B9-ADF48F366408}">
      <dgm:prSet/>
      <dgm:spPr/>
      <dgm:t>
        <a:bodyPr/>
        <a:lstStyle/>
        <a:p>
          <a:endParaRPr lang="en-US"/>
        </a:p>
      </dgm:t>
    </dgm:pt>
    <dgm:pt modelId="{64B19351-7B85-4847-8930-2DD01D5F1A86}" type="sibTrans" cxnId="{D6C94E46-1F4F-47CC-A2B9-ADF48F366408}">
      <dgm:prSet/>
      <dgm:spPr/>
      <dgm:t>
        <a:bodyPr/>
        <a:lstStyle/>
        <a:p>
          <a:endParaRPr lang="en-US"/>
        </a:p>
      </dgm:t>
    </dgm:pt>
    <dgm:pt modelId="{06501A4F-CB71-42F5-83B1-C6F5E50EED5F}" type="pres">
      <dgm:prSet presAssocID="{B5EBAA33-3D1B-4D26-8A40-15E519099DDF}" presName="Name0" presStyleCnt="0">
        <dgm:presLayoutVars>
          <dgm:dir/>
          <dgm:animLvl val="lvl"/>
          <dgm:resizeHandles val="exact"/>
        </dgm:presLayoutVars>
      </dgm:prSet>
      <dgm:spPr/>
    </dgm:pt>
    <dgm:pt modelId="{0376B1F6-FA2B-40B3-90BA-DB0F5A368D42}" type="pres">
      <dgm:prSet presAssocID="{83BC1660-BDC4-40F9-AAB6-A4404886E1B7}" presName="linNode" presStyleCnt="0"/>
      <dgm:spPr/>
    </dgm:pt>
    <dgm:pt modelId="{E17603FF-90D7-445D-A85F-4C55C4BF918D}" type="pres">
      <dgm:prSet presAssocID="{83BC1660-BDC4-40F9-AAB6-A4404886E1B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F979AEE-58EF-4017-8B1E-62FA45D3A342}" type="pres">
      <dgm:prSet presAssocID="{83BC1660-BDC4-40F9-AAB6-A4404886E1B7}" presName="descendantText" presStyleLbl="alignAccFollowNode1" presStyleIdx="0" presStyleCnt="2">
        <dgm:presLayoutVars>
          <dgm:bulletEnabled val="1"/>
        </dgm:presLayoutVars>
      </dgm:prSet>
      <dgm:spPr/>
    </dgm:pt>
    <dgm:pt modelId="{48ACC5B3-A96D-4180-A4AB-0F796871BD42}" type="pres">
      <dgm:prSet presAssocID="{797507B5-1A6D-43F4-9B28-D2F45048BED4}" presName="sp" presStyleCnt="0"/>
      <dgm:spPr/>
    </dgm:pt>
    <dgm:pt modelId="{2899CCD1-CFCE-427D-A6B2-8E969DB26BD6}" type="pres">
      <dgm:prSet presAssocID="{B63CE8F4-6E7B-4197-BDD4-58A7BBA35E29}" presName="linNode" presStyleCnt="0"/>
      <dgm:spPr/>
    </dgm:pt>
    <dgm:pt modelId="{59F6D583-C1DC-4DD5-9CB9-BF458613B5EE}" type="pres">
      <dgm:prSet presAssocID="{B63CE8F4-6E7B-4197-BDD4-58A7BBA35E2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688BB13-136A-4E4D-AD09-C8511C11757E}" type="pres">
      <dgm:prSet presAssocID="{B63CE8F4-6E7B-4197-BDD4-58A7BBA35E2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5EB2801-487C-45C4-AB05-CC9EE67AB96A}" type="presOf" srcId="{B5EBAA33-3D1B-4D26-8A40-15E519099DDF}" destId="{06501A4F-CB71-42F5-83B1-C6F5E50EED5F}" srcOrd="0" destOrd="0" presId="urn:microsoft.com/office/officeart/2005/8/layout/vList5"/>
    <dgm:cxn modelId="{98DF0019-647E-4969-B77F-134D71C48C30}" srcId="{83BC1660-BDC4-40F9-AAB6-A4404886E1B7}" destId="{782E34B9-0E88-4823-98B5-972EA217D7A6}" srcOrd="0" destOrd="0" parTransId="{E0A9BE74-25B7-4461-BDB1-A66AA48E73C2}" sibTransId="{7BC18C84-6B99-43D4-B687-B4BAB58AA141}"/>
    <dgm:cxn modelId="{901FC61E-11B1-4F45-BD88-A54A2C9B4AF2}" type="presOf" srcId="{B17E2B84-1BE0-41C8-898A-C3D88B800ED8}" destId="{7688BB13-136A-4E4D-AD09-C8511C11757E}" srcOrd="0" destOrd="0" presId="urn:microsoft.com/office/officeart/2005/8/layout/vList5"/>
    <dgm:cxn modelId="{25676E26-F566-4FB3-881C-73F4D1D86B4A}" srcId="{B5EBAA33-3D1B-4D26-8A40-15E519099DDF}" destId="{83BC1660-BDC4-40F9-AAB6-A4404886E1B7}" srcOrd="0" destOrd="0" parTransId="{DFDD303C-8889-4A52-961A-DD734A166BA0}" sibTransId="{797507B5-1A6D-43F4-9B28-D2F45048BED4}"/>
    <dgm:cxn modelId="{C308EE36-52DE-4E4A-B40D-30907BE28D9D}" type="presOf" srcId="{D0A071AD-87FC-473F-A699-4D7997991A21}" destId="{3F979AEE-58EF-4017-8B1E-62FA45D3A342}" srcOrd="0" destOrd="1" presId="urn:microsoft.com/office/officeart/2005/8/layout/vList5"/>
    <dgm:cxn modelId="{0BA11764-E69C-41E1-99F1-88896A97ED7D}" srcId="{B63CE8F4-6E7B-4197-BDD4-58A7BBA35E29}" destId="{35B178BA-99B9-4B96-AF13-BAA27003D78A}" srcOrd="1" destOrd="0" parTransId="{27E1D693-7AB3-4085-896A-39ACE0AC3325}" sibTransId="{6BA43888-BE73-4D38-833D-94AC07CC9BBD}"/>
    <dgm:cxn modelId="{D6C94E46-1F4F-47CC-A2B9-ADF48F366408}" srcId="{B63CE8F4-6E7B-4197-BDD4-58A7BBA35E29}" destId="{F1A7E9AF-D0D4-46DF-97F3-C4F3FBF205DC}" srcOrd="2" destOrd="0" parTransId="{5F123629-65A8-4993-AF60-690161E2C300}" sibTransId="{64B19351-7B85-4847-8930-2DD01D5F1A86}"/>
    <dgm:cxn modelId="{97DA2D72-1AFE-4CBC-B865-F315F82290A6}" srcId="{B5EBAA33-3D1B-4D26-8A40-15E519099DDF}" destId="{B63CE8F4-6E7B-4197-BDD4-58A7BBA35E29}" srcOrd="1" destOrd="0" parTransId="{F23AB805-F560-49AA-977C-2C0C65D49AE4}" sibTransId="{A677C4FB-09E3-4A54-B1B0-663E60C6A685}"/>
    <dgm:cxn modelId="{7513BF7E-1936-41B3-A3BD-7FE972F9CD3A}" type="presOf" srcId="{782E34B9-0E88-4823-98B5-972EA217D7A6}" destId="{3F979AEE-58EF-4017-8B1E-62FA45D3A342}" srcOrd="0" destOrd="0" presId="urn:microsoft.com/office/officeart/2005/8/layout/vList5"/>
    <dgm:cxn modelId="{4A682580-5292-421D-9FBC-E66AAE1E61F1}" type="presOf" srcId="{83BC1660-BDC4-40F9-AAB6-A4404886E1B7}" destId="{E17603FF-90D7-445D-A85F-4C55C4BF918D}" srcOrd="0" destOrd="0" presId="urn:microsoft.com/office/officeart/2005/8/layout/vList5"/>
    <dgm:cxn modelId="{314F0E83-83AA-42E2-AD8B-0BF5524AD9BA}" srcId="{83BC1660-BDC4-40F9-AAB6-A4404886E1B7}" destId="{D0A071AD-87FC-473F-A699-4D7997991A21}" srcOrd="1" destOrd="0" parTransId="{B0E4384F-13C2-41C4-B336-71FFDD8E54D8}" sibTransId="{45BE4140-D2AB-4AC4-AE09-3C6A7F1A85DD}"/>
    <dgm:cxn modelId="{17F92685-156A-4737-9FB7-B03A9AEEDEEF}" type="presOf" srcId="{B63CE8F4-6E7B-4197-BDD4-58A7BBA35E29}" destId="{59F6D583-C1DC-4DD5-9CB9-BF458613B5EE}" srcOrd="0" destOrd="0" presId="urn:microsoft.com/office/officeart/2005/8/layout/vList5"/>
    <dgm:cxn modelId="{029C818E-9FA0-49DC-AAD4-B36495068980}" srcId="{B63CE8F4-6E7B-4197-BDD4-58A7BBA35E29}" destId="{B17E2B84-1BE0-41C8-898A-C3D88B800ED8}" srcOrd="0" destOrd="0" parTransId="{F334CAC5-291E-4054-9116-DE95BFBE6549}" sibTransId="{8EC9D21B-17D3-4DFA-AC07-1806674661E9}"/>
    <dgm:cxn modelId="{D377AD8F-81D5-45ED-ACBF-3A835C0C9B21}" type="presOf" srcId="{F1A7E9AF-D0D4-46DF-97F3-C4F3FBF205DC}" destId="{7688BB13-136A-4E4D-AD09-C8511C11757E}" srcOrd="0" destOrd="2" presId="urn:microsoft.com/office/officeart/2005/8/layout/vList5"/>
    <dgm:cxn modelId="{3DD4CDB8-55A1-49F6-B655-314A2BC0BB97}" type="presOf" srcId="{35B178BA-99B9-4B96-AF13-BAA27003D78A}" destId="{7688BB13-136A-4E4D-AD09-C8511C11757E}" srcOrd="0" destOrd="1" presId="urn:microsoft.com/office/officeart/2005/8/layout/vList5"/>
    <dgm:cxn modelId="{79E8684E-9A91-463E-894B-7B9AD7006463}" type="presParOf" srcId="{06501A4F-CB71-42F5-83B1-C6F5E50EED5F}" destId="{0376B1F6-FA2B-40B3-90BA-DB0F5A368D42}" srcOrd="0" destOrd="0" presId="urn:microsoft.com/office/officeart/2005/8/layout/vList5"/>
    <dgm:cxn modelId="{012A19EA-2FA2-4D2A-9FCB-AE293FBA1C86}" type="presParOf" srcId="{0376B1F6-FA2B-40B3-90BA-DB0F5A368D42}" destId="{E17603FF-90D7-445D-A85F-4C55C4BF918D}" srcOrd="0" destOrd="0" presId="urn:microsoft.com/office/officeart/2005/8/layout/vList5"/>
    <dgm:cxn modelId="{F9BC326E-9EC6-43E8-8197-1534B9ADE047}" type="presParOf" srcId="{0376B1F6-FA2B-40B3-90BA-DB0F5A368D42}" destId="{3F979AEE-58EF-4017-8B1E-62FA45D3A342}" srcOrd="1" destOrd="0" presId="urn:microsoft.com/office/officeart/2005/8/layout/vList5"/>
    <dgm:cxn modelId="{E6EB0BF0-F519-4EBE-878E-A139819F7182}" type="presParOf" srcId="{06501A4F-CB71-42F5-83B1-C6F5E50EED5F}" destId="{48ACC5B3-A96D-4180-A4AB-0F796871BD42}" srcOrd="1" destOrd="0" presId="urn:microsoft.com/office/officeart/2005/8/layout/vList5"/>
    <dgm:cxn modelId="{673178D1-D674-4767-8EBA-09D318949C4C}" type="presParOf" srcId="{06501A4F-CB71-42F5-83B1-C6F5E50EED5F}" destId="{2899CCD1-CFCE-427D-A6B2-8E969DB26BD6}" srcOrd="2" destOrd="0" presId="urn:microsoft.com/office/officeart/2005/8/layout/vList5"/>
    <dgm:cxn modelId="{2845A0AB-7125-45CE-B8DE-D3071A1B0DE5}" type="presParOf" srcId="{2899CCD1-CFCE-427D-A6B2-8E969DB26BD6}" destId="{59F6D583-C1DC-4DD5-9CB9-BF458613B5EE}" srcOrd="0" destOrd="0" presId="urn:microsoft.com/office/officeart/2005/8/layout/vList5"/>
    <dgm:cxn modelId="{D59F1A3E-51A1-4C3E-93BD-1E54C4CB2F34}" type="presParOf" srcId="{2899CCD1-CFCE-427D-A6B2-8E969DB26BD6}" destId="{7688BB13-136A-4E4D-AD09-C8511C1175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97B8BD-2BCA-4288-A286-A3023562F10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35BBCB-9CB6-4119-84D6-03EE7BB787C6}">
      <dgm:prSet/>
      <dgm:spPr/>
      <dgm:t>
        <a:bodyPr/>
        <a:lstStyle/>
        <a:p>
          <a:pPr>
            <a:defRPr cap="all"/>
          </a:pPr>
          <a:r>
            <a:rPr lang="pt-BR"/>
            <a:t>Arquivos Lógicos (AL) </a:t>
          </a:r>
          <a:endParaRPr lang="en-US"/>
        </a:p>
      </dgm:t>
    </dgm:pt>
    <dgm:pt modelId="{1A762BC5-A23E-439A-BD0E-C18FC56ACBB0}" type="parTrans" cxnId="{CF6BA18E-03A4-4F4C-8C24-7351A83789A3}">
      <dgm:prSet/>
      <dgm:spPr/>
      <dgm:t>
        <a:bodyPr/>
        <a:lstStyle/>
        <a:p>
          <a:endParaRPr lang="en-US"/>
        </a:p>
      </dgm:t>
    </dgm:pt>
    <dgm:pt modelId="{7E64E18C-7E85-4305-AE45-C4BE1D43E9F3}" type="sibTrans" cxnId="{CF6BA18E-03A4-4F4C-8C24-7351A83789A3}">
      <dgm:prSet/>
      <dgm:spPr/>
      <dgm:t>
        <a:bodyPr/>
        <a:lstStyle/>
        <a:p>
          <a:endParaRPr lang="en-US"/>
        </a:p>
      </dgm:t>
    </dgm:pt>
    <dgm:pt modelId="{6150B8D5-7221-4D59-9C3B-72D4E8971A70}">
      <dgm:prSet/>
      <dgm:spPr/>
      <dgm:t>
        <a:bodyPr/>
        <a:lstStyle/>
        <a:p>
          <a:pPr>
            <a:defRPr cap="all"/>
          </a:pPr>
          <a:r>
            <a:rPr lang="pt-BR"/>
            <a:t>Tipos de dados elementares (TDE)</a:t>
          </a:r>
          <a:endParaRPr lang="en-US"/>
        </a:p>
      </dgm:t>
    </dgm:pt>
    <dgm:pt modelId="{2C9180FC-3AFD-47CA-83BF-EE7C17858978}" type="parTrans" cxnId="{2684D251-F49D-4B86-9C85-C99004E09179}">
      <dgm:prSet/>
      <dgm:spPr/>
      <dgm:t>
        <a:bodyPr/>
        <a:lstStyle/>
        <a:p>
          <a:endParaRPr lang="en-US"/>
        </a:p>
      </dgm:t>
    </dgm:pt>
    <dgm:pt modelId="{F7A7ADEB-38EC-413E-8C06-9BDFA4E23A82}" type="sibTrans" cxnId="{2684D251-F49D-4B86-9C85-C99004E09179}">
      <dgm:prSet/>
      <dgm:spPr/>
      <dgm:t>
        <a:bodyPr/>
        <a:lstStyle/>
        <a:p>
          <a:endParaRPr lang="en-US"/>
        </a:p>
      </dgm:t>
    </dgm:pt>
    <dgm:pt modelId="{65830E35-D07A-400B-9C20-ABD786658624}" type="pres">
      <dgm:prSet presAssocID="{D997B8BD-2BCA-4288-A286-A3023562F105}" presName="root" presStyleCnt="0">
        <dgm:presLayoutVars>
          <dgm:dir/>
          <dgm:resizeHandles val="exact"/>
        </dgm:presLayoutVars>
      </dgm:prSet>
      <dgm:spPr/>
    </dgm:pt>
    <dgm:pt modelId="{7A963DD8-49DD-4753-AEDC-DADEDFD3D754}" type="pres">
      <dgm:prSet presAssocID="{2235BBCB-9CB6-4119-84D6-03EE7BB787C6}" presName="compNode" presStyleCnt="0"/>
      <dgm:spPr/>
    </dgm:pt>
    <dgm:pt modelId="{ABCF9864-3864-4C57-A712-4163D2387AB2}" type="pres">
      <dgm:prSet presAssocID="{2235BBCB-9CB6-4119-84D6-03EE7BB787C6}" presName="iconBgRect" presStyleLbl="bgShp" presStyleIdx="0" presStyleCnt="2"/>
      <dgm:spPr/>
    </dgm:pt>
    <dgm:pt modelId="{BAD188AC-E606-4D65-AF0C-D24CDCA770E7}" type="pres">
      <dgm:prSet presAssocID="{2235BBCB-9CB6-4119-84D6-03EE7BB787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sa"/>
        </a:ext>
      </dgm:extLst>
    </dgm:pt>
    <dgm:pt modelId="{FC70317F-2984-424A-955C-84CF930283CB}" type="pres">
      <dgm:prSet presAssocID="{2235BBCB-9CB6-4119-84D6-03EE7BB787C6}" presName="spaceRect" presStyleCnt="0"/>
      <dgm:spPr/>
    </dgm:pt>
    <dgm:pt modelId="{867BAEB6-FD8E-4FB8-9058-4B13CE8FF650}" type="pres">
      <dgm:prSet presAssocID="{2235BBCB-9CB6-4119-84D6-03EE7BB787C6}" presName="textRect" presStyleLbl="revTx" presStyleIdx="0" presStyleCnt="2">
        <dgm:presLayoutVars>
          <dgm:chMax val="1"/>
          <dgm:chPref val="1"/>
        </dgm:presLayoutVars>
      </dgm:prSet>
      <dgm:spPr/>
    </dgm:pt>
    <dgm:pt modelId="{5C6A5C98-F85D-421E-B51E-C4AA3A4AB6D9}" type="pres">
      <dgm:prSet presAssocID="{7E64E18C-7E85-4305-AE45-C4BE1D43E9F3}" presName="sibTrans" presStyleCnt="0"/>
      <dgm:spPr/>
    </dgm:pt>
    <dgm:pt modelId="{3C143CF0-0DB7-406D-AC2A-6E89CB9CA416}" type="pres">
      <dgm:prSet presAssocID="{6150B8D5-7221-4D59-9C3B-72D4E8971A70}" presName="compNode" presStyleCnt="0"/>
      <dgm:spPr/>
    </dgm:pt>
    <dgm:pt modelId="{79CFD50A-0A03-4171-B58D-15FC6E95B41F}" type="pres">
      <dgm:prSet presAssocID="{6150B8D5-7221-4D59-9C3B-72D4E8971A70}" presName="iconBgRect" presStyleLbl="bgShp" presStyleIdx="1" presStyleCnt="2"/>
      <dgm:spPr/>
    </dgm:pt>
    <dgm:pt modelId="{A892D532-498A-4CAB-8D82-DD7FFBA57189}" type="pres">
      <dgm:prSet presAssocID="{6150B8D5-7221-4D59-9C3B-72D4E8971A70}" presName="iconRect" presStyleLbl="node1" presStyleIdx="1" presStyleCnt="2"/>
      <dgm:spPr>
        <a:prstGeom prst="flowChartInternalStorag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ar"/>
        </a:ext>
      </dgm:extLst>
    </dgm:pt>
    <dgm:pt modelId="{B1B478A3-1748-4A5B-9F4C-2B83951BA8C8}" type="pres">
      <dgm:prSet presAssocID="{6150B8D5-7221-4D59-9C3B-72D4E8971A70}" presName="spaceRect" presStyleCnt="0"/>
      <dgm:spPr/>
    </dgm:pt>
    <dgm:pt modelId="{B03899DB-B665-48FE-963E-B09EAB118039}" type="pres">
      <dgm:prSet presAssocID="{6150B8D5-7221-4D59-9C3B-72D4E8971A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7F8202-FCDC-4939-A756-942BB2965EB3}" type="presOf" srcId="{6150B8D5-7221-4D59-9C3B-72D4E8971A70}" destId="{B03899DB-B665-48FE-963E-B09EAB118039}" srcOrd="0" destOrd="0" presId="urn:microsoft.com/office/officeart/2018/5/layout/IconCircleLabelList"/>
    <dgm:cxn modelId="{2684D251-F49D-4B86-9C85-C99004E09179}" srcId="{D997B8BD-2BCA-4288-A286-A3023562F105}" destId="{6150B8D5-7221-4D59-9C3B-72D4E8971A70}" srcOrd="1" destOrd="0" parTransId="{2C9180FC-3AFD-47CA-83BF-EE7C17858978}" sibTransId="{F7A7ADEB-38EC-413E-8C06-9BDFA4E23A82}"/>
    <dgm:cxn modelId="{CF6BA18E-03A4-4F4C-8C24-7351A83789A3}" srcId="{D997B8BD-2BCA-4288-A286-A3023562F105}" destId="{2235BBCB-9CB6-4119-84D6-03EE7BB787C6}" srcOrd="0" destOrd="0" parTransId="{1A762BC5-A23E-439A-BD0E-C18FC56ACBB0}" sibTransId="{7E64E18C-7E85-4305-AE45-C4BE1D43E9F3}"/>
    <dgm:cxn modelId="{A1728CB9-EBF1-4945-856B-1BFCE575B654}" type="presOf" srcId="{2235BBCB-9CB6-4119-84D6-03EE7BB787C6}" destId="{867BAEB6-FD8E-4FB8-9058-4B13CE8FF650}" srcOrd="0" destOrd="0" presId="urn:microsoft.com/office/officeart/2018/5/layout/IconCircleLabelList"/>
    <dgm:cxn modelId="{6271C2FF-2E2A-416E-9F07-716AFC9DC156}" type="presOf" srcId="{D997B8BD-2BCA-4288-A286-A3023562F105}" destId="{65830E35-D07A-400B-9C20-ABD786658624}" srcOrd="0" destOrd="0" presId="urn:microsoft.com/office/officeart/2018/5/layout/IconCircleLabelList"/>
    <dgm:cxn modelId="{FB17AB14-B54A-4FE4-AAD7-507C7601FD79}" type="presParOf" srcId="{65830E35-D07A-400B-9C20-ABD786658624}" destId="{7A963DD8-49DD-4753-AEDC-DADEDFD3D754}" srcOrd="0" destOrd="0" presId="urn:microsoft.com/office/officeart/2018/5/layout/IconCircleLabelList"/>
    <dgm:cxn modelId="{9C516E2C-03A1-4931-9D2B-DFF0257EC507}" type="presParOf" srcId="{7A963DD8-49DD-4753-AEDC-DADEDFD3D754}" destId="{ABCF9864-3864-4C57-A712-4163D2387AB2}" srcOrd="0" destOrd="0" presId="urn:microsoft.com/office/officeart/2018/5/layout/IconCircleLabelList"/>
    <dgm:cxn modelId="{2C0D3B7B-26CB-4316-AE02-BC1F99970EC0}" type="presParOf" srcId="{7A963DD8-49DD-4753-AEDC-DADEDFD3D754}" destId="{BAD188AC-E606-4D65-AF0C-D24CDCA770E7}" srcOrd="1" destOrd="0" presId="urn:microsoft.com/office/officeart/2018/5/layout/IconCircleLabelList"/>
    <dgm:cxn modelId="{3783DFDD-3C14-4BEA-A7BE-C00D3B7BCC65}" type="presParOf" srcId="{7A963DD8-49DD-4753-AEDC-DADEDFD3D754}" destId="{FC70317F-2984-424A-955C-84CF930283CB}" srcOrd="2" destOrd="0" presId="urn:microsoft.com/office/officeart/2018/5/layout/IconCircleLabelList"/>
    <dgm:cxn modelId="{C591800D-0F7C-41E8-973A-83CCFFF2F195}" type="presParOf" srcId="{7A963DD8-49DD-4753-AEDC-DADEDFD3D754}" destId="{867BAEB6-FD8E-4FB8-9058-4B13CE8FF650}" srcOrd="3" destOrd="0" presId="urn:microsoft.com/office/officeart/2018/5/layout/IconCircleLabelList"/>
    <dgm:cxn modelId="{CF273677-2B89-4432-B57B-12DCF71A3DEC}" type="presParOf" srcId="{65830E35-D07A-400B-9C20-ABD786658624}" destId="{5C6A5C98-F85D-421E-B51E-C4AA3A4AB6D9}" srcOrd="1" destOrd="0" presId="urn:microsoft.com/office/officeart/2018/5/layout/IconCircleLabelList"/>
    <dgm:cxn modelId="{F66CCB65-04E3-4A1B-8191-BF8357B3700C}" type="presParOf" srcId="{65830E35-D07A-400B-9C20-ABD786658624}" destId="{3C143CF0-0DB7-406D-AC2A-6E89CB9CA416}" srcOrd="2" destOrd="0" presId="urn:microsoft.com/office/officeart/2018/5/layout/IconCircleLabelList"/>
    <dgm:cxn modelId="{CD091EF0-D387-4D78-BC38-E11B24DB3E6F}" type="presParOf" srcId="{3C143CF0-0DB7-406D-AC2A-6E89CB9CA416}" destId="{79CFD50A-0A03-4171-B58D-15FC6E95B41F}" srcOrd="0" destOrd="0" presId="urn:microsoft.com/office/officeart/2018/5/layout/IconCircleLabelList"/>
    <dgm:cxn modelId="{339F62D2-6C85-4BC1-8B6C-7C039784473A}" type="presParOf" srcId="{3C143CF0-0DB7-406D-AC2A-6E89CB9CA416}" destId="{A892D532-498A-4CAB-8D82-DD7FFBA57189}" srcOrd="1" destOrd="0" presId="urn:microsoft.com/office/officeart/2018/5/layout/IconCircleLabelList"/>
    <dgm:cxn modelId="{6320016F-A0C6-4631-926D-24F58798AA82}" type="presParOf" srcId="{3C143CF0-0DB7-406D-AC2A-6E89CB9CA416}" destId="{B1B478A3-1748-4A5B-9F4C-2B83951BA8C8}" srcOrd="2" destOrd="0" presId="urn:microsoft.com/office/officeart/2018/5/layout/IconCircleLabelList"/>
    <dgm:cxn modelId="{EFA80629-DC20-4026-908C-EF213FA6CB39}" type="presParOf" srcId="{3C143CF0-0DB7-406D-AC2A-6E89CB9CA416}" destId="{B03899DB-B665-48FE-963E-B09EAB1180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1FB8-3B6B-42D5-9E34-D4260141815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E48AA5-CFEB-4B02-AF6D-CA663B49F076}">
      <dgm:prSet/>
      <dgm:spPr/>
      <dgm:t>
        <a:bodyPr/>
        <a:lstStyle/>
        <a:p>
          <a:pPr>
            <a:defRPr cap="all"/>
          </a:pPr>
          <a:r>
            <a:rPr lang="pt-BR"/>
            <a:t>Registros Lógicos (RL)</a:t>
          </a:r>
          <a:endParaRPr lang="en-US"/>
        </a:p>
      </dgm:t>
    </dgm:pt>
    <dgm:pt modelId="{94AC68B5-AEE7-4D1B-A67C-E6F21BCFDB2D}" type="parTrans" cxnId="{BCEBCFCE-72EA-491A-ACD5-7E4CC42E2074}">
      <dgm:prSet/>
      <dgm:spPr/>
      <dgm:t>
        <a:bodyPr/>
        <a:lstStyle/>
        <a:p>
          <a:endParaRPr lang="en-US"/>
        </a:p>
      </dgm:t>
    </dgm:pt>
    <dgm:pt modelId="{C78A2B88-CFAC-4188-8978-FE424B5C3383}" type="sibTrans" cxnId="{BCEBCFCE-72EA-491A-ACD5-7E4CC42E2074}">
      <dgm:prSet/>
      <dgm:spPr/>
      <dgm:t>
        <a:bodyPr/>
        <a:lstStyle/>
        <a:p>
          <a:endParaRPr lang="en-US"/>
        </a:p>
      </dgm:t>
    </dgm:pt>
    <dgm:pt modelId="{E95D04EC-4C96-482C-8124-964FA19E1BBB}">
      <dgm:prSet/>
      <dgm:spPr/>
      <dgm:t>
        <a:bodyPr/>
        <a:lstStyle/>
        <a:p>
          <a:pPr>
            <a:defRPr cap="all"/>
          </a:pPr>
          <a:r>
            <a:rPr lang="en-US"/>
            <a:t>Tipos de dados elementares (TDE)</a:t>
          </a:r>
        </a:p>
      </dgm:t>
    </dgm:pt>
    <dgm:pt modelId="{DE74E645-D641-4A3B-86C7-DE0FE08F01DE}" type="parTrans" cxnId="{6DFD6BE6-7939-4F26-BB0B-A754F8BAD3A7}">
      <dgm:prSet/>
      <dgm:spPr/>
      <dgm:t>
        <a:bodyPr/>
        <a:lstStyle/>
        <a:p>
          <a:endParaRPr lang="en-US"/>
        </a:p>
      </dgm:t>
    </dgm:pt>
    <dgm:pt modelId="{401FCAA9-D199-4EC8-AA67-C4B44830CFF1}" type="sibTrans" cxnId="{6DFD6BE6-7939-4F26-BB0B-A754F8BAD3A7}">
      <dgm:prSet/>
      <dgm:spPr/>
      <dgm:t>
        <a:bodyPr/>
        <a:lstStyle/>
        <a:p>
          <a:endParaRPr lang="en-US"/>
        </a:p>
      </dgm:t>
    </dgm:pt>
    <dgm:pt modelId="{8516585C-D9E6-4E54-8284-2E9AB3DB8CA8}" type="pres">
      <dgm:prSet presAssocID="{B8051FB8-3B6B-42D5-9E34-D42601418152}" presName="root" presStyleCnt="0">
        <dgm:presLayoutVars>
          <dgm:dir/>
          <dgm:resizeHandles val="exact"/>
        </dgm:presLayoutVars>
      </dgm:prSet>
      <dgm:spPr/>
    </dgm:pt>
    <dgm:pt modelId="{60CBE0DF-0F7E-4B73-B7C8-318C0B586D2B}" type="pres">
      <dgm:prSet presAssocID="{24E48AA5-CFEB-4B02-AF6D-CA663B49F076}" presName="compNode" presStyleCnt="0"/>
      <dgm:spPr/>
    </dgm:pt>
    <dgm:pt modelId="{25059CDF-9ECE-4345-AF38-BDFCC202A4E6}" type="pres">
      <dgm:prSet presAssocID="{24E48AA5-CFEB-4B02-AF6D-CA663B49F076}" presName="iconBgRect" presStyleLbl="bgShp" presStyleIdx="0" presStyleCnt="2"/>
      <dgm:spPr/>
    </dgm:pt>
    <dgm:pt modelId="{244CEF19-C87B-4FC7-A520-8B12DB9716A2}" type="pres">
      <dgm:prSet presAssocID="{24E48AA5-CFEB-4B02-AF6D-CA663B49F0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sa"/>
        </a:ext>
      </dgm:extLst>
    </dgm:pt>
    <dgm:pt modelId="{C630B514-BA3E-407F-9204-111041C731E5}" type="pres">
      <dgm:prSet presAssocID="{24E48AA5-CFEB-4B02-AF6D-CA663B49F076}" presName="spaceRect" presStyleCnt="0"/>
      <dgm:spPr/>
    </dgm:pt>
    <dgm:pt modelId="{05499A44-60A2-40F2-A953-BB853AB9C78C}" type="pres">
      <dgm:prSet presAssocID="{24E48AA5-CFEB-4B02-AF6D-CA663B49F076}" presName="textRect" presStyleLbl="revTx" presStyleIdx="0" presStyleCnt="2">
        <dgm:presLayoutVars>
          <dgm:chMax val="1"/>
          <dgm:chPref val="1"/>
        </dgm:presLayoutVars>
      </dgm:prSet>
      <dgm:spPr/>
    </dgm:pt>
    <dgm:pt modelId="{2AEF9D93-7E5B-4D1B-ACC6-96EC3203F707}" type="pres">
      <dgm:prSet presAssocID="{C78A2B88-CFAC-4188-8978-FE424B5C3383}" presName="sibTrans" presStyleCnt="0"/>
      <dgm:spPr/>
    </dgm:pt>
    <dgm:pt modelId="{2502FC02-A1FB-41A3-8ED9-E57268A95014}" type="pres">
      <dgm:prSet presAssocID="{E95D04EC-4C96-482C-8124-964FA19E1BBB}" presName="compNode" presStyleCnt="0"/>
      <dgm:spPr/>
    </dgm:pt>
    <dgm:pt modelId="{8FF9148F-FCDE-429C-903B-E193477317BE}" type="pres">
      <dgm:prSet presAssocID="{E95D04EC-4C96-482C-8124-964FA19E1BBB}" presName="iconBgRect" presStyleLbl="bgShp" presStyleIdx="1" presStyleCnt="2"/>
      <dgm:spPr/>
    </dgm:pt>
    <dgm:pt modelId="{547BE4E4-B390-471C-8F66-D45C8FC9C69F}" type="pres">
      <dgm:prSet presAssocID="{E95D04EC-4C96-482C-8124-964FA19E1B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FA956B41-DD68-451A-BF79-04EFEF335DD8}" type="pres">
      <dgm:prSet presAssocID="{E95D04EC-4C96-482C-8124-964FA19E1BBB}" presName="spaceRect" presStyleCnt="0"/>
      <dgm:spPr/>
    </dgm:pt>
    <dgm:pt modelId="{6E71964B-7DA9-47F5-89AC-D4C87E4B2F55}" type="pres">
      <dgm:prSet presAssocID="{E95D04EC-4C96-482C-8124-964FA19E1B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4898455-2D46-4A7F-BC69-653CC734799A}" type="presOf" srcId="{E95D04EC-4C96-482C-8124-964FA19E1BBB}" destId="{6E71964B-7DA9-47F5-89AC-D4C87E4B2F55}" srcOrd="0" destOrd="0" presId="urn:microsoft.com/office/officeart/2018/5/layout/IconCircleLabelList"/>
    <dgm:cxn modelId="{BD914FA4-9EFE-440F-AD3E-950B9E4B8190}" type="presOf" srcId="{B8051FB8-3B6B-42D5-9E34-D42601418152}" destId="{8516585C-D9E6-4E54-8284-2E9AB3DB8CA8}" srcOrd="0" destOrd="0" presId="urn:microsoft.com/office/officeart/2018/5/layout/IconCircleLabelList"/>
    <dgm:cxn modelId="{381E52B5-26B6-40B6-A9FE-CCBE05173C6A}" type="presOf" srcId="{24E48AA5-CFEB-4B02-AF6D-CA663B49F076}" destId="{05499A44-60A2-40F2-A953-BB853AB9C78C}" srcOrd="0" destOrd="0" presId="urn:microsoft.com/office/officeart/2018/5/layout/IconCircleLabelList"/>
    <dgm:cxn modelId="{BCEBCFCE-72EA-491A-ACD5-7E4CC42E2074}" srcId="{B8051FB8-3B6B-42D5-9E34-D42601418152}" destId="{24E48AA5-CFEB-4B02-AF6D-CA663B49F076}" srcOrd="0" destOrd="0" parTransId="{94AC68B5-AEE7-4D1B-A67C-E6F21BCFDB2D}" sibTransId="{C78A2B88-CFAC-4188-8978-FE424B5C3383}"/>
    <dgm:cxn modelId="{6DFD6BE6-7939-4F26-BB0B-A754F8BAD3A7}" srcId="{B8051FB8-3B6B-42D5-9E34-D42601418152}" destId="{E95D04EC-4C96-482C-8124-964FA19E1BBB}" srcOrd="1" destOrd="0" parTransId="{DE74E645-D641-4A3B-86C7-DE0FE08F01DE}" sibTransId="{401FCAA9-D199-4EC8-AA67-C4B44830CFF1}"/>
    <dgm:cxn modelId="{8CA90986-B468-4B9A-AAF5-F3FF22AFB7B4}" type="presParOf" srcId="{8516585C-D9E6-4E54-8284-2E9AB3DB8CA8}" destId="{60CBE0DF-0F7E-4B73-B7C8-318C0B586D2B}" srcOrd="0" destOrd="0" presId="urn:microsoft.com/office/officeart/2018/5/layout/IconCircleLabelList"/>
    <dgm:cxn modelId="{F6BC2217-6D0D-427C-B4FD-E7FA5D6DC541}" type="presParOf" srcId="{60CBE0DF-0F7E-4B73-B7C8-318C0B586D2B}" destId="{25059CDF-9ECE-4345-AF38-BDFCC202A4E6}" srcOrd="0" destOrd="0" presId="urn:microsoft.com/office/officeart/2018/5/layout/IconCircleLabelList"/>
    <dgm:cxn modelId="{13B074FA-EBE5-43C4-80A3-1CC005E1BE5A}" type="presParOf" srcId="{60CBE0DF-0F7E-4B73-B7C8-318C0B586D2B}" destId="{244CEF19-C87B-4FC7-A520-8B12DB9716A2}" srcOrd="1" destOrd="0" presId="urn:microsoft.com/office/officeart/2018/5/layout/IconCircleLabelList"/>
    <dgm:cxn modelId="{223D5BF3-C89A-4076-8381-07B9C724D3AF}" type="presParOf" srcId="{60CBE0DF-0F7E-4B73-B7C8-318C0B586D2B}" destId="{C630B514-BA3E-407F-9204-111041C731E5}" srcOrd="2" destOrd="0" presId="urn:microsoft.com/office/officeart/2018/5/layout/IconCircleLabelList"/>
    <dgm:cxn modelId="{1D23F52D-8952-445D-A7D5-4F1BCD4B008C}" type="presParOf" srcId="{60CBE0DF-0F7E-4B73-B7C8-318C0B586D2B}" destId="{05499A44-60A2-40F2-A953-BB853AB9C78C}" srcOrd="3" destOrd="0" presId="urn:microsoft.com/office/officeart/2018/5/layout/IconCircleLabelList"/>
    <dgm:cxn modelId="{3A949E76-CD85-4719-A04C-29E43D5AB837}" type="presParOf" srcId="{8516585C-D9E6-4E54-8284-2E9AB3DB8CA8}" destId="{2AEF9D93-7E5B-4D1B-ACC6-96EC3203F707}" srcOrd="1" destOrd="0" presId="urn:microsoft.com/office/officeart/2018/5/layout/IconCircleLabelList"/>
    <dgm:cxn modelId="{59458313-C731-4AE1-8182-11126525F315}" type="presParOf" srcId="{8516585C-D9E6-4E54-8284-2E9AB3DB8CA8}" destId="{2502FC02-A1FB-41A3-8ED9-E57268A95014}" srcOrd="2" destOrd="0" presId="urn:microsoft.com/office/officeart/2018/5/layout/IconCircleLabelList"/>
    <dgm:cxn modelId="{76C71D10-8983-4D15-832D-55BCEC63B0D2}" type="presParOf" srcId="{2502FC02-A1FB-41A3-8ED9-E57268A95014}" destId="{8FF9148F-FCDE-429C-903B-E193477317BE}" srcOrd="0" destOrd="0" presId="urn:microsoft.com/office/officeart/2018/5/layout/IconCircleLabelList"/>
    <dgm:cxn modelId="{C6E3548A-0A6A-493B-85B7-E8A398569983}" type="presParOf" srcId="{2502FC02-A1FB-41A3-8ED9-E57268A95014}" destId="{547BE4E4-B390-471C-8F66-D45C8FC9C69F}" srcOrd="1" destOrd="0" presId="urn:microsoft.com/office/officeart/2018/5/layout/IconCircleLabelList"/>
    <dgm:cxn modelId="{5E029A05-E6C4-4671-9383-CE17C3380A35}" type="presParOf" srcId="{2502FC02-A1FB-41A3-8ED9-E57268A95014}" destId="{FA956B41-DD68-451A-BF79-04EFEF335DD8}" srcOrd="2" destOrd="0" presId="urn:microsoft.com/office/officeart/2018/5/layout/IconCircleLabelList"/>
    <dgm:cxn modelId="{F6A1CA6B-92F5-4C84-A2CA-76512EFA8EB1}" type="presParOf" srcId="{2502FC02-A1FB-41A3-8ED9-E57268A95014}" destId="{6E71964B-7DA9-47F5-89AC-D4C87E4B2F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FFB986-4AE4-452C-8852-2F11924517D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5EBF1F1-8A15-4AC4-940B-0192F53EFF34}">
      <dgm:prSet/>
      <dgm:spPr/>
      <dgm:t>
        <a:bodyPr/>
        <a:lstStyle/>
        <a:p>
          <a:r>
            <a:rPr lang="pt-BR"/>
            <a:t>R1: O sistema deve permitir o gerenciamento (CRUDL) de informações sobre livros e usuários. Dos livros incluem-se título, ISBN, autor, número de páginas, editora e ano de publicação. Dos usuários incluem-se nome, documento, endereço, telefone e </a:t>
          </a:r>
          <a:r>
            <a:rPr lang="pt-BR" i="1"/>
            <a:t>e-mail</a:t>
          </a:r>
          <a:r>
            <a:rPr lang="pt-BR"/>
            <a:t>.</a:t>
          </a:r>
          <a:endParaRPr lang="en-US"/>
        </a:p>
      </dgm:t>
    </dgm:pt>
    <dgm:pt modelId="{24C5FD83-C8F9-42A1-88BF-BB0641D61995}" type="parTrans" cxnId="{E2AF19A9-149C-46A5-ABE1-ACA667E19A2D}">
      <dgm:prSet/>
      <dgm:spPr/>
      <dgm:t>
        <a:bodyPr/>
        <a:lstStyle/>
        <a:p>
          <a:endParaRPr lang="en-US"/>
        </a:p>
      </dgm:t>
    </dgm:pt>
    <dgm:pt modelId="{9F5F92F4-CD52-4E02-8ABD-E6ADBB3A4ADD}" type="sibTrans" cxnId="{E2AF19A9-149C-46A5-ABE1-ACA667E19A2D}">
      <dgm:prSet/>
      <dgm:spPr/>
      <dgm:t>
        <a:bodyPr/>
        <a:lstStyle/>
        <a:p>
          <a:endParaRPr lang="en-US"/>
        </a:p>
      </dgm:t>
    </dgm:pt>
    <dgm:pt modelId="{F63CB517-D306-4D7E-BF07-6BE1B76DD720}">
      <dgm:prSet/>
      <dgm:spPr/>
      <dgm:t>
        <a:bodyPr/>
        <a:lstStyle/>
        <a:p>
          <a:r>
            <a:rPr lang="pt-BR"/>
            <a:t>R2: O sistema deve permitir o registro de empréstimos, em que são informados o documento do usuário e o ISBN de cada livro.</a:t>
          </a:r>
          <a:endParaRPr lang="en-US"/>
        </a:p>
      </dgm:t>
    </dgm:pt>
    <dgm:pt modelId="{F4F0117E-99FF-4AA3-B8FC-98B77DE66661}" type="parTrans" cxnId="{902525DB-878D-4259-B9E1-68B50C755089}">
      <dgm:prSet/>
      <dgm:spPr/>
      <dgm:t>
        <a:bodyPr/>
        <a:lstStyle/>
        <a:p>
          <a:endParaRPr lang="en-US"/>
        </a:p>
      </dgm:t>
    </dgm:pt>
    <dgm:pt modelId="{180C499C-B518-4BF0-A3BA-E715354C27D0}" type="sibTrans" cxnId="{902525DB-878D-4259-B9E1-68B50C755089}">
      <dgm:prSet/>
      <dgm:spPr/>
      <dgm:t>
        <a:bodyPr/>
        <a:lstStyle/>
        <a:p>
          <a:endParaRPr lang="en-US"/>
        </a:p>
      </dgm:t>
    </dgm:pt>
    <dgm:pt modelId="{EAC6B196-23D3-4019-A8FF-E8FB8979A849}">
      <dgm:prSet/>
      <dgm:spPr/>
      <dgm:t>
        <a:bodyPr/>
        <a:lstStyle/>
        <a:p>
          <a:r>
            <a:rPr lang="pt-BR"/>
            <a:t>R3: Quando um empréstimo for executado, o sistema deve armazenar as informações em uma tabela relacional, usando chaves estrangeiras para identificar o usuário e os livros.</a:t>
          </a:r>
          <a:endParaRPr lang="en-US"/>
        </a:p>
      </dgm:t>
    </dgm:pt>
    <dgm:pt modelId="{791767A1-2313-4EFA-A68B-F1CB2CAC2FB1}" type="parTrans" cxnId="{62F46C47-C922-4DB7-A2AB-EE9C631FF0D9}">
      <dgm:prSet/>
      <dgm:spPr/>
      <dgm:t>
        <a:bodyPr/>
        <a:lstStyle/>
        <a:p>
          <a:endParaRPr lang="en-US"/>
        </a:p>
      </dgm:t>
    </dgm:pt>
    <dgm:pt modelId="{356DAA59-5DB1-47FD-8343-6C118FDDF760}" type="sibTrans" cxnId="{62F46C47-C922-4DB7-A2AB-EE9C631FF0D9}">
      <dgm:prSet/>
      <dgm:spPr/>
      <dgm:t>
        <a:bodyPr/>
        <a:lstStyle/>
        <a:p>
          <a:endParaRPr lang="en-US"/>
        </a:p>
      </dgm:t>
    </dgm:pt>
    <dgm:pt modelId="{88D16F92-F409-4C32-AA49-634B1E2D8493}">
      <dgm:prSet/>
      <dgm:spPr/>
      <dgm:t>
        <a:bodyPr/>
        <a:lstStyle/>
        <a:p>
          <a:r>
            <a:rPr lang="pt-BR"/>
            <a:t>R4: Após o registro de um empréstimo, deve ser impresso um recibo com o nome do usuário, além de título e data de devolução prevista para cada livro, que deve ser calculada como a data atual somada ao prazo do livro.</a:t>
          </a:r>
          <a:endParaRPr lang="en-US"/>
        </a:p>
      </dgm:t>
    </dgm:pt>
    <dgm:pt modelId="{A674C9D2-E1F5-44ED-B801-7C42A255BE00}" type="parTrans" cxnId="{A636AB71-E3A3-4343-B01A-90311290291C}">
      <dgm:prSet/>
      <dgm:spPr/>
      <dgm:t>
        <a:bodyPr/>
        <a:lstStyle/>
        <a:p>
          <a:endParaRPr lang="en-US"/>
        </a:p>
      </dgm:t>
    </dgm:pt>
    <dgm:pt modelId="{6A047F83-6C66-4AD0-8407-DAD9FE93EC64}" type="sibTrans" cxnId="{A636AB71-E3A3-4343-B01A-90311290291C}">
      <dgm:prSet/>
      <dgm:spPr/>
      <dgm:t>
        <a:bodyPr/>
        <a:lstStyle/>
        <a:p>
          <a:endParaRPr lang="en-US"/>
        </a:p>
      </dgm:t>
    </dgm:pt>
    <dgm:pt modelId="{C99191FF-9161-4375-8D95-2019ADE28E21}" type="pres">
      <dgm:prSet presAssocID="{93FFB986-4AE4-452C-8852-2F11924517DC}" presName="vert0" presStyleCnt="0">
        <dgm:presLayoutVars>
          <dgm:dir/>
          <dgm:animOne val="branch"/>
          <dgm:animLvl val="lvl"/>
        </dgm:presLayoutVars>
      </dgm:prSet>
      <dgm:spPr/>
    </dgm:pt>
    <dgm:pt modelId="{02C9DBF7-FA94-48FE-8021-E4CCADEF165C}" type="pres">
      <dgm:prSet presAssocID="{05EBF1F1-8A15-4AC4-940B-0192F53EFF34}" presName="thickLine" presStyleLbl="alignNode1" presStyleIdx="0" presStyleCnt="4"/>
      <dgm:spPr/>
    </dgm:pt>
    <dgm:pt modelId="{8F925CF1-2398-467C-BC65-B079CC559E80}" type="pres">
      <dgm:prSet presAssocID="{05EBF1F1-8A15-4AC4-940B-0192F53EFF34}" presName="horz1" presStyleCnt="0"/>
      <dgm:spPr/>
    </dgm:pt>
    <dgm:pt modelId="{11018180-F712-4487-B2EF-7CDAEF42E78D}" type="pres">
      <dgm:prSet presAssocID="{05EBF1F1-8A15-4AC4-940B-0192F53EFF34}" presName="tx1" presStyleLbl="revTx" presStyleIdx="0" presStyleCnt="4"/>
      <dgm:spPr/>
    </dgm:pt>
    <dgm:pt modelId="{B83273D8-5CB2-42EC-BDFD-CA36142663E1}" type="pres">
      <dgm:prSet presAssocID="{05EBF1F1-8A15-4AC4-940B-0192F53EFF34}" presName="vert1" presStyleCnt="0"/>
      <dgm:spPr/>
    </dgm:pt>
    <dgm:pt modelId="{CD589414-4BC8-4886-9A80-34CB6536D8CC}" type="pres">
      <dgm:prSet presAssocID="{F63CB517-D306-4D7E-BF07-6BE1B76DD720}" presName="thickLine" presStyleLbl="alignNode1" presStyleIdx="1" presStyleCnt="4"/>
      <dgm:spPr/>
    </dgm:pt>
    <dgm:pt modelId="{5E5AC60B-5600-4FB1-A4EF-BAC6F578071B}" type="pres">
      <dgm:prSet presAssocID="{F63CB517-D306-4D7E-BF07-6BE1B76DD720}" presName="horz1" presStyleCnt="0"/>
      <dgm:spPr/>
    </dgm:pt>
    <dgm:pt modelId="{734D4753-5867-4A6F-967C-3B00B60D1F42}" type="pres">
      <dgm:prSet presAssocID="{F63CB517-D306-4D7E-BF07-6BE1B76DD720}" presName="tx1" presStyleLbl="revTx" presStyleIdx="1" presStyleCnt="4"/>
      <dgm:spPr/>
    </dgm:pt>
    <dgm:pt modelId="{9152DA82-8CF2-4451-919B-C9B511D6B883}" type="pres">
      <dgm:prSet presAssocID="{F63CB517-D306-4D7E-BF07-6BE1B76DD720}" presName="vert1" presStyleCnt="0"/>
      <dgm:spPr/>
    </dgm:pt>
    <dgm:pt modelId="{FC97D3A3-409D-429E-B3C3-050DBE7E57C8}" type="pres">
      <dgm:prSet presAssocID="{EAC6B196-23D3-4019-A8FF-E8FB8979A849}" presName="thickLine" presStyleLbl="alignNode1" presStyleIdx="2" presStyleCnt="4"/>
      <dgm:spPr/>
    </dgm:pt>
    <dgm:pt modelId="{19CB4B5B-D872-4FBF-AC90-3869C203E4A4}" type="pres">
      <dgm:prSet presAssocID="{EAC6B196-23D3-4019-A8FF-E8FB8979A849}" presName="horz1" presStyleCnt="0"/>
      <dgm:spPr/>
    </dgm:pt>
    <dgm:pt modelId="{EB021470-DB77-49D2-AAD8-FB414B8DB5FA}" type="pres">
      <dgm:prSet presAssocID="{EAC6B196-23D3-4019-A8FF-E8FB8979A849}" presName="tx1" presStyleLbl="revTx" presStyleIdx="2" presStyleCnt="4"/>
      <dgm:spPr/>
    </dgm:pt>
    <dgm:pt modelId="{460A73BD-5EE1-42B1-A45B-96BD6C942C63}" type="pres">
      <dgm:prSet presAssocID="{EAC6B196-23D3-4019-A8FF-E8FB8979A849}" presName="vert1" presStyleCnt="0"/>
      <dgm:spPr/>
    </dgm:pt>
    <dgm:pt modelId="{868831C6-E2AF-424F-9124-7F2B4CBDAE93}" type="pres">
      <dgm:prSet presAssocID="{88D16F92-F409-4C32-AA49-634B1E2D8493}" presName="thickLine" presStyleLbl="alignNode1" presStyleIdx="3" presStyleCnt="4"/>
      <dgm:spPr/>
    </dgm:pt>
    <dgm:pt modelId="{5D76C7EF-095A-40FC-B164-6B41D6F60403}" type="pres">
      <dgm:prSet presAssocID="{88D16F92-F409-4C32-AA49-634B1E2D8493}" presName="horz1" presStyleCnt="0"/>
      <dgm:spPr/>
    </dgm:pt>
    <dgm:pt modelId="{32522D2E-2617-4707-9C00-8E8E8ABD9980}" type="pres">
      <dgm:prSet presAssocID="{88D16F92-F409-4C32-AA49-634B1E2D8493}" presName="tx1" presStyleLbl="revTx" presStyleIdx="3" presStyleCnt="4"/>
      <dgm:spPr/>
    </dgm:pt>
    <dgm:pt modelId="{CB19A975-B366-4171-B2CE-BD38A1BB94FF}" type="pres">
      <dgm:prSet presAssocID="{88D16F92-F409-4C32-AA49-634B1E2D8493}" presName="vert1" presStyleCnt="0"/>
      <dgm:spPr/>
    </dgm:pt>
  </dgm:ptLst>
  <dgm:cxnLst>
    <dgm:cxn modelId="{0385C465-5667-45FB-92D9-6D75B58517A2}" type="presOf" srcId="{EAC6B196-23D3-4019-A8FF-E8FB8979A849}" destId="{EB021470-DB77-49D2-AAD8-FB414B8DB5FA}" srcOrd="0" destOrd="0" presId="urn:microsoft.com/office/officeart/2008/layout/LinedList"/>
    <dgm:cxn modelId="{62F46C47-C922-4DB7-A2AB-EE9C631FF0D9}" srcId="{93FFB986-4AE4-452C-8852-2F11924517DC}" destId="{EAC6B196-23D3-4019-A8FF-E8FB8979A849}" srcOrd="2" destOrd="0" parTransId="{791767A1-2313-4EFA-A68B-F1CB2CAC2FB1}" sibTransId="{356DAA59-5DB1-47FD-8343-6C118FDDF760}"/>
    <dgm:cxn modelId="{FC353371-40DA-4042-9E5E-B0766EC94E2A}" type="presOf" srcId="{88D16F92-F409-4C32-AA49-634B1E2D8493}" destId="{32522D2E-2617-4707-9C00-8E8E8ABD9980}" srcOrd="0" destOrd="0" presId="urn:microsoft.com/office/officeart/2008/layout/LinedList"/>
    <dgm:cxn modelId="{A636AB71-E3A3-4343-B01A-90311290291C}" srcId="{93FFB986-4AE4-452C-8852-2F11924517DC}" destId="{88D16F92-F409-4C32-AA49-634B1E2D8493}" srcOrd="3" destOrd="0" parTransId="{A674C9D2-E1F5-44ED-B801-7C42A255BE00}" sibTransId="{6A047F83-6C66-4AD0-8407-DAD9FE93EC64}"/>
    <dgm:cxn modelId="{9DF64B58-1366-4FCB-8D62-FDE20A3F0236}" type="presOf" srcId="{93FFB986-4AE4-452C-8852-2F11924517DC}" destId="{C99191FF-9161-4375-8D95-2019ADE28E21}" srcOrd="0" destOrd="0" presId="urn:microsoft.com/office/officeart/2008/layout/LinedList"/>
    <dgm:cxn modelId="{CAB006A0-DE91-44BC-B623-26932B426CFE}" type="presOf" srcId="{05EBF1F1-8A15-4AC4-940B-0192F53EFF34}" destId="{11018180-F712-4487-B2EF-7CDAEF42E78D}" srcOrd="0" destOrd="0" presId="urn:microsoft.com/office/officeart/2008/layout/LinedList"/>
    <dgm:cxn modelId="{516D95A2-9469-48F2-9927-A8E3397D2114}" type="presOf" srcId="{F63CB517-D306-4D7E-BF07-6BE1B76DD720}" destId="{734D4753-5867-4A6F-967C-3B00B60D1F42}" srcOrd="0" destOrd="0" presId="urn:microsoft.com/office/officeart/2008/layout/LinedList"/>
    <dgm:cxn modelId="{E2AF19A9-149C-46A5-ABE1-ACA667E19A2D}" srcId="{93FFB986-4AE4-452C-8852-2F11924517DC}" destId="{05EBF1F1-8A15-4AC4-940B-0192F53EFF34}" srcOrd="0" destOrd="0" parTransId="{24C5FD83-C8F9-42A1-88BF-BB0641D61995}" sibTransId="{9F5F92F4-CD52-4E02-8ABD-E6ADBB3A4ADD}"/>
    <dgm:cxn modelId="{902525DB-878D-4259-B9E1-68B50C755089}" srcId="{93FFB986-4AE4-452C-8852-2F11924517DC}" destId="{F63CB517-D306-4D7E-BF07-6BE1B76DD720}" srcOrd="1" destOrd="0" parTransId="{F4F0117E-99FF-4AA3-B8FC-98B77DE66661}" sibTransId="{180C499C-B518-4BF0-A3BA-E715354C27D0}"/>
    <dgm:cxn modelId="{4EA15353-639E-4068-946E-34588407B23D}" type="presParOf" srcId="{C99191FF-9161-4375-8D95-2019ADE28E21}" destId="{02C9DBF7-FA94-48FE-8021-E4CCADEF165C}" srcOrd="0" destOrd="0" presId="urn:microsoft.com/office/officeart/2008/layout/LinedList"/>
    <dgm:cxn modelId="{8A012A3A-E46D-4AA4-886E-324037DB8354}" type="presParOf" srcId="{C99191FF-9161-4375-8D95-2019ADE28E21}" destId="{8F925CF1-2398-467C-BC65-B079CC559E80}" srcOrd="1" destOrd="0" presId="urn:microsoft.com/office/officeart/2008/layout/LinedList"/>
    <dgm:cxn modelId="{996FE74F-4928-49C1-9F87-1C5412B84E23}" type="presParOf" srcId="{8F925CF1-2398-467C-BC65-B079CC559E80}" destId="{11018180-F712-4487-B2EF-7CDAEF42E78D}" srcOrd="0" destOrd="0" presId="urn:microsoft.com/office/officeart/2008/layout/LinedList"/>
    <dgm:cxn modelId="{1C187346-9BF6-47FA-817B-F53D059E0734}" type="presParOf" srcId="{8F925CF1-2398-467C-BC65-B079CC559E80}" destId="{B83273D8-5CB2-42EC-BDFD-CA36142663E1}" srcOrd="1" destOrd="0" presId="urn:microsoft.com/office/officeart/2008/layout/LinedList"/>
    <dgm:cxn modelId="{30670A2B-337D-48C2-B405-6DE944FF88C8}" type="presParOf" srcId="{C99191FF-9161-4375-8D95-2019ADE28E21}" destId="{CD589414-4BC8-4886-9A80-34CB6536D8CC}" srcOrd="2" destOrd="0" presId="urn:microsoft.com/office/officeart/2008/layout/LinedList"/>
    <dgm:cxn modelId="{EF7BAE81-DD0D-4982-866B-7212039E00F0}" type="presParOf" srcId="{C99191FF-9161-4375-8D95-2019ADE28E21}" destId="{5E5AC60B-5600-4FB1-A4EF-BAC6F578071B}" srcOrd="3" destOrd="0" presId="urn:microsoft.com/office/officeart/2008/layout/LinedList"/>
    <dgm:cxn modelId="{FB639B4D-E6BF-409D-99C0-3535D9A1C8C3}" type="presParOf" srcId="{5E5AC60B-5600-4FB1-A4EF-BAC6F578071B}" destId="{734D4753-5867-4A6F-967C-3B00B60D1F42}" srcOrd="0" destOrd="0" presId="urn:microsoft.com/office/officeart/2008/layout/LinedList"/>
    <dgm:cxn modelId="{78A88745-03BA-4923-B65A-A9C0098D1ABB}" type="presParOf" srcId="{5E5AC60B-5600-4FB1-A4EF-BAC6F578071B}" destId="{9152DA82-8CF2-4451-919B-C9B511D6B883}" srcOrd="1" destOrd="0" presId="urn:microsoft.com/office/officeart/2008/layout/LinedList"/>
    <dgm:cxn modelId="{5A6AC84F-BB8C-4400-BEC6-8ECD2C600D7B}" type="presParOf" srcId="{C99191FF-9161-4375-8D95-2019ADE28E21}" destId="{FC97D3A3-409D-429E-B3C3-050DBE7E57C8}" srcOrd="4" destOrd="0" presId="urn:microsoft.com/office/officeart/2008/layout/LinedList"/>
    <dgm:cxn modelId="{33DB7FF3-A442-4FDF-976F-C175439B0E48}" type="presParOf" srcId="{C99191FF-9161-4375-8D95-2019ADE28E21}" destId="{19CB4B5B-D872-4FBF-AC90-3869C203E4A4}" srcOrd="5" destOrd="0" presId="urn:microsoft.com/office/officeart/2008/layout/LinedList"/>
    <dgm:cxn modelId="{036805BA-A512-4A3E-8F6A-367FE1D2861F}" type="presParOf" srcId="{19CB4B5B-D872-4FBF-AC90-3869C203E4A4}" destId="{EB021470-DB77-49D2-AAD8-FB414B8DB5FA}" srcOrd="0" destOrd="0" presId="urn:microsoft.com/office/officeart/2008/layout/LinedList"/>
    <dgm:cxn modelId="{0F4C4F25-CD89-4DE1-BA92-3D23BFD67A6B}" type="presParOf" srcId="{19CB4B5B-D872-4FBF-AC90-3869C203E4A4}" destId="{460A73BD-5EE1-42B1-A45B-96BD6C942C63}" srcOrd="1" destOrd="0" presId="urn:microsoft.com/office/officeart/2008/layout/LinedList"/>
    <dgm:cxn modelId="{02F449C8-2E66-4954-939A-586CA6D0282B}" type="presParOf" srcId="{C99191FF-9161-4375-8D95-2019ADE28E21}" destId="{868831C6-E2AF-424F-9124-7F2B4CBDAE93}" srcOrd="6" destOrd="0" presId="urn:microsoft.com/office/officeart/2008/layout/LinedList"/>
    <dgm:cxn modelId="{7B5A80C3-8049-45F9-8411-ECB4A4B5F7F3}" type="presParOf" srcId="{C99191FF-9161-4375-8D95-2019ADE28E21}" destId="{5D76C7EF-095A-40FC-B164-6B41D6F60403}" srcOrd="7" destOrd="0" presId="urn:microsoft.com/office/officeart/2008/layout/LinedList"/>
    <dgm:cxn modelId="{9B8E5C23-FA37-4853-B0CD-36D521B71ABE}" type="presParOf" srcId="{5D76C7EF-095A-40FC-B164-6B41D6F60403}" destId="{32522D2E-2617-4707-9C00-8E8E8ABD9980}" srcOrd="0" destOrd="0" presId="urn:microsoft.com/office/officeart/2008/layout/LinedList"/>
    <dgm:cxn modelId="{8684E47A-EFDD-42C9-A6CE-F01CD28CD477}" type="presParOf" srcId="{5D76C7EF-095A-40FC-B164-6B41D6F60403}" destId="{CB19A975-B366-4171-B2CE-BD38A1BB94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A11916-4D80-49FB-9540-968E1BD9417B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CF3CCBA-4A38-4CF3-BDC0-5866D207792B}">
      <dgm:prSet/>
      <dgm:spPr/>
      <dgm:t>
        <a:bodyPr/>
        <a:lstStyle/>
        <a:p>
          <a:r>
            <a:rPr lang="pt-BR"/>
            <a:t>Detalhada</a:t>
          </a:r>
          <a:endParaRPr lang="en-US"/>
        </a:p>
      </dgm:t>
    </dgm:pt>
    <dgm:pt modelId="{03C43F2C-0919-4732-9968-9E4808701013}" type="parTrans" cxnId="{FC8A2498-3389-4999-86B9-A1F516DF8E63}">
      <dgm:prSet/>
      <dgm:spPr/>
      <dgm:t>
        <a:bodyPr/>
        <a:lstStyle/>
        <a:p>
          <a:endParaRPr lang="en-US"/>
        </a:p>
      </dgm:t>
    </dgm:pt>
    <dgm:pt modelId="{DEE23BDF-AE05-4A48-9115-CC93DDF0E258}" type="sibTrans" cxnId="{FC8A2498-3389-4999-86B9-A1F516DF8E63}">
      <dgm:prSet/>
      <dgm:spPr/>
      <dgm:t>
        <a:bodyPr/>
        <a:lstStyle/>
        <a:p>
          <a:endParaRPr lang="en-US"/>
        </a:p>
      </dgm:t>
    </dgm:pt>
    <dgm:pt modelId="{41AE6B38-096B-43FE-9687-1DAA5891F4FF}">
      <dgm:prSet/>
      <dgm:spPr/>
      <dgm:t>
        <a:bodyPr/>
        <a:lstStyle/>
        <a:p>
          <a:r>
            <a:rPr lang="pt-BR"/>
            <a:t>Indicativa</a:t>
          </a:r>
          <a:endParaRPr lang="en-US"/>
        </a:p>
      </dgm:t>
    </dgm:pt>
    <dgm:pt modelId="{6258DF6E-3452-4EC1-AE7E-A081FD1E69CA}" type="parTrans" cxnId="{AE067D82-39E0-4299-970F-B41AE4CADF43}">
      <dgm:prSet/>
      <dgm:spPr/>
      <dgm:t>
        <a:bodyPr/>
        <a:lstStyle/>
        <a:p>
          <a:endParaRPr lang="en-US"/>
        </a:p>
      </dgm:t>
    </dgm:pt>
    <dgm:pt modelId="{B5C47B73-B1CD-4DED-95D3-F9F04851DD1F}" type="sibTrans" cxnId="{AE067D82-39E0-4299-970F-B41AE4CADF43}">
      <dgm:prSet/>
      <dgm:spPr/>
      <dgm:t>
        <a:bodyPr/>
        <a:lstStyle/>
        <a:p>
          <a:endParaRPr lang="en-US"/>
        </a:p>
      </dgm:t>
    </dgm:pt>
    <dgm:pt modelId="{69A2A1EA-3D3F-41F7-8834-497EF3B17FC2}">
      <dgm:prSet/>
      <dgm:spPr/>
      <dgm:t>
        <a:bodyPr/>
        <a:lstStyle/>
        <a:p>
          <a:r>
            <a:rPr lang="pt-BR" i="1"/>
            <a:t>UPF</a:t>
          </a:r>
          <a:r>
            <a:rPr lang="pt-BR"/>
            <a:t> = 35×#</a:t>
          </a:r>
          <a:r>
            <a:rPr lang="pt-BR" i="1"/>
            <a:t>ALI</a:t>
          </a:r>
          <a:r>
            <a:rPr lang="pt-BR"/>
            <a:t> + 15×#</a:t>
          </a:r>
          <a:r>
            <a:rPr lang="pt-BR" i="1"/>
            <a:t>AIE</a:t>
          </a:r>
          <a:endParaRPr lang="en-US"/>
        </a:p>
      </dgm:t>
    </dgm:pt>
    <dgm:pt modelId="{DCA0D7A9-B6BB-4C44-B0CE-01A6410A40DA}" type="parTrans" cxnId="{BA5A2F96-2EBE-4811-A493-9A59D6BE8E2D}">
      <dgm:prSet/>
      <dgm:spPr/>
      <dgm:t>
        <a:bodyPr/>
        <a:lstStyle/>
        <a:p>
          <a:endParaRPr lang="en-US"/>
        </a:p>
      </dgm:t>
    </dgm:pt>
    <dgm:pt modelId="{A207D6B0-953E-4C93-8391-E0B331DD806F}" type="sibTrans" cxnId="{BA5A2F96-2EBE-4811-A493-9A59D6BE8E2D}">
      <dgm:prSet/>
      <dgm:spPr/>
      <dgm:t>
        <a:bodyPr/>
        <a:lstStyle/>
        <a:p>
          <a:endParaRPr lang="en-US"/>
        </a:p>
      </dgm:t>
    </dgm:pt>
    <dgm:pt modelId="{07C5C175-45C1-4A6B-B83A-5A23924779AF}">
      <dgm:prSet/>
      <dgm:spPr/>
      <dgm:t>
        <a:bodyPr/>
        <a:lstStyle/>
        <a:p>
          <a:r>
            <a:rPr lang="pt-BR"/>
            <a:t>Estimada</a:t>
          </a:r>
          <a:endParaRPr lang="en-US"/>
        </a:p>
      </dgm:t>
    </dgm:pt>
    <dgm:pt modelId="{39A97BFB-F5E2-437E-9B14-67FBE80EAB6C}" type="parTrans" cxnId="{9FD5B1AE-8AC1-4CD6-9BBC-AC86682BADEA}">
      <dgm:prSet/>
      <dgm:spPr/>
      <dgm:t>
        <a:bodyPr/>
        <a:lstStyle/>
        <a:p>
          <a:endParaRPr lang="en-US"/>
        </a:p>
      </dgm:t>
    </dgm:pt>
    <dgm:pt modelId="{CC96199C-8D64-4A32-A511-9C0F713E907D}" type="sibTrans" cxnId="{9FD5B1AE-8AC1-4CD6-9BBC-AC86682BADEA}">
      <dgm:prSet/>
      <dgm:spPr/>
      <dgm:t>
        <a:bodyPr/>
        <a:lstStyle/>
        <a:p>
          <a:endParaRPr lang="en-US"/>
        </a:p>
      </dgm:t>
    </dgm:pt>
    <dgm:pt modelId="{ADD02FFC-D746-4B53-8813-80C22B93978B}">
      <dgm:prSet/>
      <dgm:spPr/>
      <dgm:t>
        <a:bodyPr/>
        <a:lstStyle/>
        <a:p>
          <a:r>
            <a:rPr lang="pt-BR" i="1"/>
            <a:t>UFP</a:t>
          </a:r>
          <a:r>
            <a:rPr lang="pt-BR"/>
            <a:t> = #</a:t>
          </a:r>
          <a:r>
            <a:rPr lang="pt-BR" i="1"/>
            <a:t>EE</a:t>
          </a:r>
          <a:r>
            <a:rPr lang="pt-BR"/>
            <a:t>×4 + #</a:t>
          </a:r>
          <a:r>
            <a:rPr lang="pt-BR" i="1"/>
            <a:t>SE</a:t>
          </a:r>
          <a:r>
            <a:rPr lang="pt-BR"/>
            <a:t>×5 + #</a:t>
          </a:r>
          <a:r>
            <a:rPr lang="pt-BR" i="1"/>
            <a:t>CE</a:t>
          </a:r>
          <a:r>
            <a:rPr lang="pt-BR"/>
            <a:t>×4 + #</a:t>
          </a:r>
          <a:r>
            <a:rPr lang="pt-BR" i="1"/>
            <a:t>ALI</a:t>
          </a:r>
          <a:r>
            <a:rPr lang="pt-BR"/>
            <a:t>×7 + #</a:t>
          </a:r>
          <a:r>
            <a:rPr lang="pt-BR" i="1"/>
            <a:t>AIE</a:t>
          </a:r>
          <a:r>
            <a:rPr lang="pt-BR"/>
            <a:t>×5</a:t>
          </a:r>
          <a:endParaRPr lang="en-US"/>
        </a:p>
      </dgm:t>
    </dgm:pt>
    <dgm:pt modelId="{4C294DAF-A250-41BF-956B-704C6351C075}" type="parTrans" cxnId="{D29ACEF8-9062-4CFC-AC9F-E1E8A2645089}">
      <dgm:prSet/>
      <dgm:spPr/>
      <dgm:t>
        <a:bodyPr/>
        <a:lstStyle/>
        <a:p>
          <a:endParaRPr lang="en-US"/>
        </a:p>
      </dgm:t>
    </dgm:pt>
    <dgm:pt modelId="{CF6D9748-F55C-4B6E-A830-6538CB89409D}" type="sibTrans" cxnId="{D29ACEF8-9062-4CFC-AC9F-E1E8A2645089}">
      <dgm:prSet/>
      <dgm:spPr/>
      <dgm:t>
        <a:bodyPr/>
        <a:lstStyle/>
        <a:p>
          <a:endParaRPr lang="en-US"/>
        </a:p>
      </dgm:t>
    </dgm:pt>
    <dgm:pt modelId="{398FC581-5717-422C-89AA-FA3538AF1A44}" type="pres">
      <dgm:prSet presAssocID="{5BA11916-4D80-49FB-9540-968E1BD9417B}" presName="linear" presStyleCnt="0">
        <dgm:presLayoutVars>
          <dgm:dir/>
          <dgm:animLvl val="lvl"/>
          <dgm:resizeHandles val="exact"/>
        </dgm:presLayoutVars>
      </dgm:prSet>
      <dgm:spPr/>
    </dgm:pt>
    <dgm:pt modelId="{46A5A094-9C05-43F5-A5A7-10669A5BAC89}" type="pres">
      <dgm:prSet presAssocID="{9CF3CCBA-4A38-4CF3-BDC0-5866D207792B}" presName="parentLin" presStyleCnt="0"/>
      <dgm:spPr/>
    </dgm:pt>
    <dgm:pt modelId="{681D1E77-FC75-4804-A194-2AEBB255B700}" type="pres">
      <dgm:prSet presAssocID="{9CF3CCBA-4A38-4CF3-BDC0-5866D207792B}" presName="parentLeftMargin" presStyleLbl="node1" presStyleIdx="0" presStyleCnt="3"/>
      <dgm:spPr/>
    </dgm:pt>
    <dgm:pt modelId="{D8D5612B-5070-4F21-BDA1-A7ED9A698A8C}" type="pres">
      <dgm:prSet presAssocID="{9CF3CCBA-4A38-4CF3-BDC0-5866D20779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4760E4-CBF8-4D6D-9E65-E064C07BB10B}" type="pres">
      <dgm:prSet presAssocID="{9CF3CCBA-4A38-4CF3-BDC0-5866D207792B}" presName="negativeSpace" presStyleCnt="0"/>
      <dgm:spPr/>
    </dgm:pt>
    <dgm:pt modelId="{EB9F7C64-EB16-43B1-8F0E-ABB4CD96D245}" type="pres">
      <dgm:prSet presAssocID="{9CF3CCBA-4A38-4CF3-BDC0-5866D207792B}" presName="childText" presStyleLbl="conFgAcc1" presStyleIdx="0" presStyleCnt="3">
        <dgm:presLayoutVars>
          <dgm:bulletEnabled val="1"/>
        </dgm:presLayoutVars>
      </dgm:prSet>
      <dgm:spPr/>
    </dgm:pt>
    <dgm:pt modelId="{3F3DFA9D-EDE3-45EF-AE16-9A59C91D84AA}" type="pres">
      <dgm:prSet presAssocID="{DEE23BDF-AE05-4A48-9115-CC93DDF0E258}" presName="spaceBetweenRectangles" presStyleCnt="0"/>
      <dgm:spPr/>
    </dgm:pt>
    <dgm:pt modelId="{1CD33194-C759-4283-8816-D44102204B86}" type="pres">
      <dgm:prSet presAssocID="{41AE6B38-096B-43FE-9687-1DAA5891F4FF}" presName="parentLin" presStyleCnt="0"/>
      <dgm:spPr/>
    </dgm:pt>
    <dgm:pt modelId="{D29E27C4-DF74-4358-80C9-672C1F216133}" type="pres">
      <dgm:prSet presAssocID="{41AE6B38-096B-43FE-9687-1DAA5891F4FF}" presName="parentLeftMargin" presStyleLbl="node1" presStyleIdx="0" presStyleCnt="3"/>
      <dgm:spPr/>
    </dgm:pt>
    <dgm:pt modelId="{75F10747-D17A-4347-9773-38D357E15916}" type="pres">
      <dgm:prSet presAssocID="{41AE6B38-096B-43FE-9687-1DAA5891F4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1647EE-DFBA-4055-B15E-BAF524DD2E60}" type="pres">
      <dgm:prSet presAssocID="{41AE6B38-096B-43FE-9687-1DAA5891F4FF}" presName="negativeSpace" presStyleCnt="0"/>
      <dgm:spPr/>
    </dgm:pt>
    <dgm:pt modelId="{8DB9C56D-19D5-4AAE-8A97-317838E393CE}" type="pres">
      <dgm:prSet presAssocID="{41AE6B38-096B-43FE-9687-1DAA5891F4FF}" presName="childText" presStyleLbl="conFgAcc1" presStyleIdx="1" presStyleCnt="3">
        <dgm:presLayoutVars>
          <dgm:bulletEnabled val="1"/>
        </dgm:presLayoutVars>
      </dgm:prSet>
      <dgm:spPr/>
    </dgm:pt>
    <dgm:pt modelId="{A88B708F-1C3C-47FE-8E0B-60D16D9F6439}" type="pres">
      <dgm:prSet presAssocID="{B5C47B73-B1CD-4DED-95D3-F9F04851DD1F}" presName="spaceBetweenRectangles" presStyleCnt="0"/>
      <dgm:spPr/>
    </dgm:pt>
    <dgm:pt modelId="{DF742A47-E40D-47FF-98A8-B69A67AF979F}" type="pres">
      <dgm:prSet presAssocID="{07C5C175-45C1-4A6B-B83A-5A23924779AF}" presName="parentLin" presStyleCnt="0"/>
      <dgm:spPr/>
    </dgm:pt>
    <dgm:pt modelId="{96BE85E0-C056-4CB9-A037-C44BE6A03004}" type="pres">
      <dgm:prSet presAssocID="{07C5C175-45C1-4A6B-B83A-5A23924779AF}" presName="parentLeftMargin" presStyleLbl="node1" presStyleIdx="1" presStyleCnt="3"/>
      <dgm:spPr/>
    </dgm:pt>
    <dgm:pt modelId="{5787107F-C1E2-4C99-A644-A3A82E4D34FA}" type="pres">
      <dgm:prSet presAssocID="{07C5C175-45C1-4A6B-B83A-5A23924779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349D0B-A991-4763-B423-ED679E03127E}" type="pres">
      <dgm:prSet presAssocID="{07C5C175-45C1-4A6B-B83A-5A23924779AF}" presName="negativeSpace" presStyleCnt="0"/>
      <dgm:spPr/>
    </dgm:pt>
    <dgm:pt modelId="{BBA736F1-6ACA-4AD7-8D97-B86B0178FE1F}" type="pres">
      <dgm:prSet presAssocID="{07C5C175-45C1-4A6B-B83A-5A23924779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B807605-6106-4411-B6B3-C5398536ED01}" type="presOf" srcId="{41AE6B38-096B-43FE-9687-1DAA5891F4FF}" destId="{D29E27C4-DF74-4358-80C9-672C1F216133}" srcOrd="0" destOrd="0" presId="urn:microsoft.com/office/officeart/2005/8/layout/list1"/>
    <dgm:cxn modelId="{00F1820B-A8DA-44F6-BFE8-A566D22FC56D}" type="presOf" srcId="{5BA11916-4D80-49FB-9540-968E1BD9417B}" destId="{398FC581-5717-422C-89AA-FA3538AF1A44}" srcOrd="0" destOrd="0" presId="urn:microsoft.com/office/officeart/2005/8/layout/list1"/>
    <dgm:cxn modelId="{1656B10F-75BB-4596-B627-ADE01BE50678}" type="presOf" srcId="{41AE6B38-096B-43FE-9687-1DAA5891F4FF}" destId="{75F10747-D17A-4347-9773-38D357E15916}" srcOrd="1" destOrd="0" presId="urn:microsoft.com/office/officeart/2005/8/layout/list1"/>
    <dgm:cxn modelId="{A99C9A47-ACB3-4FCA-A32D-2247BD9D121F}" type="presOf" srcId="{9CF3CCBA-4A38-4CF3-BDC0-5866D207792B}" destId="{D8D5612B-5070-4F21-BDA1-A7ED9A698A8C}" srcOrd="1" destOrd="0" presId="urn:microsoft.com/office/officeart/2005/8/layout/list1"/>
    <dgm:cxn modelId="{AE067D82-39E0-4299-970F-B41AE4CADF43}" srcId="{5BA11916-4D80-49FB-9540-968E1BD9417B}" destId="{41AE6B38-096B-43FE-9687-1DAA5891F4FF}" srcOrd="1" destOrd="0" parTransId="{6258DF6E-3452-4EC1-AE7E-A081FD1E69CA}" sibTransId="{B5C47B73-B1CD-4DED-95D3-F9F04851DD1F}"/>
    <dgm:cxn modelId="{BA5A2F96-2EBE-4811-A493-9A59D6BE8E2D}" srcId="{41AE6B38-096B-43FE-9687-1DAA5891F4FF}" destId="{69A2A1EA-3D3F-41F7-8834-497EF3B17FC2}" srcOrd="0" destOrd="0" parTransId="{DCA0D7A9-B6BB-4C44-B0CE-01A6410A40DA}" sibTransId="{A207D6B0-953E-4C93-8391-E0B331DD806F}"/>
    <dgm:cxn modelId="{FC8A2498-3389-4999-86B9-A1F516DF8E63}" srcId="{5BA11916-4D80-49FB-9540-968E1BD9417B}" destId="{9CF3CCBA-4A38-4CF3-BDC0-5866D207792B}" srcOrd="0" destOrd="0" parTransId="{03C43F2C-0919-4732-9968-9E4808701013}" sibTransId="{DEE23BDF-AE05-4A48-9115-CC93DDF0E258}"/>
    <dgm:cxn modelId="{E59C2E98-BDAD-4C8D-BF98-812C6E7C2AC1}" type="presOf" srcId="{ADD02FFC-D746-4B53-8813-80C22B93978B}" destId="{BBA736F1-6ACA-4AD7-8D97-B86B0178FE1F}" srcOrd="0" destOrd="0" presId="urn:microsoft.com/office/officeart/2005/8/layout/list1"/>
    <dgm:cxn modelId="{9FD5B1AE-8AC1-4CD6-9BBC-AC86682BADEA}" srcId="{5BA11916-4D80-49FB-9540-968E1BD9417B}" destId="{07C5C175-45C1-4A6B-B83A-5A23924779AF}" srcOrd="2" destOrd="0" parTransId="{39A97BFB-F5E2-437E-9B14-67FBE80EAB6C}" sibTransId="{CC96199C-8D64-4A32-A511-9C0F713E907D}"/>
    <dgm:cxn modelId="{2D7A13C1-7F71-4E08-B2B4-C2996B1B337C}" type="presOf" srcId="{07C5C175-45C1-4A6B-B83A-5A23924779AF}" destId="{96BE85E0-C056-4CB9-A037-C44BE6A03004}" srcOrd="0" destOrd="0" presId="urn:microsoft.com/office/officeart/2005/8/layout/list1"/>
    <dgm:cxn modelId="{87688CD9-F368-4FCA-A04A-5E0A19289183}" type="presOf" srcId="{07C5C175-45C1-4A6B-B83A-5A23924779AF}" destId="{5787107F-C1E2-4C99-A644-A3A82E4D34FA}" srcOrd="1" destOrd="0" presId="urn:microsoft.com/office/officeart/2005/8/layout/list1"/>
    <dgm:cxn modelId="{165F33F6-A33E-4CC2-91A2-DE72B0B749F1}" type="presOf" srcId="{9CF3CCBA-4A38-4CF3-BDC0-5866D207792B}" destId="{681D1E77-FC75-4804-A194-2AEBB255B700}" srcOrd="0" destOrd="0" presId="urn:microsoft.com/office/officeart/2005/8/layout/list1"/>
    <dgm:cxn modelId="{EB818FF8-C1AE-4175-92D2-2A6890D81957}" type="presOf" srcId="{69A2A1EA-3D3F-41F7-8834-497EF3B17FC2}" destId="{8DB9C56D-19D5-4AAE-8A97-317838E393CE}" srcOrd="0" destOrd="0" presId="urn:microsoft.com/office/officeart/2005/8/layout/list1"/>
    <dgm:cxn modelId="{D29ACEF8-9062-4CFC-AC9F-E1E8A2645089}" srcId="{07C5C175-45C1-4A6B-B83A-5A23924779AF}" destId="{ADD02FFC-D746-4B53-8813-80C22B93978B}" srcOrd="0" destOrd="0" parTransId="{4C294DAF-A250-41BF-956B-704C6351C075}" sibTransId="{CF6D9748-F55C-4B6E-A830-6538CB89409D}"/>
    <dgm:cxn modelId="{A4E0A4A9-767A-48F6-9E38-F655F09EFFBA}" type="presParOf" srcId="{398FC581-5717-422C-89AA-FA3538AF1A44}" destId="{46A5A094-9C05-43F5-A5A7-10669A5BAC89}" srcOrd="0" destOrd="0" presId="urn:microsoft.com/office/officeart/2005/8/layout/list1"/>
    <dgm:cxn modelId="{7DA31E88-C3DE-4967-B8EA-A4B984380A0B}" type="presParOf" srcId="{46A5A094-9C05-43F5-A5A7-10669A5BAC89}" destId="{681D1E77-FC75-4804-A194-2AEBB255B700}" srcOrd="0" destOrd="0" presId="urn:microsoft.com/office/officeart/2005/8/layout/list1"/>
    <dgm:cxn modelId="{7345666A-9C8A-44FD-8022-BCCFF360434A}" type="presParOf" srcId="{46A5A094-9C05-43F5-A5A7-10669A5BAC89}" destId="{D8D5612B-5070-4F21-BDA1-A7ED9A698A8C}" srcOrd="1" destOrd="0" presId="urn:microsoft.com/office/officeart/2005/8/layout/list1"/>
    <dgm:cxn modelId="{AF8019D5-9FEC-4A06-93C2-B89A9C18FC1D}" type="presParOf" srcId="{398FC581-5717-422C-89AA-FA3538AF1A44}" destId="{B54760E4-CBF8-4D6D-9E65-E064C07BB10B}" srcOrd="1" destOrd="0" presId="urn:microsoft.com/office/officeart/2005/8/layout/list1"/>
    <dgm:cxn modelId="{587BF25B-AA4C-4C2D-8DE1-98B8660CA1B7}" type="presParOf" srcId="{398FC581-5717-422C-89AA-FA3538AF1A44}" destId="{EB9F7C64-EB16-43B1-8F0E-ABB4CD96D245}" srcOrd="2" destOrd="0" presId="urn:microsoft.com/office/officeart/2005/8/layout/list1"/>
    <dgm:cxn modelId="{390FBBD0-1044-4A78-91F3-A0BFBDCE8E72}" type="presParOf" srcId="{398FC581-5717-422C-89AA-FA3538AF1A44}" destId="{3F3DFA9D-EDE3-45EF-AE16-9A59C91D84AA}" srcOrd="3" destOrd="0" presId="urn:microsoft.com/office/officeart/2005/8/layout/list1"/>
    <dgm:cxn modelId="{3811659A-8F93-4760-97B3-B91CF68BE3A2}" type="presParOf" srcId="{398FC581-5717-422C-89AA-FA3538AF1A44}" destId="{1CD33194-C759-4283-8816-D44102204B86}" srcOrd="4" destOrd="0" presId="urn:microsoft.com/office/officeart/2005/8/layout/list1"/>
    <dgm:cxn modelId="{48FB843A-D543-4A04-ADDC-E58A10EBF9FC}" type="presParOf" srcId="{1CD33194-C759-4283-8816-D44102204B86}" destId="{D29E27C4-DF74-4358-80C9-672C1F216133}" srcOrd="0" destOrd="0" presId="urn:microsoft.com/office/officeart/2005/8/layout/list1"/>
    <dgm:cxn modelId="{67679F29-DAF9-4F59-BD59-055233C4CA6F}" type="presParOf" srcId="{1CD33194-C759-4283-8816-D44102204B86}" destId="{75F10747-D17A-4347-9773-38D357E15916}" srcOrd="1" destOrd="0" presId="urn:microsoft.com/office/officeart/2005/8/layout/list1"/>
    <dgm:cxn modelId="{126531E0-E53A-45A8-8666-0E252A72117A}" type="presParOf" srcId="{398FC581-5717-422C-89AA-FA3538AF1A44}" destId="{531647EE-DFBA-4055-B15E-BAF524DD2E60}" srcOrd="5" destOrd="0" presId="urn:microsoft.com/office/officeart/2005/8/layout/list1"/>
    <dgm:cxn modelId="{900B04AC-159D-4E7F-A171-534028E53478}" type="presParOf" srcId="{398FC581-5717-422C-89AA-FA3538AF1A44}" destId="{8DB9C56D-19D5-4AAE-8A97-317838E393CE}" srcOrd="6" destOrd="0" presId="urn:microsoft.com/office/officeart/2005/8/layout/list1"/>
    <dgm:cxn modelId="{185BBC32-9207-4263-AF3E-9FADC671A5B6}" type="presParOf" srcId="{398FC581-5717-422C-89AA-FA3538AF1A44}" destId="{A88B708F-1C3C-47FE-8E0B-60D16D9F6439}" srcOrd="7" destOrd="0" presId="urn:microsoft.com/office/officeart/2005/8/layout/list1"/>
    <dgm:cxn modelId="{7F59F86B-E0A1-42CC-B8C2-68897EF4E634}" type="presParOf" srcId="{398FC581-5717-422C-89AA-FA3538AF1A44}" destId="{DF742A47-E40D-47FF-98A8-B69A67AF979F}" srcOrd="8" destOrd="0" presId="urn:microsoft.com/office/officeart/2005/8/layout/list1"/>
    <dgm:cxn modelId="{64FC46A5-DC9D-4E8B-ABC1-975ACB231286}" type="presParOf" srcId="{DF742A47-E40D-47FF-98A8-B69A67AF979F}" destId="{96BE85E0-C056-4CB9-A037-C44BE6A03004}" srcOrd="0" destOrd="0" presId="urn:microsoft.com/office/officeart/2005/8/layout/list1"/>
    <dgm:cxn modelId="{BAA3D512-1433-4ED1-9016-B86AA00AF24F}" type="presParOf" srcId="{DF742A47-E40D-47FF-98A8-B69A67AF979F}" destId="{5787107F-C1E2-4C99-A644-A3A82E4D34FA}" srcOrd="1" destOrd="0" presId="urn:microsoft.com/office/officeart/2005/8/layout/list1"/>
    <dgm:cxn modelId="{F1C27630-A843-420E-911C-1BF697756EE0}" type="presParOf" srcId="{398FC581-5717-422C-89AA-FA3538AF1A44}" destId="{BC349D0B-A991-4763-B423-ED679E03127E}" srcOrd="9" destOrd="0" presId="urn:microsoft.com/office/officeart/2005/8/layout/list1"/>
    <dgm:cxn modelId="{5DFCAE62-7545-4203-A880-7B5A8DF7DE8A}" type="presParOf" srcId="{398FC581-5717-422C-89AA-FA3538AF1A44}" destId="{BBA736F1-6ACA-4AD7-8D97-B86B0178FE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E82A14-9D70-4619-8F77-BDEF86333911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D693475-0353-4AC4-8B4A-7773B60CA4AC}">
      <dgm:prSet/>
      <dgm:spPr/>
      <dgm:t>
        <a:bodyPr/>
        <a:lstStyle/>
        <a:p>
          <a:r>
            <a:rPr lang="pt-BR" i="1"/>
            <a:t>Complexidade</a:t>
          </a:r>
          <a:r>
            <a:rPr lang="pt-BR"/>
            <a:t>: </a:t>
          </a:r>
          <a:endParaRPr lang="en-US"/>
        </a:p>
      </dgm:t>
    </dgm:pt>
    <dgm:pt modelId="{AD175645-8064-4E7E-B7C6-8C0E47302E33}" type="parTrans" cxnId="{CD58E14A-AB3D-4C1C-B26A-BE47DA6E3CBE}">
      <dgm:prSet/>
      <dgm:spPr/>
      <dgm:t>
        <a:bodyPr/>
        <a:lstStyle/>
        <a:p>
          <a:endParaRPr lang="en-US"/>
        </a:p>
      </dgm:t>
    </dgm:pt>
    <dgm:pt modelId="{75CB462D-F932-4730-B0FF-6F902CAE4C91}" type="sibTrans" cxnId="{CD58E14A-AB3D-4C1C-B26A-BE47DA6E3CBE}">
      <dgm:prSet/>
      <dgm:spPr/>
      <dgm:t>
        <a:bodyPr/>
        <a:lstStyle/>
        <a:p>
          <a:endParaRPr lang="en-US"/>
        </a:p>
      </dgm:t>
    </dgm:pt>
    <dgm:pt modelId="{9407C10D-6960-4726-AC1E-125735E5E100}">
      <dgm:prSet/>
      <dgm:spPr/>
      <dgm:t>
        <a:bodyPr/>
        <a:lstStyle/>
        <a:p>
          <a:r>
            <a:rPr lang="pt-BR"/>
            <a:t>“Essa regra de negócio tem muitos cenários possíveis”.</a:t>
          </a:r>
          <a:endParaRPr lang="en-US"/>
        </a:p>
      </dgm:t>
    </dgm:pt>
    <dgm:pt modelId="{E4A3FA16-CDB8-463F-89EF-9C87637F01A1}" type="parTrans" cxnId="{287C597E-C226-4BE9-A615-A1CDB98589D5}">
      <dgm:prSet/>
      <dgm:spPr/>
      <dgm:t>
        <a:bodyPr/>
        <a:lstStyle/>
        <a:p>
          <a:endParaRPr lang="en-US"/>
        </a:p>
      </dgm:t>
    </dgm:pt>
    <dgm:pt modelId="{F562EB0C-E0B4-4194-B305-51BACE5C9022}" type="sibTrans" cxnId="{287C597E-C226-4BE9-A615-A1CDB98589D5}">
      <dgm:prSet/>
      <dgm:spPr/>
      <dgm:t>
        <a:bodyPr/>
        <a:lstStyle/>
        <a:p>
          <a:endParaRPr lang="en-US"/>
        </a:p>
      </dgm:t>
    </dgm:pt>
    <dgm:pt modelId="{E211933C-CD53-41AF-91FF-F586AEF3482F}">
      <dgm:prSet/>
      <dgm:spPr/>
      <dgm:t>
        <a:bodyPr/>
        <a:lstStyle/>
        <a:p>
          <a:r>
            <a:rPr lang="pt-BR" i="1"/>
            <a:t>Esforço</a:t>
          </a:r>
          <a:r>
            <a:rPr lang="pt-BR"/>
            <a:t>: </a:t>
          </a:r>
          <a:endParaRPr lang="en-US"/>
        </a:p>
      </dgm:t>
    </dgm:pt>
    <dgm:pt modelId="{7080465E-C6F0-4530-8BBE-B99176450505}" type="parTrans" cxnId="{6461AA96-5E26-49A3-A5C3-EFE7F96C06C9}">
      <dgm:prSet/>
      <dgm:spPr/>
      <dgm:t>
        <a:bodyPr/>
        <a:lstStyle/>
        <a:p>
          <a:endParaRPr lang="en-US"/>
        </a:p>
      </dgm:t>
    </dgm:pt>
    <dgm:pt modelId="{9B699396-4C3B-45BD-B208-B5A469FC0647}" type="sibTrans" cxnId="{6461AA96-5E26-49A3-A5C3-EFE7F96C06C9}">
      <dgm:prSet/>
      <dgm:spPr/>
      <dgm:t>
        <a:bodyPr/>
        <a:lstStyle/>
        <a:p>
          <a:endParaRPr lang="en-US"/>
        </a:p>
      </dgm:t>
    </dgm:pt>
    <dgm:pt modelId="{58704473-8AFF-421D-BA2D-5E1BE5880DC7}">
      <dgm:prSet/>
      <dgm:spPr/>
      <dgm:t>
        <a:bodyPr/>
        <a:lstStyle/>
        <a:p>
          <a:r>
            <a:rPr lang="pt-BR" dirty="0"/>
            <a:t>“Essa alteração é simples, mas precisa ser realizada em muitas telas”.</a:t>
          </a:r>
          <a:endParaRPr lang="en-US" dirty="0"/>
        </a:p>
      </dgm:t>
    </dgm:pt>
    <dgm:pt modelId="{50ED3FB3-B4FE-4CD8-B88D-D414ED4359AF}" type="parTrans" cxnId="{4AF2381B-FE28-4C9B-B9A3-A4FC6C6BE840}">
      <dgm:prSet/>
      <dgm:spPr/>
      <dgm:t>
        <a:bodyPr/>
        <a:lstStyle/>
        <a:p>
          <a:endParaRPr lang="en-US"/>
        </a:p>
      </dgm:t>
    </dgm:pt>
    <dgm:pt modelId="{EAE4F985-F97F-40DE-808D-549B31FF3F17}" type="sibTrans" cxnId="{4AF2381B-FE28-4C9B-B9A3-A4FC6C6BE840}">
      <dgm:prSet/>
      <dgm:spPr/>
      <dgm:t>
        <a:bodyPr/>
        <a:lstStyle/>
        <a:p>
          <a:endParaRPr lang="en-US"/>
        </a:p>
      </dgm:t>
    </dgm:pt>
    <dgm:pt modelId="{3AC31C75-EDD8-4552-89A1-0E06DE9955F7}">
      <dgm:prSet/>
      <dgm:spPr/>
      <dgm:t>
        <a:bodyPr/>
        <a:lstStyle/>
        <a:p>
          <a:r>
            <a:rPr lang="pt-BR" i="1"/>
            <a:t>Risco</a:t>
          </a:r>
          <a:r>
            <a:rPr lang="pt-BR"/>
            <a:t>: </a:t>
          </a:r>
          <a:endParaRPr lang="en-US"/>
        </a:p>
      </dgm:t>
    </dgm:pt>
    <dgm:pt modelId="{34784F58-BD80-4712-B5E6-04CE04A84052}" type="parTrans" cxnId="{93006354-C8F4-45AC-873B-2B23CB484E58}">
      <dgm:prSet/>
      <dgm:spPr/>
      <dgm:t>
        <a:bodyPr/>
        <a:lstStyle/>
        <a:p>
          <a:endParaRPr lang="en-US"/>
        </a:p>
      </dgm:t>
    </dgm:pt>
    <dgm:pt modelId="{7F5645DA-B1DA-49C0-AA6E-7028FD9F2B4D}" type="sibTrans" cxnId="{93006354-C8F4-45AC-873B-2B23CB484E58}">
      <dgm:prSet/>
      <dgm:spPr/>
      <dgm:t>
        <a:bodyPr/>
        <a:lstStyle/>
        <a:p>
          <a:endParaRPr lang="en-US"/>
        </a:p>
      </dgm:t>
    </dgm:pt>
    <dgm:pt modelId="{7435A817-302C-4BF5-A242-36631CC3F65A}">
      <dgm:prSet/>
      <dgm:spPr/>
      <dgm:t>
        <a:bodyPr/>
        <a:lstStyle/>
        <a:p>
          <a:r>
            <a:rPr lang="pt-BR"/>
            <a:t>“Precisamos utilizar o </a:t>
          </a:r>
          <a:r>
            <a:rPr lang="pt-BR" i="1"/>
            <a:t>framework</a:t>
          </a:r>
          <a:r>
            <a:rPr lang="pt-BR"/>
            <a:t> X, mas ninguém na equipe tem experiência”.</a:t>
          </a:r>
          <a:endParaRPr lang="en-US"/>
        </a:p>
      </dgm:t>
    </dgm:pt>
    <dgm:pt modelId="{E35C5F4C-C9AE-4A46-A92D-2178E2A7A892}" type="parTrans" cxnId="{B8716A93-BF04-4C6F-BC06-FA1A21340CE4}">
      <dgm:prSet/>
      <dgm:spPr/>
      <dgm:t>
        <a:bodyPr/>
        <a:lstStyle/>
        <a:p>
          <a:endParaRPr lang="en-US"/>
        </a:p>
      </dgm:t>
    </dgm:pt>
    <dgm:pt modelId="{F5256950-9372-4029-B9C4-61100454920F}" type="sibTrans" cxnId="{B8716A93-BF04-4C6F-BC06-FA1A21340CE4}">
      <dgm:prSet/>
      <dgm:spPr/>
      <dgm:t>
        <a:bodyPr/>
        <a:lstStyle/>
        <a:p>
          <a:endParaRPr lang="en-US"/>
        </a:p>
      </dgm:t>
    </dgm:pt>
    <dgm:pt modelId="{5672DBE6-A078-4A80-BC44-5196B3758AA4}" type="pres">
      <dgm:prSet presAssocID="{F6E82A14-9D70-4619-8F77-BDEF86333911}" presName="linear" presStyleCnt="0">
        <dgm:presLayoutVars>
          <dgm:dir/>
          <dgm:animLvl val="lvl"/>
          <dgm:resizeHandles val="exact"/>
        </dgm:presLayoutVars>
      </dgm:prSet>
      <dgm:spPr/>
    </dgm:pt>
    <dgm:pt modelId="{9FB1B1BA-4914-4780-B9B9-401F2639ACF2}" type="pres">
      <dgm:prSet presAssocID="{AD693475-0353-4AC4-8B4A-7773B60CA4AC}" presName="parentLin" presStyleCnt="0"/>
      <dgm:spPr/>
    </dgm:pt>
    <dgm:pt modelId="{8A443E23-B375-4073-9A8B-C40D3373DB0F}" type="pres">
      <dgm:prSet presAssocID="{AD693475-0353-4AC4-8B4A-7773B60CA4AC}" presName="parentLeftMargin" presStyleLbl="node1" presStyleIdx="0" presStyleCnt="3"/>
      <dgm:spPr/>
    </dgm:pt>
    <dgm:pt modelId="{EA93CF26-C6C2-4A4F-9FFE-8E29C81CF39A}" type="pres">
      <dgm:prSet presAssocID="{AD693475-0353-4AC4-8B4A-7773B60CA4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A551E8-AAAE-4CA1-B520-34ACD269AF68}" type="pres">
      <dgm:prSet presAssocID="{AD693475-0353-4AC4-8B4A-7773B60CA4AC}" presName="negativeSpace" presStyleCnt="0"/>
      <dgm:spPr/>
    </dgm:pt>
    <dgm:pt modelId="{CFB053D5-3A07-4F36-B695-CE247556149F}" type="pres">
      <dgm:prSet presAssocID="{AD693475-0353-4AC4-8B4A-7773B60CA4AC}" presName="childText" presStyleLbl="conFgAcc1" presStyleIdx="0" presStyleCnt="3">
        <dgm:presLayoutVars>
          <dgm:bulletEnabled val="1"/>
        </dgm:presLayoutVars>
      </dgm:prSet>
      <dgm:spPr/>
    </dgm:pt>
    <dgm:pt modelId="{22F3F67B-A879-4E0C-BBFE-2EE3BBC7CA65}" type="pres">
      <dgm:prSet presAssocID="{75CB462D-F932-4730-B0FF-6F902CAE4C91}" presName="spaceBetweenRectangles" presStyleCnt="0"/>
      <dgm:spPr/>
    </dgm:pt>
    <dgm:pt modelId="{3FDB7DE2-4AEF-4835-91C1-B747BB72F91B}" type="pres">
      <dgm:prSet presAssocID="{E211933C-CD53-41AF-91FF-F586AEF3482F}" presName="parentLin" presStyleCnt="0"/>
      <dgm:spPr/>
    </dgm:pt>
    <dgm:pt modelId="{8A8BC7D2-080A-4D65-930B-5A4E386CD709}" type="pres">
      <dgm:prSet presAssocID="{E211933C-CD53-41AF-91FF-F586AEF3482F}" presName="parentLeftMargin" presStyleLbl="node1" presStyleIdx="0" presStyleCnt="3"/>
      <dgm:spPr/>
    </dgm:pt>
    <dgm:pt modelId="{F26AC2D5-86E9-4402-A827-93A4352BF820}" type="pres">
      <dgm:prSet presAssocID="{E211933C-CD53-41AF-91FF-F586AEF348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36D2FA-E7E4-40B4-BA23-D19AADA13080}" type="pres">
      <dgm:prSet presAssocID="{E211933C-CD53-41AF-91FF-F586AEF3482F}" presName="negativeSpace" presStyleCnt="0"/>
      <dgm:spPr/>
    </dgm:pt>
    <dgm:pt modelId="{4D1AE5FE-E7EA-4B4A-B9C0-48550913E9A0}" type="pres">
      <dgm:prSet presAssocID="{E211933C-CD53-41AF-91FF-F586AEF3482F}" presName="childText" presStyleLbl="conFgAcc1" presStyleIdx="1" presStyleCnt="3">
        <dgm:presLayoutVars>
          <dgm:bulletEnabled val="1"/>
        </dgm:presLayoutVars>
      </dgm:prSet>
      <dgm:spPr/>
    </dgm:pt>
    <dgm:pt modelId="{93B6A285-1C97-41DE-98A8-79574F8EE301}" type="pres">
      <dgm:prSet presAssocID="{9B699396-4C3B-45BD-B208-B5A469FC0647}" presName="spaceBetweenRectangles" presStyleCnt="0"/>
      <dgm:spPr/>
    </dgm:pt>
    <dgm:pt modelId="{D69DC4A2-BA34-4651-B017-BBC23EA0606D}" type="pres">
      <dgm:prSet presAssocID="{3AC31C75-EDD8-4552-89A1-0E06DE9955F7}" presName="parentLin" presStyleCnt="0"/>
      <dgm:spPr/>
    </dgm:pt>
    <dgm:pt modelId="{B28DB394-EA7B-41E1-8080-FC0A9A2F01B9}" type="pres">
      <dgm:prSet presAssocID="{3AC31C75-EDD8-4552-89A1-0E06DE9955F7}" presName="parentLeftMargin" presStyleLbl="node1" presStyleIdx="1" presStyleCnt="3"/>
      <dgm:spPr/>
    </dgm:pt>
    <dgm:pt modelId="{0BC963B9-CB92-4AB3-ABA1-815F553E852E}" type="pres">
      <dgm:prSet presAssocID="{3AC31C75-EDD8-4552-89A1-0E06DE9955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DCDBE7-6AA1-4727-909B-042354277D84}" type="pres">
      <dgm:prSet presAssocID="{3AC31C75-EDD8-4552-89A1-0E06DE9955F7}" presName="negativeSpace" presStyleCnt="0"/>
      <dgm:spPr/>
    </dgm:pt>
    <dgm:pt modelId="{9961FE56-D49D-467E-BDD8-0B9A8DC1596B}" type="pres">
      <dgm:prSet presAssocID="{3AC31C75-EDD8-4552-89A1-0E06DE9955F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DC1C0E-F2BE-42E3-8ACA-10049E0AB984}" type="presOf" srcId="{AD693475-0353-4AC4-8B4A-7773B60CA4AC}" destId="{8A443E23-B375-4073-9A8B-C40D3373DB0F}" srcOrd="0" destOrd="0" presId="urn:microsoft.com/office/officeart/2005/8/layout/list1"/>
    <dgm:cxn modelId="{4AF2381B-FE28-4C9B-B9A3-A4FC6C6BE840}" srcId="{E211933C-CD53-41AF-91FF-F586AEF3482F}" destId="{58704473-8AFF-421D-BA2D-5E1BE5880DC7}" srcOrd="0" destOrd="0" parTransId="{50ED3FB3-B4FE-4CD8-B88D-D414ED4359AF}" sibTransId="{EAE4F985-F97F-40DE-808D-549B31FF3F17}"/>
    <dgm:cxn modelId="{436DA75F-C48B-4FBB-BCD6-C2019C2E6116}" type="presOf" srcId="{7435A817-302C-4BF5-A242-36631CC3F65A}" destId="{9961FE56-D49D-467E-BDD8-0B9A8DC1596B}" srcOrd="0" destOrd="0" presId="urn:microsoft.com/office/officeart/2005/8/layout/list1"/>
    <dgm:cxn modelId="{78837241-8389-4AE3-956D-6343D925B67F}" type="presOf" srcId="{3AC31C75-EDD8-4552-89A1-0E06DE9955F7}" destId="{0BC963B9-CB92-4AB3-ABA1-815F553E852E}" srcOrd="1" destOrd="0" presId="urn:microsoft.com/office/officeart/2005/8/layout/list1"/>
    <dgm:cxn modelId="{CD58E14A-AB3D-4C1C-B26A-BE47DA6E3CBE}" srcId="{F6E82A14-9D70-4619-8F77-BDEF86333911}" destId="{AD693475-0353-4AC4-8B4A-7773B60CA4AC}" srcOrd="0" destOrd="0" parTransId="{AD175645-8064-4E7E-B7C6-8C0E47302E33}" sibTransId="{75CB462D-F932-4730-B0FF-6F902CAE4C91}"/>
    <dgm:cxn modelId="{93006354-C8F4-45AC-873B-2B23CB484E58}" srcId="{F6E82A14-9D70-4619-8F77-BDEF86333911}" destId="{3AC31C75-EDD8-4552-89A1-0E06DE9955F7}" srcOrd="2" destOrd="0" parTransId="{34784F58-BD80-4712-B5E6-04CE04A84052}" sibTransId="{7F5645DA-B1DA-49C0-AA6E-7028FD9F2B4D}"/>
    <dgm:cxn modelId="{287C597E-C226-4BE9-A615-A1CDB98589D5}" srcId="{AD693475-0353-4AC4-8B4A-7773B60CA4AC}" destId="{9407C10D-6960-4726-AC1E-125735E5E100}" srcOrd="0" destOrd="0" parTransId="{E4A3FA16-CDB8-463F-89EF-9C87637F01A1}" sibTransId="{F562EB0C-E0B4-4194-B305-51BACE5C9022}"/>
    <dgm:cxn modelId="{D018398F-D639-44BC-83C5-8C8702175F6A}" type="presOf" srcId="{58704473-8AFF-421D-BA2D-5E1BE5880DC7}" destId="{4D1AE5FE-E7EA-4B4A-B9C0-48550913E9A0}" srcOrd="0" destOrd="0" presId="urn:microsoft.com/office/officeart/2005/8/layout/list1"/>
    <dgm:cxn modelId="{B8716A93-BF04-4C6F-BC06-FA1A21340CE4}" srcId="{3AC31C75-EDD8-4552-89A1-0E06DE9955F7}" destId="{7435A817-302C-4BF5-A242-36631CC3F65A}" srcOrd="0" destOrd="0" parTransId="{E35C5F4C-C9AE-4A46-A92D-2178E2A7A892}" sibTransId="{F5256950-9372-4029-B9C4-61100454920F}"/>
    <dgm:cxn modelId="{6461AA96-5E26-49A3-A5C3-EFE7F96C06C9}" srcId="{F6E82A14-9D70-4619-8F77-BDEF86333911}" destId="{E211933C-CD53-41AF-91FF-F586AEF3482F}" srcOrd="1" destOrd="0" parTransId="{7080465E-C6F0-4530-8BBE-B99176450505}" sibTransId="{9B699396-4C3B-45BD-B208-B5A469FC0647}"/>
    <dgm:cxn modelId="{719C15AF-33F9-4C62-816D-94658CE0C862}" type="presOf" srcId="{3AC31C75-EDD8-4552-89A1-0E06DE9955F7}" destId="{B28DB394-EA7B-41E1-8080-FC0A9A2F01B9}" srcOrd="0" destOrd="0" presId="urn:microsoft.com/office/officeart/2005/8/layout/list1"/>
    <dgm:cxn modelId="{FA490FB0-530F-4BF0-83A5-DF06AF66F433}" type="presOf" srcId="{E211933C-CD53-41AF-91FF-F586AEF3482F}" destId="{8A8BC7D2-080A-4D65-930B-5A4E386CD709}" srcOrd="0" destOrd="0" presId="urn:microsoft.com/office/officeart/2005/8/layout/list1"/>
    <dgm:cxn modelId="{48AAC0CA-1421-436E-9EE4-8867301D3FB2}" type="presOf" srcId="{9407C10D-6960-4726-AC1E-125735E5E100}" destId="{CFB053D5-3A07-4F36-B695-CE247556149F}" srcOrd="0" destOrd="0" presId="urn:microsoft.com/office/officeart/2005/8/layout/list1"/>
    <dgm:cxn modelId="{058D46D8-7F94-4FAA-BD80-C7F38D0C2715}" type="presOf" srcId="{AD693475-0353-4AC4-8B4A-7773B60CA4AC}" destId="{EA93CF26-C6C2-4A4F-9FFE-8E29C81CF39A}" srcOrd="1" destOrd="0" presId="urn:microsoft.com/office/officeart/2005/8/layout/list1"/>
    <dgm:cxn modelId="{74E461F1-383C-48AF-BE19-D2723EC759EB}" type="presOf" srcId="{E211933C-CD53-41AF-91FF-F586AEF3482F}" destId="{F26AC2D5-86E9-4402-A827-93A4352BF820}" srcOrd="1" destOrd="0" presId="urn:microsoft.com/office/officeart/2005/8/layout/list1"/>
    <dgm:cxn modelId="{F27D07F2-203F-44D7-9537-6B4CD2B8782E}" type="presOf" srcId="{F6E82A14-9D70-4619-8F77-BDEF86333911}" destId="{5672DBE6-A078-4A80-BC44-5196B3758AA4}" srcOrd="0" destOrd="0" presId="urn:microsoft.com/office/officeart/2005/8/layout/list1"/>
    <dgm:cxn modelId="{89349526-021E-41AE-87C9-CC4528460A8D}" type="presParOf" srcId="{5672DBE6-A078-4A80-BC44-5196B3758AA4}" destId="{9FB1B1BA-4914-4780-B9B9-401F2639ACF2}" srcOrd="0" destOrd="0" presId="urn:microsoft.com/office/officeart/2005/8/layout/list1"/>
    <dgm:cxn modelId="{D0D2F661-1C56-4B87-9382-C598AD6BF0D4}" type="presParOf" srcId="{9FB1B1BA-4914-4780-B9B9-401F2639ACF2}" destId="{8A443E23-B375-4073-9A8B-C40D3373DB0F}" srcOrd="0" destOrd="0" presId="urn:microsoft.com/office/officeart/2005/8/layout/list1"/>
    <dgm:cxn modelId="{C1993900-CA6D-4307-9D86-6A4DE8986DE7}" type="presParOf" srcId="{9FB1B1BA-4914-4780-B9B9-401F2639ACF2}" destId="{EA93CF26-C6C2-4A4F-9FFE-8E29C81CF39A}" srcOrd="1" destOrd="0" presId="urn:microsoft.com/office/officeart/2005/8/layout/list1"/>
    <dgm:cxn modelId="{0207E663-0289-49A0-9B80-CC64901A0F53}" type="presParOf" srcId="{5672DBE6-A078-4A80-BC44-5196B3758AA4}" destId="{90A551E8-AAAE-4CA1-B520-34ACD269AF68}" srcOrd="1" destOrd="0" presId="urn:microsoft.com/office/officeart/2005/8/layout/list1"/>
    <dgm:cxn modelId="{D3EE9185-B678-4FA1-AF7B-9D109EBD645F}" type="presParOf" srcId="{5672DBE6-A078-4A80-BC44-5196B3758AA4}" destId="{CFB053D5-3A07-4F36-B695-CE247556149F}" srcOrd="2" destOrd="0" presId="urn:microsoft.com/office/officeart/2005/8/layout/list1"/>
    <dgm:cxn modelId="{D0526924-3E30-47E7-BC94-2357B277C898}" type="presParOf" srcId="{5672DBE6-A078-4A80-BC44-5196B3758AA4}" destId="{22F3F67B-A879-4E0C-BBFE-2EE3BBC7CA65}" srcOrd="3" destOrd="0" presId="urn:microsoft.com/office/officeart/2005/8/layout/list1"/>
    <dgm:cxn modelId="{8A73739C-8BC5-4987-8D55-2236461037B5}" type="presParOf" srcId="{5672DBE6-A078-4A80-BC44-5196B3758AA4}" destId="{3FDB7DE2-4AEF-4835-91C1-B747BB72F91B}" srcOrd="4" destOrd="0" presId="urn:microsoft.com/office/officeart/2005/8/layout/list1"/>
    <dgm:cxn modelId="{4E018561-5181-45F6-9917-E1BB3F25D77E}" type="presParOf" srcId="{3FDB7DE2-4AEF-4835-91C1-B747BB72F91B}" destId="{8A8BC7D2-080A-4D65-930B-5A4E386CD709}" srcOrd="0" destOrd="0" presId="urn:microsoft.com/office/officeart/2005/8/layout/list1"/>
    <dgm:cxn modelId="{0DC39D69-ED4B-4C6C-BB4B-BD951F7E00A2}" type="presParOf" srcId="{3FDB7DE2-4AEF-4835-91C1-B747BB72F91B}" destId="{F26AC2D5-86E9-4402-A827-93A4352BF820}" srcOrd="1" destOrd="0" presId="urn:microsoft.com/office/officeart/2005/8/layout/list1"/>
    <dgm:cxn modelId="{A86CAA27-EF95-4109-9D17-B893093878C0}" type="presParOf" srcId="{5672DBE6-A078-4A80-BC44-5196B3758AA4}" destId="{8736D2FA-E7E4-40B4-BA23-D19AADA13080}" srcOrd="5" destOrd="0" presId="urn:microsoft.com/office/officeart/2005/8/layout/list1"/>
    <dgm:cxn modelId="{FCF1BF95-E943-460A-9B5F-E7BF94D38A9D}" type="presParOf" srcId="{5672DBE6-A078-4A80-BC44-5196B3758AA4}" destId="{4D1AE5FE-E7EA-4B4A-B9C0-48550913E9A0}" srcOrd="6" destOrd="0" presId="urn:microsoft.com/office/officeart/2005/8/layout/list1"/>
    <dgm:cxn modelId="{99654678-10B6-4AC6-96B3-6F1E95D33886}" type="presParOf" srcId="{5672DBE6-A078-4A80-BC44-5196B3758AA4}" destId="{93B6A285-1C97-41DE-98A8-79574F8EE301}" srcOrd="7" destOrd="0" presId="urn:microsoft.com/office/officeart/2005/8/layout/list1"/>
    <dgm:cxn modelId="{82526D97-9CFE-478B-AA1E-7A842AA2C6EA}" type="presParOf" srcId="{5672DBE6-A078-4A80-BC44-5196B3758AA4}" destId="{D69DC4A2-BA34-4651-B017-BBC23EA0606D}" srcOrd="8" destOrd="0" presId="urn:microsoft.com/office/officeart/2005/8/layout/list1"/>
    <dgm:cxn modelId="{A8C7527C-ACB2-441B-A56B-7AF01BFB29BC}" type="presParOf" srcId="{D69DC4A2-BA34-4651-B017-BBC23EA0606D}" destId="{B28DB394-EA7B-41E1-8080-FC0A9A2F01B9}" srcOrd="0" destOrd="0" presId="urn:microsoft.com/office/officeart/2005/8/layout/list1"/>
    <dgm:cxn modelId="{5E5D72B7-AF56-4020-AD14-A0515ADBA191}" type="presParOf" srcId="{D69DC4A2-BA34-4651-B017-BBC23EA0606D}" destId="{0BC963B9-CB92-4AB3-ABA1-815F553E852E}" srcOrd="1" destOrd="0" presId="urn:microsoft.com/office/officeart/2005/8/layout/list1"/>
    <dgm:cxn modelId="{906EB6E8-0E98-4F31-AA02-72521005E0DC}" type="presParOf" srcId="{5672DBE6-A078-4A80-BC44-5196B3758AA4}" destId="{23DCDBE7-6AA1-4727-909B-042354277D84}" srcOrd="9" destOrd="0" presId="urn:microsoft.com/office/officeart/2005/8/layout/list1"/>
    <dgm:cxn modelId="{7C3AB012-2DF8-45F5-BD4C-9203406301C5}" type="presParOf" srcId="{5672DBE6-A078-4A80-BC44-5196B3758AA4}" destId="{9961FE56-D49D-467E-BDD8-0B9A8DC1596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A58D0-2886-4988-A1FC-7E1DDCD199DC}">
      <dsp:nvSpPr>
        <dsp:cNvPr id="0" name=""/>
        <dsp:cNvSpPr/>
      </dsp:nvSpPr>
      <dsp:spPr>
        <a:xfrm>
          <a:off x="911" y="1252128"/>
          <a:ext cx="3199618" cy="2031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F60B5A-97C9-4FFF-A83B-7C4DC4461F73}">
      <dsp:nvSpPr>
        <dsp:cNvPr id="0" name=""/>
        <dsp:cNvSpPr/>
      </dsp:nvSpPr>
      <dsp:spPr>
        <a:xfrm>
          <a:off x="356424" y="1589865"/>
          <a:ext cx="3199618" cy="2031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Análise de Pontos de Função</a:t>
          </a:r>
          <a:endParaRPr lang="en-US" sz="3800" kern="1200"/>
        </a:p>
      </dsp:txBody>
      <dsp:txXfrm>
        <a:off x="415932" y="1649373"/>
        <a:ext cx="3080602" cy="1912741"/>
      </dsp:txXfrm>
    </dsp:sp>
    <dsp:sp modelId="{49AC5969-F699-4930-9F46-AF80C0763A6E}">
      <dsp:nvSpPr>
        <dsp:cNvPr id="0" name=""/>
        <dsp:cNvSpPr/>
      </dsp:nvSpPr>
      <dsp:spPr>
        <a:xfrm>
          <a:off x="3911556" y="1252128"/>
          <a:ext cx="3199618" cy="2031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27DC47-3FC2-4755-8522-13E8AEE8B24B}">
      <dsp:nvSpPr>
        <dsp:cNvPr id="0" name=""/>
        <dsp:cNvSpPr/>
      </dsp:nvSpPr>
      <dsp:spPr>
        <a:xfrm>
          <a:off x="4267069" y="1589865"/>
          <a:ext cx="3199618" cy="2031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Pontos de História</a:t>
          </a:r>
          <a:endParaRPr lang="en-US" sz="3800" kern="1200"/>
        </a:p>
      </dsp:txBody>
      <dsp:txXfrm>
        <a:off x="4326577" y="1649373"/>
        <a:ext cx="3080602" cy="1912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B8A7B-29FC-40E6-9650-DDFF04DFB94A}">
      <dsp:nvSpPr>
        <dsp:cNvPr id="0" name=""/>
        <dsp:cNvSpPr/>
      </dsp:nvSpPr>
      <dsp:spPr>
        <a:xfrm>
          <a:off x="671409" y="704375"/>
          <a:ext cx="2093062" cy="2093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99119-86AF-49BC-A14B-E10B72270E8B}">
      <dsp:nvSpPr>
        <dsp:cNvPr id="0" name=""/>
        <dsp:cNvSpPr/>
      </dsp:nvSpPr>
      <dsp:spPr>
        <a:xfrm>
          <a:off x="1117471" y="1150438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E5170-B52F-47C3-ACD4-A1259CB5DBFD}">
      <dsp:nvSpPr>
        <dsp:cNvPr id="0" name=""/>
        <dsp:cNvSpPr/>
      </dsp:nvSpPr>
      <dsp:spPr>
        <a:xfrm>
          <a:off x="2315" y="3449376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Técnicas paramétricas</a:t>
          </a:r>
          <a:endParaRPr lang="en-US" sz="2500" kern="1200"/>
        </a:p>
      </dsp:txBody>
      <dsp:txXfrm>
        <a:off x="2315" y="3449376"/>
        <a:ext cx="3431250" cy="720000"/>
      </dsp:txXfrm>
    </dsp:sp>
    <dsp:sp modelId="{E22DF390-7B8B-4ACE-9FA0-A42D8B27E3F3}">
      <dsp:nvSpPr>
        <dsp:cNvPr id="0" name=""/>
        <dsp:cNvSpPr/>
      </dsp:nvSpPr>
      <dsp:spPr>
        <a:xfrm>
          <a:off x="4703128" y="704375"/>
          <a:ext cx="2093062" cy="2093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D848B-0468-40FC-AB79-60E43449BD1A}">
      <dsp:nvSpPr>
        <dsp:cNvPr id="0" name=""/>
        <dsp:cNvSpPr/>
      </dsp:nvSpPr>
      <dsp:spPr>
        <a:xfrm>
          <a:off x="5149190" y="1150438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CD3D6-527B-46EF-B8E6-E6E17059AE14}">
      <dsp:nvSpPr>
        <dsp:cNvPr id="0" name=""/>
        <dsp:cNvSpPr/>
      </dsp:nvSpPr>
      <dsp:spPr>
        <a:xfrm>
          <a:off x="4034034" y="3449376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Técnicas não paramétricas</a:t>
          </a:r>
          <a:endParaRPr lang="en-US" sz="2500" kern="1200"/>
        </a:p>
      </dsp:txBody>
      <dsp:txXfrm>
        <a:off x="4034034" y="3449376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79AEE-58EF-4017-8B1E-62FA45D3A342}">
      <dsp:nvSpPr>
        <dsp:cNvPr id="0" name=""/>
        <dsp:cNvSpPr/>
      </dsp:nvSpPr>
      <dsp:spPr>
        <a:xfrm rot="5400000">
          <a:off x="4127015" y="-1200881"/>
          <a:ext cx="1901905" cy="477926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/>
            <a:t>Arquivos lógicos internos (ALI)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/>
            <a:t>Arquivos de interface externas (AIE)</a:t>
          </a:r>
          <a:endParaRPr lang="en-US" sz="2700" kern="1200"/>
        </a:p>
      </dsp:txBody>
      <dsp:txXfrm rot="-5400000">
        <a:off x="2688336" y="330641"/>
        <a:ext cx="4686421" cy="1716219"/>
      </dsp:txXfrm>
    </dsp:sp>
    <dsp:sp modelId="{E17603FF-90D7-445D-A85F-4C55C4BF918D}">
      <dsp:nvSpPr>
        <dsp:cNvPr id="0" name=""/>
        <dsp:cNvSpPr/>
      </dsp:nvSpPr>
      <dsp:spPr>
        <a:xfrm>
          <a:off x="0" y="59"/>
          <a:ext cx="2688336" cy="23773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i="1" kern="1200"/>
            <a:t>Funções de dados</a:t>
          </a:r>
          <a:endParaRPr lang="en-US" sz="3100" kern="1200"/>
        </a:p>
      </dsp:txBody>
      <dsp:txXfrm>
        <a:off x="116054" y="116113"/>
        <a:ext cx="2456228" cy="2145273"/>
      </dsp:txXfrm>
    </dsp:sp>
    <dsp:sp modelId="{7688BB13-136A-4E4D-AD09-C8511C11757E}">
      <dsp:nvSpPr>
        <dsp:cNvPr id="0" name=""/>
        <dsp:cNvSpPr/>
      </dsp:nvSpPr>
      <dsp:spPr>
        <a:xfrm rot="5400000">
          <a:off x="4127015" y="1295369"/>
          <a:ext cx="1901905" cy="477926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/>
            <a:t>Entradas externas (EE)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/>
            <a:t>Consultas externas (CE)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/>
            <a:t>Saídas externas (SE)</a:t>
          </a:r>
          <a:endParaRPr lang="en-US" sz="2700" kern="1200"/>
        </a:p>
      </dsp:txBody>
      <dsp:txXfrm rot="-5400000">
        <a:off x="2688336" y="2826892"/>
        <a:ext cx="4686421" cy="1716219"/>
      </dsp:txXfrm>
    </dsp:sp>
    <dsp:sp modelId="{59F6D583-C1DC-4DD5-9CB9-BF458613B5EE}">
      <dsp:nvSpPr>
        <dsp:cNvPr id="0" name=""/>
        <dsp:cNvSpPr/>
      </dsp:nvSpPr>
      <dsp:spPr>
        <a:xfrm>
          <a:off x="0" y="2496310"/>
          <a:ext cx="2688336" cy="23773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i="1" kern="1200"/>
            <a:t>Funções transacionais</a:t>
          </a:r>
          <a:endParaRPr lang="en-US" sz="3100" kern="1200"/>
        </a:p>
      </dsp:txBody>
      <dsp:txXfrm>
        <a:off x="116054" y="2612364"/>
        <a:ext cx="2456228" cy="21452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F9864-3864-4C57-A712-4163D2387AB2}">
      <dsp:nvSpPr>
        <dsp:cNvPr id="0" name=""/>
        <dsp:cNvSpPr/>
      </dsp:nvSpPr>
      <dsp:spPr>
        <a:xfrm>
          <a:off x="671409" y="704375"/>
          <a:ext cx="2093062" cy="2093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188AC-E606-4D65-AF0C-D24CDCA770E7}">
      <dsp:nvSpPr>
        <dsp:cNvPr id="0" name=""/>
        <dsp:cNvSpPr/>
      </dsp:nvSpPr>
      <dsp:spPr>
        <a:xfrm>
          <a:off x="1117471" y="1150438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BAEB6-FD8E-4FB8-9058-4B13CE8FF650}">
      <dsp:nvSpPr>
        <dsp:cNvPr id="0" name=""/>
        <dsp:cNvSpPr/>
      </dsp:nvSpPr>
      <dsp:spPr>
        <a:xfrm>
          <a:off x="2315" y="3449376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Arquivos Lógicos (AL) </a:t>
          </a:r>
          <a:endParaRPr lang="en-US" sz="2500" kern="1200"/>
        </a:p>
      </dsp:txBody>
      <dsp:txXfrm>
        <a:off x="2315" y="3449376"/>
        <a:ext cx="3431250" cy="720000"/>
      </dsp:txXfrm>
    </dsp:sp>
    <dsp:sp modelId="{79CFD50A-0A03-4171-B58D-15FC6E95B41F}">
      <dsp:nvSpPr>
        <dsp:cNvPr id="0" name=""/>
        <dsp:cNvSpPr/>
      </dsp:nvSpPr>
      <dsp:spPr>
        <a:xfrm>
          <a:off x="4703128" y="704375"/>
          <a:ext cx="2093062" cy="2093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2D532-498A-4CAB-8D82-DD7FFBA57189}">
      <dsp:nvSpPr>
        <dsp:cNvPr id="0" name=""/>
        <dsp:cNvSpPr/>
      </dsp:nvSpPr>
      <dsp:spPr>
        <a:xfrm>
          <a:off x="5149190" y="1150438"/>
          <a:ext cx="1200937" cy="1200937"/>
        </a:xfrm>
        <a:prstGeom prst="flowChartInternalStorag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899DB-B665-48FE-963E-B09EAB118039}">
      <dsp:nvSpPr>
        <dsp:cNvPr id="0" name=""/>
        <dsp:cNvSpPr/>
      </dsp:nvSpPr>
      <dsp:spPr>
        <a:xfrm>
          <a:off x="4034034" y="3449376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Tipos de dados elementares (TDE)</a:t>
          </a:r>
          <a:endParaRPr lang="en-US" sz="2500" kern="1200"/>
        </a:p>
      </dsp:txBody>
      <dsp:txXfrm>
        <a:off x="4034034" y="3449376"/>
        <a:ext cx="343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59CDF-9ECE-4345-AF38-BDFCC202A4E6}">
      <dsp:nvSpPr>
        <dsp:cNvPr id="0" name=""/>
        <dsp:cNvSpPr/>
      </dsp:nvSpPr>
      <dsp:spPr>
        <a:xfrm>
          <a:off x="671409" y="704375"/>
          <a:ext cx="2093062" cy="2093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CEF19-C87B-4FC7-A520-8B12DB9716A2}">
      <dsp:nvSpPr>
        <dsp:cNvPr id="0" name=""/>
        <dsp:cNvSpPr/>
      </dsp:nvSpPr>
      <dsp:spPr>
        <a:xfrm>
          <a:off x="1117471" y="1150438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99A44-60A2-40F2-A953-BB853AB9C78C}">
      <dsp:nvSpPr>
        <dsp:cNvPr id="0" name=""/>
        <dsp:cNvSpPr/>
      </dsp:nvSpPr>
      <dsp:spPr>
        <a:xfrm>
          <a:off x="2315" y="3449376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Registros Lógicos (RL)</a:t>
          </a:r>
          <a:endParaRPr lang="en-US" sz="2500" kern="1200"/>
        </a:p>
      </dsp:txBody>
      <dsp:txXfrm>
        <a:off x="2315" y="3449376"/>
        <a:ext cx="3431250" cy="720000"/>
      </dsp:txXfrm>
    </dsp:sp>
    <dsp:sp modelId="{8FF9148F-FCDE-429C-903B-E193477317BE}">
      <dsp:nvSpPr>
        <dsp:cNvPr id="0" name=""/>
        <dsp:cNvSpPr/>
      </dsp:nvSpPr>
      <dsp:spPr>
        <a:xfrm>
          <a:off x="4703128" y="704375"/>
          <a:ext cx="2093062" cy="2093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BE4E4-B390-471C-8F66-D45C8FC9C69F}">
      <dsp:nvSpPr>
        <dsp:cNvPr id="0" name=""/>
        <dsp:cNvSpPr/>
      </dsp:nvSpPr>
      <dsp:spPr>
        <a:xfrm>
          <a:off x="5149190" y="1150438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1964B-7DA9-47F5-89AC-D4C87E4B2F55}">
      <dsp:nvSpPr>
        <dsp:cNvPr id="0" name=""/>
        <dsp:cNvSpPr/>
      </dsp:nvSpPr>
      <dsp:spPr>
        <a:xfrm>
          <a:off x="4034034" y="3449376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Tipos de dados elementares (TDE)</a:t>
          </a:r>
        </a:p>
      </dsp:txBody>
      <dsp:txXfrm>
        <a:off x="4034034" y="3449376"/>
        <a:ext cx="343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9DBF7-FA94-48FE-8021-E4CCADEF165C}">
      <dsp:nvSpPr>
        <dsp:cNvPr id="0" name=""/>
        <dsp:cNvSpPr/>
      </dsp:nvSpPr>
      <dsp:spPr>
        <a:xfrm>
          <a:off x="0" y="0"/>
          <a:ext cx="7467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8180-F712-4487-B2EF-7CDAEF42E78D}">
      <dsp:nvSpPr>
        <dsp:cNvPr id="0" name=""/>
        <dsp:cNvSpPr/>
      </dsp:nvSpPr>
      <dsp:spPr>
        <a:xfrm>
          <a:off x="0" y="0"/>
          <a:ext cx="7467600" cy="121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R1: O sistema deve permitir o gerenciamento (CRUDL) de informações sobre livros e usuários. Dos livros incluem-se título, ISBN, autor, número de páginas, editora e ano de publicação. Dos usuários incluem-se nome, documento, endereço, telefone e </a:t>
          </a:r>
          <a:r>
            <a:rPr lang="pt-BR" sz="1900" i="1" kern="1200"/>
            <a:t>e-mail</a:t>
          </a:r>
          <a:r>
            <a:rPr lang="pt-BR" sz="1900" kern="1200"/>
            <a:t>.</a:t>
          </a:r>
          <a:endParaRPr lang="en-US" sz="1900" kern="1200"/>
        </a:p>
      </dsp:txBody>
      <dsp:txXfrm>
        <a:off x="0" y="0"/>
        <a:ext cx="7467600" cy="1218438"/>
      </dsp:txXfrm>
    </dsp:sp>
    <dsp:sp modelId="{CD589414-4BC8-4886-9A80-34CB6536D8CC}">
      <dsp:nvSpPr>
        <dsp:cNvPr id="0" name=""/>
        <dsp:cNvSpPr/>
      </dsp:nvSpPr>
      <dsp:spPr>
        <a:xfrm>
          <a:off x="0" y="1218438"/>
          <a:ext cx="7467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D4753-5867-4A6F-967C-3B00B60D1F42}">
      <dsp:nvSpPr>
        <dsp:cNvPr id="0" name=""/>
        <dsp:cNvSpPr/>
      </dsp:nvSpPr>
      <dsp:spPr>
        <a:xfrm>
          <a:off x="0" y="1218438"/>
          <a:ext cx="7467600" cy="121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R2: O sistema deve permitir o registro de empréstimos, em que são informados o documento do usuário e o ISBN de cada livro.</a:t>
          </a:r>
          <a:endParaRPr lang="en-US" sz="1900" kern="1200"/>
        </a:p>
      </dsp:txBody>
      <dsp:txXfrm>
        <a:off x="0" y="1218438"/>
        <a:ext cx="7467600" cy="1218438"/>
      </dsp:txXfrm>
    </dsp:sp>
    <dsp:sp modelId="{FC97D3A3-409D-429E-B3C3-050DBE7E57C8}">
      <dsp:nvSpPr>
        <dsp:cNvPr id="0" name=""/>
        <dsp:cNvSpPr/>
      </dsp:nvSpPr>
      <dsp:spPr>
        <a:xfrm>
          <a:off x="0" y="2436876"/>
          <a:ext cx="7467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21470-DB77-49D2-AAD8-FB414B8DB5FA}">
      <dsp:nvSpPr>
        <dsp:cNvPr id="0" name=""/>
        <dsp:cNvSpPr/>
      </dsp:nvSpPr>
      <dsp:spPr>
        <a:xfrm>
          <a:off x="0" y="2436876"/>
          <a:ext cx="7467600" cy="121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R3: Quando um empréstimo for executado, o sistema deve armazenar as informações em uma tabela relacional, usando chaves estrangeiras para identificar o usuário e os livros.</a:t>
          </a:r>
          <a:endParaRPr lang="en-US" sz="1900" kern="1200"/>
        </a:p>
      </dsp:txBody>
      <dsp:txXfrm>
        <a:off x="0" y="2436876"/>
        <a:ext cx="7467600" cy="1218438"/>
      </dsp:txXfrm>
    </dsp:sp>
    <dsp:sp modelId="{868831C6-E2AF-424F-9124-7F2B4CBDAE93}">
      <dsp:nvSpPr>
        <dsp:cNvPr id="0" name=""/>
        <dsp:cNvSpPr/>
      </dsp:nvSpPr>
      <dsp:spPr>
        <a:xfrm>
          <a:off x="0" y="3655314"/>
          <a:ext cx="7467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2D2E-2617-4707-9C00-8E8E8ABD9980}">
      <dsp:nvSpPr>
        <dsp:cNvPr id="0" name=""/>
        <dsp:cNvSpPr/>
      </dsp:nvSpPr>
      <dsp:spPr>
        <a:xfrm>
          <a:off x="0" y="3655314"/>
          <a:ext cx="7467600" cy="121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R4: Após o registro de um empréstimo, deve ser impresso um recibo com o nome do usuário, além de título e data de devolução prevista para cada livro, que deve ser calculada como a data atual somada ao prazo do livro.</a:t>
          </a:r>
          <a:endParaRPr lang="en-US" sz="1900" kern="1200"/>
        </a:p>
      </dsp:txBody>
      <dsp:txXfrm>
        <a:off x="0" y="3655314"/>
        <a:ext cx="7467600" cy="12184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F7C64-EB16-43B1-8F0E-ABB4CD96D245}">
      <dsp:nvSpPr>
        <dsp:cNvPr id="0" name=""/>
        <dsp:cNvSpPr/>
      </dsp:nvSpPr>
      <dsp:spPr>
        <a:xfrm>
          <a:off x="0" y="620930"/>
          <a:ext cx="770485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5612B-5070-4F21-BDA1-A7ED9A698A8C}">
      <dsp:nvSpPr>
        <dsp:cNvPr id="0" name=""/>
        <dsp:cNvSpPr/>
      </dsp:nvSpPr>
      <dsp:spPr>
        <a:xfrm>
          <a:off x="385242" y="251930"/>
          <a:ext cx="539339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Detalhada</a:t>
          </a:r>
          <a:endParaRPr lang="en-US" sz="2500" kern="1200"/>
        </a:p>
      </dsp:txBody>
      <dsp:txXfrm>
        <a:off x="421268" y="287956"/>
        <a:ext cx="5321347" cy="665948"/>
      </dsp:txXfrm>
    </dsp:sp>
    <dsp:sp modelId="{8DB9C56D-19D5-4AAE-8A97-317838E393CE}">
      <dsp:nvSpPr>
        <dsp:cNvPr id="0" name=""/>
        <dsp:cNvSpPr/>
      </dsp:nvSpPr>
      <dsp:spPr>
        <a:xfrm>
          <a:off x="0" y="1754930"/>
          <a:ext cx="7704856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520700" rIns="59798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i="1" kern="1200"/>
            <a:t>UPF</a:t>
          </a:r>
          <a:r>
            <a:rPr lang="pt-BR" sz="2500" kern="1200"/>
            <a:t> = 35×#</a:t>
          </a:r>
          <a:r>
            <a:rPr lang="pt-BR" sz="2500" i="1" kern="1200"/>
            <a:t>ALI</a:t>
          </a:r>
          <a:r>
            <a:rPr lang="pt-BR" sz="2500" kern="1200"/>
            <a:t> + 15×#</a:t>
          </a:r>
          <a:r>
            <a:rPr lang="pt-BR" sz="2500" i="1" kern="1200"/>
            <a:t>AIE</a:t>
          </a:r>
          <a:endParaRPr lang="en-US" sz="2500" kern="1200"/>
        </a:p>
      </dsp:txBody>
      <dsp:txXfrm>
        <a:off x="0" y="1754930"/>
        <a:ext cx="7704856" cy="1063125"/>
      </dsp:txXfrm>
    </dsp:sp>
    <dsp:sp modelId="{75F10747-D17A-4347-9773-38D357E15916}">
      <dsp:nvSpPr>
        <dsp:cNvPr id="0" name=""/>
        <dsp:cNvSpPr/>
      </dsp:nvSpPr>
      <dsp:spPr>
        <a:xfrm>
          <a:off x="385242" y="1385930"/>
          <a:ext cx="539339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Indicativa</a:t>
          </a:r>
          <a:endParaRPr lang="en-US" sz="2500" kern="1200"/>
        </a:p>
      </dsp:txBody>
      <dsp:txXfrm>
        <a:off x="421268" y="1421956"/>
        <a:ext cx="5321347" cy="665948"/>
      </dsp:txXfrm>
    </dsp:sp>
    <dsp:sp modelId="{BBA736F1-6ACA-4AD7-8D97-B86B0178FE1F}">
      <dsp:nvSpPr>
        <dsp:cNvPr id="0" name=""/>
        <dsp:cNvSpPr/>
      </dsp:nvSpPr>
      <dsp:spPr>
        <a:xfrm>
          <a:off x="0" y="3322055"/>
          <a:ext cx="7704856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520700" rIns="59798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i="1" kern="1200"/>
            <a:t>UFP</a:t>
          </a:r>
          <a:r>
            <a:rPr lang="pt-BR" sz="2500" kern="1200"/>
            <a:t> = #</a:t>
          </a:r>
          <a:r>
            <a:rPr lang="pt-BR" sz="2500" i="1" kern="1200"/>
            <a:t>EE</a:t>
          </a:r>
          <a:r>
            <a:rPr lang="pt-BR" sz="2500" kern="1200"/>
            <a:t>×4 + #</a:t>
          </a:r>
          <a:r>
            <a:rPr lang="pt-BR" sz="2500" i="1" kern="1200"/>
            <a:t>SE</a:t>
          </a:r>
          <a:r>
            <a:rPr lang="pt-BR" sz="2500" kern="1200"/>
            <a:t>×5 + #</a:t>
          </a:r>
          <a:r>
            <a:rPr lang="pt-BR" sz="2500" i="1" kern="1200"/>
            <a:t>CE</a:t>
          </a:r>
          <a:r>
            <a:rPr lang="pt-BR" sz="2500" kern="1200"/>
            <a:t>×4 + #</a:t>
          </a:r>
          <a:r>
            <a:rPr lang="pt-BR" sz="2500" i="1" kern="1200"/>
            <a:t>ALI</a:t>
          </a:r>
          <a:r>
            <a:rPr lang="pt-BR" sz="2500" kern="1200"/>
            <a:t>×7 + #</a:t>
          </a:r>
          <a:r>
            <a:rPr lang="pt-BR" sz="2500" i="1" kern="1200"/>
            <a:t>AIE</a:t>
          </a:r>
          <a:r>
            <a:rPr lang="pt-BR" sz="2500" kern="1200"/>
            <a:t>×5</a:t>
          </a:r>
          <a:endParaRPr lang="en-US" sz="2500" kern="1200"/>
        </a:p>
      </dsp:txBody>
      <dsp:txXfrm>
        <a:off x="0" y="3322055"/>
        <a:ext cx="7704856" cy="1063125"/>
      </dsp:txXfrm>
    </dsp:sp>
    <dsp:sp modelId="{5787107F-C1E2-4C99-A644-A3A82E4D34FA}">
      <dsp:nvSpPr>
        <dsp:cNvPr id="0" name=""/>
        <dsp:cNvSpPr/>
      </dsp:nvSpPr>
      <dsp:spPr>
        <a:xfrm>
          <a:off x="385242" y="2953055"/>
          <a:ext cx="539339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Estimada</a:t>
          </a:r>
          <a:endParaRPr lang="en-US" sz="2500" kern="1200"/>
        </a:p>
      </dsp:txBody>
      <dsp:txXfrm>
        <a:off x="421268" y="2989081"/>
        <a:ext cx="5321347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053D5-3A07-4F36-B695-CE247556149F}">
      <dsp:nvSpPr>
        <dsp:cNvPr id="0" name=""/>
        <dsp:cNvSpPr/>
      </dsp:nvSpPr>
      <dsp:spPr>
        <a:xfrm>
          <a:off x="0" y="340955"/>
          <a:ext cx="7316288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825" tIns="437388" rIns="56782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“Essa regra de negócio tem muitos cenários possíveis”.</a:t>
          </a:r>
          <a:endParaRPr lang="en-US" sz="2100" kern="1200"/>
        </a:p>
      </dsp:txBody>
      <dsp:txXfrm>
        <a:off x="0" y="340955"/>
        <a:ext cx="7316288" cy="893025"/>
      </dsp:txXfrm>
    </dsp:sp>
    <dsp:sp modelId="{EA93CF26-C6C2-4A4F-9FFE-8E29C81CF39A}">
      <dsp:nvSpPr>
        <dsp:cNvPr id="0" name=""/>
        <dsp:cNvSpPr/>
      </dsp:nvSpPr>
      <dsp:spPr>
        <a:xfrm>
          <a:off x="365814" y="30995"/>
          <a:ext cx="512140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77" tIns="0" rIns="1935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i="1" kern="1200"/>
            <a:t>Complexidade</a:t>
          </a:r>
          <a:r>
            <a:rPr lang="pt-BR" sz="2100" kern="1200"/>
            <a:t>: </a:t>
          </a:r>
          <a:endParaRPr lang="en-US" sz="2100" kern="1200"/>
        </a:p>
      </dsp:txBody>
      <dsp:txXfrm>
        <a:off x="396076" y="61257"/>
        <a:ext cx="5060877" cy="559396"/>
      </dsp:txXfrm>
    </dsp:sp>
    <dsp:sp modelId="{4D1AE5FE-E7EA-4B4A-B9C0-48550913E9A0}">
      <dsp:nvSpPr>
        <dsp:cNvPr id="0" name=""/>
        <dsp:cNvSpPr/>
      </dsp:nvSpPr>
      <dsp:spPr>
        <a:xfrm>
          <a:off x="0" y="1657340"/>
          <a:ext cx="7316288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825" tIns="437388" rIns="56782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“Essa alteração é simples, mas precisa ser realizada em muitas telas”.</a:t>
          </a:r>
          <a:endParaRPr lang="en-US" sz="2100" kern="1200" dirty="0"/>
        </a:p>
      </dsp:txBody>
      <dsp:txXfrm>
        <a:off x="0" y="1657340"/>
        <a:ext cx="7316288" cy="1190700"/>
      </dsp:txXfrm>
    </dsp:sp>
    <dsp:sp modelId="{F26AC2D5-86E9-4402-A827-93A4352BF820}">
      <dsp:nvSpPr>
        <dsp:cNvPr id="0" name=""/>
        <dsp:cNvSpPr/>
      </dsp:nvSpPr>
      <dsp:spPr>
        <a:xfrm>
          <a:off x="365814" y="1347380"/>
          <a:ext cx="512140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77" tIns="0" rIns="1935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i="1" kern="1200"/>
            <a:t>Esforço</a:t>
          </a:r>
          <a:r>
            <a:rPr lang="pt-BR" sz="2100" kern="1200"/>
            <a:t>: </a:t>
          </a:r>
          <a:endParaRPr lang="en-US" sz="2100" kern="1200"/>
        </a:p>
      </dsp:txBody>
      <dsp:txXfrm>
        <a:off x="396076" y="1377642"/>
        <a:ext cx="5060877" cy="559396"/>
      </dsp:txXfrm>
    </dsp:sp>
    <dsp:sp modelId="{9961FE56-D49D-467E-BDD8-0B9A8DC1596B}">
      <dsp:nvSpPr>
        <dsp:cNvPr id="0" name=""/>
        <dsp:cNvSpPr/>
      </dsp:nvSpPr>
      <dsp:spPr>
        <a:xfrm>
          <a:off x="0" y="3271400"/>
          <a:ext cx="7316288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825" tIns="437388" rIns="56782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“Precisamos utilizar o </a:t>
          </a:r>
          <a:r>
            <a:rPr lang="pt-BR" sz="2100" i="1" kern="1200"/>
            <a:t>framework</a:t>
          </a:r>
          <a:r>
            <a:rPr lang="pt-BR" sz="2100" kern="1200"/>
            <a:t> X, mas ninguém na equipe tem experiência”.</a:t>
          </a:r>
          <a:endParaRPr lang="en-US" sz="2100" kern="1200"/>
        </a:p>
      </dsp:txBody>
      <dsp:txXfrm>
        <a:off x="0" y="3271400"/>
        <a:ext cx="7316288" cy="1190700"/>
      </dsp:txXfrm>
    </dsp:sp>
    <dsp:sp modelId="{0BC963B9-CB92-4AB3-ABA1-815F553E852E}">
      <dsp:nvSpPr>
        <dsp:cNvPr id="0" name=""/>
        <dsp:cNvSpPr/>
      </dsp:nvSpPr>
      <dsp:spPr>
        <a:xfrm>
          <a:off x="365814" y="2961440"/>
          <a:ext cx="512140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77" tIns="0" rIns="1935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i="1" kern="1200"/>
            <a:t>Risco</a:t>
          </a:r>
          <a:r>
            <a:rPr lang="pt-BR" sz="2100" kern="1200"/>
            <a:t>: </a:t>
          </a:r>
          <a:endParaRPr lang="en-US" sz="2100" kern="1200"/>
        </a:p>
      </dsp:txBody>
      <dsp:txXfrm>
        <a:off x="396076" y="2991702"/>
        <a:ext cx="506087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7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86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4B9E15-156C-4AD3-908A-8ABA903CE674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Calibri" pitchFamily="34" charset="0"/>
              </a:rPr>
              <a:t>Estimação de Esforço I</a:t>
            </a:r>
            <a:br>
              <a:rPr lang="pt-BR" dirty="0">
                <a:latin typeface="Calibri" pitchFamily="34" charset="0"/>
              </a:rPr>
            </a:br>
            <a:r>
              <a:rPr lang="pt-BR" dirty="0">
                <a:latin typeface="Calibri" pitchFamily="34" charset="0"/>
              </a:rPr>
              <a:t>APF e PH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12F0A-A59E-4DE7-8B11-9E7F2040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Complexidade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lógicos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(ALI) e </a:t>
            </a:r>
            <a:r>
              <a:rPr lang="en-US" dirty="0" err="1"/>
              <a:t>arquivos</a:t>
            </a:r>
            <a:r>
              <a:rPr lang="en-US" dirty="0"/>
              <a:t> de interface externa (AIE)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C8C00D8-A289-4A50-BA7F-D43DB525031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5656" y="2132856"/>
            <a:ext cx="526736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8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12569-8C0B-42CF-ADA7-B1C38847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ajustados</a:t>
            </a:r>
            <a:r>
              <a:rPr lang="en-US" dirty="0"/>
              <a:t> por </a:t>
            </a:r>
            <a:r>
              <a:rPr lang="en-US" dirty="0" err="1"/>
              <a:t>tipo</a:t>
            </a:r>
            <a:r>
              <a:rPr lang="en-US" dirty="0"/>
              <a:t> e </a:t>
            </a:r>
            <a:r>
              <a:rPr lang="en-US" dirty="0" err="1"/>
              <a:t>complexidade</a:t>
            </a:r>
            <a:r>
              <a:rPr lang="en-US" dirty="0"/>
              <a:t> de </a:t>
            </a:r>
            <a:r>
              <a:rPr lang="en-US" dirty="0" err="1"/>
              <a:t>função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1D4EA02-34A1-45AD-9FDF-D23A382465B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584" y="2087724"/>
            <a:ext cx="662785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1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E66C6-F486-48B2-9615-6345BBF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5BAB62EA-CCD6-40BB-A206-3F32B1158C1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462479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61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9388467-E8D4-4835-BECC-6EE05E7CD5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7886" y="548680"/>
            <a:ext cx="8498391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CFD3E-9935-40A6-9C2D-D2E21328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Tipos de contagem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46572BA-DBE3-41BB-993D-A1D78A13D138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54149275"/>
              </p:ext>
            </p:extLst>
          </p:nvPr>
        </p:nvGraphicFramePr>
        <p:xfrm>
          <a:off x="611560" y="1600200"/>
          <a:ext cx="7704856" cy="46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14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7D512-B6A7-45AD-B229-F4B75AE2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função ajustados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A22A7-2DC5-4C8E-AD9E-4EDEFF13C3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Comunicação de dados.</a:t>
            </a:r>
          </a:p>
          <a:p>
            <a:pPr lvl="0"/>
            <a:r>
              <a:rPr lang="pt-BR" dirty="0"/>
              <a:t>Processamento distribuído.</a:t>
            </a:r>
          </a:p>
          <a:p>
            <a:pPr lvl="0"/>
            <a:r>
              <a:rPr lang="pt-BR" i="1" dirty="0"/>
              <a:t>Performance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Configuração do equipamento.</a:t>
            </a:r>
          </a:p>
          <a:p>
            <a:pPr lvl="0"/>
            <a:r>
              <a:rPr lang="pt-BR" dirty="0"/>
              <a:t>Volume</a:t>
            </a:r>
            <a:r>
              <a:rPr lang="pt-BR" b="1" dirty="0"/>
              <a:t> </a:t>
            </a:r>
            <a:r>
              <a:rPr lang="pt-BR" dirty="0"/>
              <a:t>de transações.</a:t>
            </a:r>
          </a:p>
          <a:p>
            <a:pPr lvl="0"/>
            <a:r>
              <a:rPr lang="pt-BR" dirty="0"/>
              <a:t>Entrada de dados </a:t>
            </a:r>
            <a:r>
              <a:rPr lang="pt-BR" i="1" dirty="0"/>
              <a:t>on-line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Interface com o usuário.</a:t>
            </a:r>
          </a:p>
          <a:p>
            <a:pPr lvl="0"/>
            <a:r>
              <a:rPr lang="pt-BR" dirty="0"/>
              <a:t>Atualização </a:t>
            </a:r>
            <a:r>
              <a:rPr lang="pt-BR" i="1" dirty="0"/>
              <a:t>on-line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Processamento complexo.</a:t>
            </a:r>
          </a:p>
          <a:p>
            <a:pPr lvl="0"/>
            <a:r>
              <a:rPr lang="pt-BR" dirty="0"/>
              <a:t>Reusabilidade.</a:t>
            </a:r>
          </a:p>
          <a:p>
            <a:pPr lvl="0"/>
            <a:r>
              <a:rPr lang="pt-BR" dirty="0"/>
              <a:t>Facilidade de implantação.</a:t>
            </a:r>
          </a:p>
          <a:p>
            <a:pPr lvl="0"/>
            <a:r>
              <a:rPr lang="pt-BR" dirty="0"/>
              <a:t>Facilidade operacional.</a:t>
            </a:r>
          </a:p>
          <a:p>
            <a:pPr lvl="0"/>
            <a:r>
              <a:rPr lang="pt-BR" dirty="0"/>
              <a:t>Múltiplos locais.</a:t>
            </a:r>
          </a:p>
          <a:p>
            <a:pPr lvl="0"/>
            <a:r>
              <a:rPr lang="pt-BR" dirty="0"/>
              <a:t>Facilidade de mudanças (flexibilidade).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6E9140-79EA-406E-AAA8-E75C473D62C7}"/>
              </a:ext>
            </a:extLst>
          </p:cNvPr>
          <p:cNvSpPr txBox="1"/>
          <p:nvPr/>
        </p:nvSpPr>
        <p:spPr>
          <a:xfrm>
            <a:off x="5292080" y="1598692"/>
            <a:ext cx="648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GSC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3EB0FE-2073-4558-8879-09C6508AFF95}"/>
              </a:ext>
            </a:extLst>
          </p:cNvPr>
          <p:cNvSpPr/>
          <p:nvPr/>
        </p:nvSpPr>
        <p:spPr>
          <a:xfrm>
            <a:off x="5062312" y="2348880"/>
            <a:ext cx="2869696" cy="27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77800" algn="ctr">
              <a:lnSpc>
                <a:spcPts val="1300"/>
              </a:lnSpc>
              <a:spcAft>
                <a:spcPts val="0"/>
              </a:spcAf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TDI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0,65 + (0,01 × 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GSC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1600" dirty="0">
              <a:solidFill>
                <a:srgbClr val="000000"/>
              </a:solidFill>
              <a:effectLst/>
              <a:latin typeface="Times-Roman"/>
              <a:ea typeface="Times New Roman" panose="02020603050405020304" pitchFamily="18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5418E9E-7582-4E72-9727-DD7CB44D7E61}"/>
              </a:ext>
            </a:extLst>
          </p:cNvPr>
          <p:cNvCxnSpPr/>
          <p:nvPr/>
        </p:nvCxnSpPr>
        <p:spPr>
          <a:xfrm flipH="1">
            <a:off x="4572000" y="180954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202750-EDC1-42E0-A2A2-D2BB45B24855}"/>
              </a:ext>
            </a:extLst>
          </p:cNvPr>
          <p:cNvSpPr/>
          <p:nvPr/>
        </p:nvSpPr>
        <p:spPr>
          <a:xfrm>
            <a:off x="5062312" y="2937204"/>
            <a:ext cx="2182009" cy="27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77800" algn="ctr">
              <a:lnSpc>
                <a:spcPts val="1300"/>
              </a:lnSpc>
              <a:spcAft>
                <a:spcPts val="0"/>
              </a:spcAft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APF = UPF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× 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TDI</a:t>
            </a:r>
            <a:endParaRPr lang="pt-BR" sz="1600" dirty="0">
              <a:solidFill>
                <a:srgbClr val="000000"/>
              </a:solidFill>
              <a:effectLst/>
              <a:latin typeface="Times-Roman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3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94F62-8E7F-4EE8-9F0E-03EF0B54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Esforço total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12355-4529-4504-AE07-F149163A5C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i="1" dirty="0"/>
              <a:t>E</a:t>
            </a:r>
            <a:r>
              <a:rPr lang="pt-BR" dirty="0"/>
              <a:t> = </a:t>
            </a:r>
            <a:r>
              <a:rPr lang="pt-BR" i="1" dirty="0"/>
              <a:t>APF </a:t>
            </a:r>
            <a:r>
              <a:rPr lang="pt-BR" dirty="0"/>
              <a:t>x </a:t>
            </a:r>
            <a:r>
              <a:rPr lang="pt-BR" i="1" dirty="0"/>
              <a:t>IP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11A1494-8391-4BFA-8163-121F61A4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596226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1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E9010-F3B3-4AB5-9B31-B727EE7E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3339FF-9F4D-4A69-9C7D-EBE1E53E5E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Custo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×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Custo</a:t>
            </a:r>
            <a:r>
              <a:rPr lang="en-US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hora</a:t>
            </a:r>
            <a:endParaRPr lang="pt-BR" dirty="0"/>
          </a:p>
        </p:txBody>
      </p:sp>
      <p:pic>
        <p:nvPicPr>
          <p:cNvPr id="3074" name="Picture 2" descr="1 Custos - Modelo de Negócio - Prof. Militão Ricardo">
            <a:extLst>
              <a:ext uri="{FF2B5EF4-FFF2-40B4-BE49-F238E27FC236}">
                <a16:creationId xmlns:a16="http://schemas.microsoft.com/office/drawing/2014/main" id="{B1EBBEAF-9979-427C-864E-332DC6271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68960"/>
            <a:ext cx="23717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64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4417A-A317-471B-9B58-25A8D0B8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Duração ideal e mínima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A04CFD-0113-4194-9241-22C482B57DD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36576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E</a:t>
                </a:r>
                <a:r>
                  <a:rPr lang="en-US" i="1" baseline="-25000" dirty="0" err="1"/>
                  <a:t>mês</a:t>
                </a:r>
                <a:r>
                  <a:rPr lang="en-US" dirty="0"/>
                  <a:t> = </a:t>
                </a:r>
                <a:r>
                  <a:rPr lang="en-US" i="1" dirty="0"/>
                  <a:t>E</a:t>
                </a:r>
                <a:r>
                  <a:rPr lang="en-US" dirty="0"/>
                  <a:t> / 160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2,5×</m:t>
                    </m:r>
                    <m:rad>
                      <m:ra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m:rPr>
                            <m:nor/>
                          </m:rPr>
                          <a:rPr lang="en-US" i="1" dirty="0"/>
                          <m:t>E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m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ê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s</m:t>
                        </m:r>
                      </m:e>
                    </m:rad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i="1" dirty="0" err="1"/>
                  <a:t>T</a:t>
                </a:r>
                <a:r>
                  <a:rPr lang="pt-BR" i="1" baseline="-25000" dirty="0" err="1"/>
                  <a:t>min</a:t>
                </a:r>
                <a:r>
                  <a:rPr lang="pt-BR" dirty="0"/>
                  <a:t> = 0,75 × </a:t>
                </a:r>
                <a:r>
                  <a:rPr lang="pt-BR" i="1" dirty="0"/>
                  <a:t>T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3A04CFD-0113-4194-9241-22C482B57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3657600" cy="4572000"/>
              </a:xfrm>
              <a:blipFill>
                <a:blip r:embed="rId2"/>
                <a:stretch>
                  <a:fillRect l="-667" t="-10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Estimar ou não estimar, eis a questão! | Matera">
            <a:extLst>
              <a:ext uri="{FF2B5EF4-FFF2-40B4-BE49-F238E27FC236}">
                <a16:creationId xmlns:a16="http://schemas.microsoft.com/office/drawing/2014/main" id="{F4C02711-5064-45CF-B4E2-A71F8B08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1982585"/>
            <a:ext cx="3657600" cy="380722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73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FD248-C0DA-4AB7-9280-4B689CCA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Tamanho médio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D8922-600E-4899-868D-DD9B2D33CE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i="1" dirty="0"/>
              <a:t>P</a:t>
            </a:r>
            <a:r>
              <a:rPr lang="pt-BR" dirty="0"/>
              <a:t> = </a:t>
            </a:r>
            <a:r>
              <a:rPr lang="pt-BR" i="1" dirty="0"/>
              <a:t>E</a:t>
            </a:r>
            <a:r>
              <a:rPr lang="pt-BR" dirty="0"/>
              <a:t> / </a:t>
            </a:r>
            <a:r>
              <a:rPr lang="pt-BR" i="1" dirty="0"/>
              <a:t>T</a:t>
            </a:r>
          </a:p>
        </p:txBody>
      </p:sp>
      <p:pic>
        <p:nvPicPr>
          <p:cNvPr id="5122" name="Picture 2" descr="Saiba como ter equipes de alta performance na sua empresa!">
            <a:extLst>
              <a:ext uri="{FF2B5EF4-FFF2-40B4-BE49-F238E27FC236}">
                <a16:creationId xmlns:a16="http://schemas.microsoft.com/office/drawing/2014/main" id="{519FD311-EF35-43E7-A417-DD048D2A8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5" r="30205" b="1"/>
          <a:stretch/>
        </p:blipFill>
        <p:spPr bwMode="auto">
          <a:xfrm>
            <a:off x="4270248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1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379E45C1-813B-4AC3-89A2-7D25DDBC7DF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59806163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9123-A015-4CB6-904E-2495278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histórias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37580-E5BC-42EF-AD9F-CE929D3AE8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que se </a:t>
            </a:r>
            <a:r>
              <a:rPr lang="en-US" dirty="0" err="1"/>
              <a:t>dedicassem</a:t>
            </a:r>
            <a:r>
              <a:rPr lang="en-US" dirty="0"/>
              <a:t> </a:t>
            </a:r>
            <a:r>
              <a:rPr lang="en-US" dirty="0" err="1"/>
              <a:t>unicamente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história</a:t>
            </a:r>
            <a:r>
              <a:rPr lang="en-US" dirty="0"/>
              <a:t> de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levariam</a:t>
            </a:r>
            <a:r>
              <a:rPr lang="en-US" dirty="0"/>
              <a:t> para </a:t>
            </a:r>
            <a:r>
              <a:rPr lang="en-US" dirty="0" err="1"/>
              <a:t>terminá</a:t>
            </a:r>
            <a:r>
              <a:rPr lang="en-US" dirty="0"/>
              <a:t>-la, </a:t>
            </a:r>
            <a:r>
              <a:rPr lang="en-US" dirty="0" err="1"/>
              <a:t>gerando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 functional?</a:t>
            </a:r>
            <a:endParaRPr lang="pt-BR" dirty="0"/>
          </a:p>
        </p:txBody>
      </p:sp>
      <p:pic>
        <p:nvPicPr>
          <p:cNvPr id="6146" name="Picture 2" descr="Story Points - Love Them or Leave Them?">
            <a:extLst>
              <a:ext uri="{FF2B5EF4-FFF2-40B4-BE49-F238E27FC236}">
                <a16:creationId xmlns:a16="http://schemas.microsoft.com/office/drawing/2014/main" id="{04CA9BBC-A258-4C6E-9CD7-948AD686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14270"/>
            <a:ext cx="5868144" cy="343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FC893-DF3B-41EB-808C-C338405C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Escala camiseta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3F014-19B5-4203-B186-97956333B5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Pequeno</a:t>
            </a:r>
          </a:p>
          <a:p>
            <a:r>
              <a:rPr lang="pt-BR" dirty="0"/>
              <a:t>Médio</a:t>
            </a:r>
          </a:p>
          <a:p>
            <a:r>
              <a:rPr lang="pt-BR" dirty="0"/>
              <a:t>Grande</a:t>
            </a:r>
          </a:p>
          <a:p>
            <a:endParaRPr lang="pt-BR" dirty="0"/>
          </a:p>
        </p:txBody>
      </p:sp>
      <p:pic>
        <p:nvPicPr>
          <p:cNvPr id="1028" name="Picture 4" descr="As diferenças entre empresa de pequeno, médio e grande porte">
            <a:extLst>
              <a:ext uri="{FF2B5EF4-FFF2-40B4-BE49-F238E27FC236}">
                <a16:creationId xmlns:a16="http://schemas.microsoft.com/office/drawing/2014/main" id="{893467D9-66B9-4956-A8B4-3CA334FB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2857500"/>
            <a:ext cx="5300064" cy="298128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6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F06A2-DC0A-4159-8683-DEEC8A31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Critérios subjetivos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9BEAEB0-6656-4B98-A275-E90568499A39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99591788"/>
              </p:ext>
            </p:extLst>
          </p:nvPr>
        </p:nvGraphicFramePr>
        <p:xfrm>
          <a:off x="611560" y="1600200"/>
          <a:ext cx="7316288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25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231E5-2DE4-4778-8B32-024F4791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Medição de velocidade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D0CE5FF-E995-4AFB-9740-7394F44A2323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25267"/>
            <a:ext cx="7467600" cy="36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2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40FD1-000C-4208-9786-6C033F07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Tipos de estimação de esforço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98BFD0F-F646-4CE8-B22F-7ACD3E2082C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816287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81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DFC09-E21D-4660-A02F-9562EA40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Análise de pontos de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DE355-3720-4423-964A-39C284568A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Propósito:</a:t>
            </a:r>
          </a:p>
          <a:p>
            <a:pPr lvl="1"/>
            <a:r>
              <a:rPr lang="pt-BR" sz="2400"/>
              <a:t>Contagem para desenvolvimento de projeto</a:t>
            </a:r>
          </a:p>
          <a:p>
            <a:pPr lvl="1"/>
            <a:r>
              <a:rPr lang="pt-BR" sz="2400"/>
              <a:t>Contagem para melhoria de projeto </a:t>
            </a:r>
          </a:p>
          <a:p>
            <a:pPr lvl="1"/>
            <a:r>
              <a:rPr lang="en-US" sz="2400" err="1"/>
              <a:t>Contagem</a:t>
            </a:r>
            <a:r>
              <a:rPr lang="en-US" sz="2400"/>
              <a:t> de </a:t>
            </a:r>
            <a:r>
              <a:rPr lang="en-US" sz="2400" err="1"/>
              <a:t>aplicação</a:t>
            </a:r>
            <a:endParaRPr lang="pt-BR" sz="2400"/>
          </a:p>
        </p:txBody>
      </p:sp>
      <p:pic>
        <p:nvPicPr>
          <p:cNvPr id="2050" name="Picture 2" descr="Plano de Medição de Resultados | E-commerce na Prática">
            <a:extLst>
              <a:ext uri="{FF2B5EF4-FFF2-40B4-BE49-F238E27FC236}">
                <a16:creationId xmlns:a16="http://schemas.microsoft.com/office/drawing/2014/main" id="{201A8128-0FDD-4BC4-A554-0FD040C8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3259836"/>
            <a:ext cx="3657600" cy="125272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9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485BC-C797-4337-999C-3EB686B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Natureza de funções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E1718C1-DB32-44CF-BA59-D75727EEB27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368221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28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A6136-E714-48F6-854F-1E77F9EA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Complexidade de funções transacionais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5C97842-C1B3-4CE9-8FA9-9B24B70F9FF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11194246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20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5A74C-E73F-40BE-9266-E9ABB922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Complexidade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de entradas </a:t>
            </a:r>
            <a:r>
              <a:rPr lang="en-US" dirty="0" err="1"/>
              <a:t>externas</a:t>
            </a:r>
            <a:r>
              <a:rPr lang="en-US" dirty="0"/>
              <a:t> (EE)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962C3AD-6C0A-46AE-97ED-E170B6701C8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51720" y="2524790"/>
            <a:ext cx="4712442" cy="30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5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F1BAA-507A-4D1E-834D-FDCE7D38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Complexidade funcional de saídas externas (SE) e consultas externas (CE)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06AC26-4C88-4F31-8C8C-8F07E562620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3648" y="2204864"/>
            <a:ext cx="529067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1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F9EDB-B275-44F6-84F5-A3D6DC1E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Complexidade de funções de dados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B6D8769-98EE-4A7A-B3EC-0476769F3D0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051046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862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558</Words>
  <Application>Microsoft Office PowerPoint</Application>
  <PresentationFormat>Apresentação na tela (4:3)</PresentationFormat>
  <Paragraphs>88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Calibri</vt:lpstr>
      <vt:lpstr>Cambria Math</vt:lpstr>
      <vt:lpstr>Times New Roman</vt:lpstr>
      <vt:lpstr>Times-Roman</vt:lpstr>
      <vt:lpstr>Wingdings</vt:lpstr>
      <vt:lpstr>Wingdings 2</vt:lpstr>
      <vt:lpstr>Balcão Envidraçado</vt:lpstr>
      <vt:lpstr>Estimação de Esforço I APF e PH</vt:lpstr>
      <vt:lpstr>Conteúdo</vt:lpstr>
      <vt:lpstr>Tipos de estimação de esforço</vt:lpstr>
      <vt:lpstr>Análise de pontos de função</vt:lpstr>
      <vt:lpstr>Natureza de funções</vt:lpstr>
      <vt:lpstr>Complexidade de funções transacionais</vt:lpstr>
      <vt:lpstr>Complexidade funcional de entradas externas (EE)</vt:lpstr>
      <vt:lpstr>Complexidade funcional de saídas externas (SE) e consultas externas (CE)</vt:lpstr>
      <vt:lpstr>Complexidade de funções de dados</vt:lpstr>
      <vt:lpstr>Complexidade funcional de arquivos lógicos internos (ALI) e arquivos de interface externa (AIE)</vt:lpstr>
      <vt:lpstr>Pontos de função não ajustados por tipo e complexidade de função</vt:lpstr>
      <vt:lpstr>Exemplo</vt:lpstr>
      <vt:lpstr>Apresentação do PowerPoint</vt:lpstr>
      <vt:lpstr>Tipos de contagem</vt:lpstr>
      <vt:lpstr>Pontos de função ajustados</vt:lpstr>
      <vt:lpstr>Esforço total</vt:lpstr>
      <vt:lpstr>Custo</vt:lpstr>
      <vt:lpstr>Duração ideal e mínima</vt:lpstr>
      <vt:lpstr>Tamanho médio da equipe</vt:lpstr>
      <vt:lpstr>Pontos de histórias</vt:lpstr>
      <vt:lpstr>Escala camiseta</vt:lpstr>
      <vt:lpstr>Critérios subjetivos</vt:lpstr>
      <vt:lpstr>Medição de velocidade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Estimação de Esforço I APF e PH</dc:title>
  <dc:creator>Raul Sidnei</dc:creator>
  <cp:lastModifiedBy>Raul Sidnei</cp:lastModifiedBy>
  <cp:revision>1</cp:revision>
  <dcterms:created xsi:type="dcterms:W3CDTF">2020-09-17T19:44:49Z</dcterms:created>
  <dcterms:modified xsi:type="dcterms:W3CDTF">2020-09-17T19:46:33Z</dcterms:modified>
</cp:coreProperties>
</file>