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259" r:id="rId4"/>
    <p:sldId id="261" r:id="rId5"/>
    <p:sldId id="322" r:id="rId6"/>
    <p:sldId id="267" r:id="rId7"/>
    <p:sldId id="323" r:id="rId8"/>
    <p:sldId id="270" r:id="rId9"/>
    <p:sldId id="272" r:id="rId10"/>
    <p:sldId id="273" r:id="rId11"/>
    <p:sldId id="274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EA8F6-0971-491F-B53B-50CEBBBA335D}" v="20" dt="2020-09-17T19:57:49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33" autoAdjust="0"/>
  </p:normalViewPr>
  <p:slideViewPr>
    <p:cSldViewPr>
      <p:cViewPr varScale="1">
        <p:scale>
          <a:sx n="74" d="100"/>
          <a:sy n="74" d="100"/>
        </p:scale>
        <p:origin x="8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 Wazlawick" userId="1279d5d3ca440258" providerId="LiveId" clId="{96577609-0AA9-43F5-A939-BB9EFDC7B4D2}"/>
    <pc:docChg chg="custSel mod modSld">
      <pc:chgData name="Raul Sidnei Wazlawick" userId="1279d5d3ca440258" providerId="LiveId" clId="{96577609-0AA9-43F5-A939-BB9EFDC7B4D2}" dt="2020-04-14T22:06:15.914" v="7" actId="26606"/>
      <pc:docMkLst>
        <pc:docMk/>
      </pc:docMkLst>
      <pc:sldChg chg="addSp delSp modSp mod modClrScheme chgLayout">
        <pc:chgData name="Raul Sidnei Wazlawick" userId="1279d5d3ca440258" providerId="LiveId" clId="{96577609-0AA9-43F5-A939-BB9EFDC7B4D2}" dt="2020-04-14T22:04:17.776" v="0" actId="26606"/>
        <pc:sldMkLst>
          <pc:docMk/>
          <pc:sldMk cId="0" sldId="257"/>
        </pc:sldMkLst>
        <pc:spChg chg="mod">
          <ac:chgData name="Raul Sidnei Wazlawick" userId="1279d5d3ca440258" providerId="LiveId" clId="{96577609-0AA9-43F5-A939-BB9EFDC7B4D2}" dt="2020-04-14T22:04:17.776" v="0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4:17.776" v="0" actId="2660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Raul Sidnei Wazlawick" userId="1279d5d3ca440258" providerId="LiveId" clId="{96577609-0AA9-43F5-A939-BB9EFDC7B4D2}" dt="2020-04-14T22:04:17.776" v="0" actId="26606"/>
          <ac:spMkLst>
            <pc:docMk/>
            <pc:sldMk cId="0" sldId="257"/>
            <ac:spMk id="10" creationId="{726A71EF-1B4D-4B80-8A5E-30DCB9844701}"/>
          </ac:spMkLst>
        </pc:spChg>
        <pc:graphicFrameChg chg="add mod">
          <ac:chgData name="Raul Sidnei Wazlawick" userId="1279d5d3ca440258" providerId="LiveId" clId="{96577609-0AA9-43F5-A939-BB9EFDC7B4D2}" dt="2020-04-14T22:04:17.776" v="0" actId="26606"/>
          <ac:graphicFrameMkLst>
            <pc:docMk/>
            <pc:sldMk cId="0" sldId="257"/>
            <ac:graphicFrameMk id="5" creationId="{51A1DE24-1825-4DAE-991C-7976DAC459EA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4:46.679" v="1" actId="26606"/>
        <pc:sldMkLst>
          <pc:docMk/>
          <pc:sldMk cId="0" sldId="272"/>
        </pc:sldMkLst>
        <pc:spChg chg="mod">
          <ac:chgData name="Raul Sidnei Wazlawick" userId="1279d5d3ca440258" providerId="LiveId" clId="{96577609-0AA9-43F5-A939-BB9EFDC7B4D2}" dt="2020-04-14T22:04:46.679" v="1" actId="26606"/>
          <ac:spMkLst>
            <pc:docMk/>
            <pc:sldMk cId="0" sldId="272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4:46.679" v="1" actId="26606"/>
          <ac:spMkLst>
            <pc:docMk/>
            <pc:sldMk cId="0" sldId="272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4:46.679" v="1" actId="26606"/>
          <ac:graphicFrameMkLst>
            <pc:docMk/>
            <pc:sldMk cId="0" sldId="272"/>
            <ac:graphicFrameMk id="5" creationId="{2096FFAB-139D-430D-89A0-7B762D1143A4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4:51.018" v="2" actId="26606"/>
        <pc:sldMkLst>
          <pc:docMk/>
          <pc:sldMk cId="0" sldId="273"/>
        </pc:sldMkLst>
        <pc:spChg chg="mod">
          <ac:chgData name="Raul Sidnei Wazlawick" userId="1279d5d3ca440258" providerId="LiveId" clId="{96577609-0AA9-43F5-A939-BB9EFDC7B4D2}" dt="2020-04-14T22:04:51.018" v="2" actId="26606"/>
          <ac:spMkLst>
            <pc:docMk/>
            <pc:sldMk cId="0" sldId="273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4:51.018" v="2" actId="26606"/>
          <ac:spMkLst>
            <pc:docMk/>
            <pc:sldMk cId="0" sldId="273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4:51.018" v="2" actId="26606"/>
          <ac:graphicFrameMkLst>
            <pc:docMk/>
            <pc:sldMk cId="0" sldId="273"/>
            <ac:graphicFrameMk id="5" creationId="{BAE3932A-0323-4697-A7F0-F1120838D11E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5:23.133" v="3" actId="26606"/>
        <pc:sldMkLst>
          <pc:docMk/>
          <pc:sldMk cId="0" sldId="285"/>
        </pc:sldMkLst>
        <pc:spChg chg="mod">
          <ac:chgData name="Raul Sidnei Wazlawick" userId="1279d5d3ca440258" providerId="LiveId" clId="{96577609-0AA9-43F5-A939-BB9EFDC7B4D2}" dt="2020-04-14T22:05:23.133" v="3" actId="26606"/>
          <ac:spMkLst>
            <pc:docMk/>
            <pc:sldMk cId="0" sldId="285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5:23.133" v="3" actId="26606"/>
          <ac:spMkLst>
            <pc:docMk/>
            <pc:sldMk cId="0" sldId="285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5:23.133" v="3" actId="26606"/>
          <ac:graphicFrameMkLst>
            <pc:docMk/>
            <pc:sldMk cId="0" sldId="285"/>
            <ac:graphicFrameMk id="5" creationId="{CB8CD393-9C18-482F-8D32-A7B6C1D7042F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5:38.142" v="4" actId="26606"/>
        <pc:sldMkLst>
          <pc:docMk/>
          <pc:sldMk cId="0" sldId="301"/>
        </pc:sldMkLst>
        <pc:spChg chg="mod">
          <ac:chgData name="Raul Sidnei Wazlawick" userId="1279d5d3ca440258" providerId="LiveId" clId="{96577609-0AA9-43F5-A939-BB9EFDC7B4D2}" dt="2020-04-14T22:05:38.142" v="4" actId="26606"/>
          <ac:spMkLst>
            <pc:docMk/>
            <pc:sldMk cId="0" sldId="301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5:38.142" v="4" actId="26606"/>
          <ac:spMkLst>
            <pc:docMk/>
            <pc:sldMk cId="0" sldId="301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5:38.142" v="4" actId="26606"/>
          <ac:graphicFrameMkLst>
            <pc:docMk/>
            <pc:sldMk cId="0" sldId="301"/>
            <ac:graphicFrameMk id="5" creationId="{7A84C75C-EE39-4441-A9DB-496204DFA1E1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5:55.461" v="5" actId="26606"/>
        <pc:sldMkLst>
          <pc:docMk/>
          <pc:sldMk cId="0" sldId="305"/>
        </pc:sldMkLst>
        <pc:spChg chg="mod">
          <ac:chgData name="Raul Sidnei Wazlawick" userId="1279d5d3ca440258" providerId="LiveId" clId="{96577609-0AA9-43F5-A939-BB9EFDC7B4D2}" dt="2020-04-14T22:05:55.461" v="5" actId="26606"/>
          <ac:spMkLst>
            <pc:docMk/>
            <pc:sldMk cId="0" sldId="305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5:55.461" v="5" actId="26606"/>
          <ac:spMkLst>
            <pc:docMk/>
            <pc:sldMk cId="0" sldId="305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5:55.461" v="5" actId="26606"/>
          <ac:graphicFrameMkLst>
            <pc:docMk/>
            <pc:sldMk cId="0" sldId="305"/>
            <ac:graphicFrameMk id="5" creationId="{C07080E5-E539-4660-BF56-1970313257FC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6:03.736" v="6" actId="26606"/>
        <pc:sldMkLst>
          <pc:docMk/>
          <pc:sldMk cId="0" sldId="312"/>
        </pc:sldMkLst>
        <pc:spChg chg="mod">
          <ac:chgData name="Raul Sidnei Wazlawick" userId="1279d5d3ca440258" providerId="LiveId" clId="{96577609-0AA9-43F5-A939-BB9EFDC7B4D2}" dt="2020-04-14T22:06:03.736" v="6" actId="26606"/>
          <ac:spMkLst>
            <pc:docMk/>
            <pc:sldMk cId="0" sldId="312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6:03.736" v="6" actId="26606"/>
          <ac:spMkLst>
            <pc:docMk/>
            <pc:sldMk cId="0" sldId="312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6:03.736" v="6" actId="26606"/>
          <ac:graphicFrameMkLst>
            <pc:docMk/>
            <pc:sldMk cId="0" sldId="312"/>
            <ac:graphicFrameMk id="5" creationId="{7A03A1DA-649F-43E0-BFE5-C3615AD951B1}"/>
          </ac:graphicFrameMkLst>
        </pc:graphicFrameChg>
      </pc:sldChg>
      <pc:sldChg chg="addSp delSp modSp">
        <pc:chgData name="Raul Sidnei Wazlawick" userId="1279d5d3ca440258" providerId="LiveId" clId="{96577609-0AA9-43F5-A939-BB9EFDC7B4D2}" dt="2020-04-14T22:06:15.914" v="7" actId="26606"/>
        <pc:sldMkLst>
          <pc:docMk/>
          <pc:sldMk cId="0" sldId="316"/>
        </pc:sldMkLst>
        <pc:spChg chg="mod">
          <ac:chgData name="Raul Sidnei Wazlawick" userId="1279d5d3ca440258" providerId="LiveId" clId="{96577609-0AA9-43F5-A939-BB9EFDC7B4D2}" dt="2020-04-14T22:06:15.914" v="7" actId="26606"/>
          <ac:spMkLst>
            <pc:docMk/>
            <pc:sldMk cId="0" sldId="316"/>
            <ac:spMk id="2" creationId="{00000000-0000-0000-0000-000000000000}"/>
          </ac:spMkLst>
        </pc:spChg>
        <pc:spChg chg="del">
          <ac:chgData name="Raul Sidnei Wazlawick" userId="1279d5d3ca440258" providerId="LiveId" clId="{96577609-0AA9-43F5-A939-BB9EFDC7B4D2}" dt="2020-04-14T22:06:15.914" v="7" actId="26606"/>
          <ac:spMkLst>
            <pc:docMk/>
            <pc:sldMk cId="0" sldId="316"/>
            <ac:spMk id="3" creationId="{00000000-0000-0000-0000-000000000000}"/>
          </ac:spMkLst>
        </pc:spChg>
        <pc:graphicFrameChg chg="add">
          <ac:chgData name="Raul Sidnei Wazlawick" userId="1279d5d3ca440258" providerId="LiveId" clId="{96577609-0AA9-43F5-A939-BB9EFDC7B4D2}" dt="2020-04-14T22:06:15.914" v="7" actId="26606"/>
          <ac:graphicFrameMkLst>
            <pc:docMk/>
            <pc:sldMk cId="0" sldId="316"/>
            <ac:graphicFrameMk id="5" creationId="{8690CC7C-670B-451A-A80E-12D333D4AE02}"/>
          </ac:graphicFrameMkLst>
        </pc:graphicFrameChg>
      </pc:sldChg>
    </pc:docChg>
  </pc:docChgLst>
  <pc:docChgLst>
    <pc:chgData name="Raul Sidnei" userId="1279d5d3ca440258" providerId="LiveId" clId="{01BEA8F6-0971-491F-B53B-50CEBBBA335D}"/>
    <pc:docChg chg="undo custSel mod addSld delSld modSld">
      <pc:chgData name="Raul Sidnei" userId="1279d5d3ca440258" providerId="LiveId" clId="{01BEA8F6-0971-491F-B53B-50CEBBBA335D}" dt="2020-09-17T19:57:49.558" v="44" actId="1076"/>
      <pc:docMkLst>
        <pc:docMk/>
      </pc:docMkLst>
      <pc:sldChg chg="delSp mod">
        <pc:chgData name="Raul Sidnei" userId="1279d5d3ca440258" providerId="LiveId" clId="{01BEA8F6-0971-491F-B53B-50CEBBBA335D}" dt="2020-09-17T19:46:51.696" v="0" actId="478"/>
        <pc:sldMkLst>
          <pc:docMk/>
          <pc:sldMk cId="0" sldId="257"/>
        </pc:sldMkLst>
        <pc:spChg chg="del">
          <ac:chgData name="Raul Sidnei" userId="1279d5d3ca440258" providerId="LiveId" clId="{01BEA8F6-0971-491F-B53B-50CEBBBA335D}" dt="2020-09-17T19:46:51.696" v="0" actId="478"/>
          <ac:spMkLst>
            <pc:docMk/>
            <pc:sldMk cId="0" sldId="257"/>
            <ac:spMk id="10" creationId="{726A71EF-1B4D-4B80-8A5E-30DCB9844701}"/>
          </ac:spMkLst>
        </pc:spChg>
      </pc:sldChg>
      <pc:sldChg chg="addSp modSp mod modClrScheme chgLayout">
        <pc:chgData name="Raul Sidnei" userId="1279d5d3ca440258" providerId="LiveId" clId="{01BEA8F6-0971-491F-B53B-50CEBBBA335D}" dt="2020-09-17T19:48:18.096" v="2" actId="26606"/>
        <pc:sldMkLst>
          <pc:docMk/>
          <pc:sldMk cId="0" sldId="259"/>
        </pc:sldMkLst>
        <pc:spChg chg="mod">
          <ac:chgData name="Raul Sidnei" userId="1279d5d3ca440258" providerId="LiveId" clId="{01BEA8F6-0971-491F-B53B-50CEBBBA335D}" dt="2020-09-17T19:48:18.096" v="2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Raul Sidnei" userId="1279d5d3ca440258" providerId="LiveId" clId="{01BEA8F6-0971-491F-B53B-50CEBBBA335D}" dt="2020-09-17T19:48:18.096" v="2" actId="2660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Raul Sidnei" userId="1279d5d3ca440258" providerId="LiveId" clId="{01BEA8F6-0971-491F-B53B-50CEBBBA335D}" dt="2020-09-17T19:48:18.096" v="2" actId="26606"/>
          <ac:picMkLst>
            <pc:docMk/>
            <pc:sldMk cId="0" sldId="259"/>
            <ac:picMk id="1026" creationId="{50B6F877-C248-4D5F-BC16-97CD68FC66CB}"/>
          </ac:picMkLst>
        </pc:picChg>
      </pc:sldChg>
      <pc:sldChg chg="addSp modSp">
        <pc:chgData name="Raul Sidnei" userId="1279d5d3ca440258" providerId="LiveId" clId="{01BEA8F6-0971-491F-B53B-50CEBBBA335D}" dt="2020-09-17T19:48:55.014" v="4" actId="1076"/>
        <pc:sldMkLst>
          <pc:docMk/>
          <pc:sldMk cId="0" sldId="261"/>
        </pc:sldMkLst>
        <pc:picChg chg="add mod">
          <ac:chgData name="Raul Sidnei" userId="1279d5d3ca440258" providerId="LiveId" clId="{01BEA8F6-0971-491F-B53B-50CEBBBA335D}" dt="2020-09-17T19:48:55.014" v="4" actId="1076"/>
          <ac:picMkLst>
            <pc:docMk/>
            <pc:sldMk cId="0" sldId="261"/>
            <ac:picMk id="2050" creationId="{6C1BA4D5-C37F-48D6-AA0B-B782ED600DC9}"/>
          </ac:picMkLst>
        </pc:picChg>
      </pc:sldChg>
      <pc:sldChg chg="addSp modSp">
        <pc:chgData name="Raul Sidnei" userId="1279d5d3ca440258" providerId="LiveId" clId="{01BEA8F6-0971-491F-B53B-50CEBBBA335D}" dt="2020-09-17T19:50:01.591" v="7" actId="14100"/>
        <pc:sldMkLst>
          <pc:docMk/>
          <pc:sldMk cId="0" sldId="270"/>
        </pc:sldMkLst>
        <pc:picChg chg="add mod">
          <ac:chgData name="Raul Sidnei" userId="1279d5d3ca440258" providerId="LiveId" clId="{01BEA8F6-0971-491F-B53B-50CEBBBA335D}" dt="2020-09-17T19:50:01.591" v="7" actId="14100"/>
          <ac:picMkLst>
            <pc:docMk/>
            <pc:sldMk cId="0" sldId="270"/>
            <ac:picMk id="3074" creationId="{D0B6BB64-F601-4516-A0DB-3F87B78F517F}"/>
          </ac:picMkLst>
        </pc:picChg>
      </pc:sldChg>
      <pc:sldChg chg="addSp delSp modSp mod">
        <pc:chgData name="Raul Sidnei" userId="1279d5d3ca440258" providerId="LiveId" clId="{01BEA8F6-0971-491F-B53B-50CEBBBA335D}" dt="2020-09-17T19:52:00.763" v="11" actId="1076"/>
        <pc:sldMkLst>
          <pc:docMk/>
          <pc:sldMk cId="0" sldId="279"/>
        </pc:sldMkLst>
        <pc:spChg chg="del">
          <ac:chgData name="Raul Sidnei" userId="1279d5d3ca440258" providerId="LiveId" clId="{01BEA8F6-0971-491F-B53B-50CEBBBA335D}" dt="2020-09-17T19:50:14.893" v="8" actId="478"/>
          <ac:spMkLst>
            <pc:docMk/>
            <pc:sldMk cId="0" sldId="279"/>
            <ac:spMk id="3" creationId="{00000000-0000-0000-0000-000000000000}"/>
          </ac:spMkLst>
        </pc:spChg>
        <pc:picChg chg="add mod">
          <ac:chgData name="Raul Sidnei" userId="1279d5d3ca440258" providerId="LiveId" clId="{01BEA8F6-0971-491F-B53B-50CEBBBA335D}" dt="2020-09-17T19:52:00.763" v="11" actId="1076"/>
          <ac:picMkLst>
            <pc:docMk/>
            <pc:sldMk cId="0" sldId="279"/>
            <ac:picMk id="4098" creationId="{06D3671F-D0B1-47D1-90E2-5CC32FC3019A}"/>
          </ac:picMkLst>
        </pc:picChg>
      </pc:sldChg>
      <pc:sldChg chg="addSp modSp">
        <pc:chgData name="Raul Sidnei" userId="1279d5d3ca440258" providerId="LiveId" clId="{01BEA8F6-0971-491F-B53B-50CEBBBA335D}" dt="2020-09-17T19:52:38.903" v="13" actId="1076"/>
        <pc:sldMkLst>
          <pc:docMk/>
          <pc:sldMk cId="0" sldId="280"/>
        </pc:sldMkLst>
        <pc:picChg chg="add mod">
          <ac:chgData name="Raul Sidnei" userId="1279d5d3ca440258" providerId="LiveId" clId="{01BEA8F6-0971-491F-B53B-50CEBBBA335D}" dt="2020-09-17T19:52:38.903" v="13" actId="1076"/>
          <ac:picMkLst>
            <pc:docMk/>
            <pc:sldMk cId="0" sldId="280"/>
            <ac:picMk id="5122" creationId="{FA48AC65-DA6A-4344-BEBD-BCA318E26151}"/>
          </ac:picMkLst>
        </pc:picChg>
      </pc:sldChg>
      <pc:sldChg chg="modSp mod">
        <pc:chgData name="Raul Sidnei" userId="1279d5d3ca440258" providerId="LiveId" clId="{01BEA8F6-0971-491F-B53B-50CEBBBA335D}" dt="2020-09-17T19:53:43.348" v="33" actId="20577"/>
        <pc:sldMkLst>
          <pc:docMk/>
          <pc:sldMk cId="0" sldId="286"/>
        </pc:sldMkLst>
        <pc:spChg chg="mod">
          <ac:chgData name="Raul Sidnei" userId="1279d5d3ca440258" providerId="LiveId" clId="{01BEA8F6-0971-491F-B53B-50CEBBBA335D}" dt="2020-09-17T19:53:43.348" v="33" actId="20577"/>
          <ac:spMkLst>
            <pc:docMk/>
            <pc:sldMk cId="0" sldId="286"/>
            <ac:spMk id="2" creationId="{00000000-0000-0000-0000-000000000000}"/>
          </ac:spMkLst>
        </pc:spChg>
      </pc:sldChg>
      <pc:sldChg chg="add del">
        <pc:chgData name="Raul Sidnei" userId="1279d5d3ca440258" providerId="LiveId" clId="{01BEA8F6-0971-491F-B53B-50CEBBBA335D}" dt="2020-09-17T19:53:42.397" v="32" actId="47"/>
        <pc:sldMkLst>
          <pc:docMk/>
          <pc:sldMk cId="0" sldId="287"/>
        </pc:sldMkLst>
      </pc:sldChg>
      <pc:sldChg chg="add del">
        <pc:chgData name="Raul Sidnei" userId="1279d5d3ca440258" providerId="LiveId" clId="{01BEA8F6-0971-491F-B53B-50CEBBBA335D}" dt="2020-09-17T19:53:41.212" v="31" actId="47"/>
        <pc:sldMkLst>
          <pc:docMk/>
          <pc:sldMk cId="0" sldId="288"/>
        </pc:sldMkLst>
      </pc:sldChg>
      <pc:sldChg chg="add del">
        <pc:chgData name="Raul Sidnei" userId="1279d5d3ca440258" providerId="LiveId" clId="{01BEA8F6-0971-491F-B53B-50CEBBBA335D}" dt="2020-09-17T19:53:41.032" v="30" actId="47"/>
        <pc:sldMkLst>
          <pc:docMk/>
          <pc:sldMk cId="0" sldId="289"/>
        </pc:sldMkLst>
      </pc:sldChg>
      <pc:sldChg chg="add del">
        <pc:chgData name="Raul Sidnei" userId="1279d5d3ca440258" providerId="LiveId" clId="{01BEA8F6-0971-491F-B53B-50CEBBBA335D}" dt="2020-09-17T19:53:40.867" v="29" actId="47"/>
        <pc:sldMkLst>
          <pc:docMk/>
          <pc:sldMk cId="0" sldId="290"/>
        </pc:sldMkLst>
      </pc:sldChg>
      <pc:sldChg chg="add del">
        <pc:chgData name="Raul Sidnei" userId="1279d5d3ca440258" providerId="LiveId" clId="{01BEA8F6-0971-491F-B53B-50CEBBBA335D}" dt="2020-09-17T19:53:40.707" v="28" actId="47"/>
        <pc:sldMkLst>
          <pc:docMk/>
          <pc:sldMk cId="0" sldId="291"/>
        </pc:sldMkLst>
      </pc:sldChg>
      <pc:sldChg chg="delSp mod">
        <pc:chgData name="Raul Sidnei" userId="1279d5d3ca440258" providerId="LiveId" clId="{01BEA8F6-0971-491F-B53B-50CEBBBA335D}" dt="2020-09-17T19:53:55.675" v="34" actId="478"/>
        <pc:sldMkLst>
          <pc:docMk/>
          <pc:sldMk cId="0" sldId="292"/>
        </pc:sldMkLst>
        <pc:spChg chg="del">
          <ac:chgData name="Raul Sidnei" userId="1279d5d3ca440258" providerId="LiveId" clId="{01BEA8F6-0971-491F-B53B-50CEBBBA335D}" dt="2020-09-17T19:53:55.675" v="34" actId="478"/>
          <ac:spMkLst>
            <pc:docMk/>
            <pc:sldMk cId="0" sldId="292"/>
            <ac:spMk id="8" creationId="{5ADDD2CE-CA3E-4778-AAC2-C844D8811823}"/>
          </ac:spMkLst>
        </pc:spChg>
      </pc:sldChg>
      <pc:sldChg chg="addSp modSp">
        <pc:chgData name="Raul Sidnei" userId="1279d5d3ca440258" providerId="LiveId" clId="{01BEA8F6-0971-491F-B53B-50CEBBBA335D}" dt="2020-09-17T19:54:57.354" v="39" actId="1076"/>
        <pc:sldMkLst>
          <pc:docMk/>
          <pc:sldMk cId="0" sldId="293"/>
        </pc:sldMkLst>
        <pc:picChg chg="add mod">
          <ac:chgData name="Raul Sidnei" userId="1279d5d3ca440258" providerId="LiveId" clId="{01BEA8F6-0971-491F-B53B-50CEBBBA335D}" dt="2020-09-17T19:54:57.354" v="39" actId="1076"/>
          <ac:picMkLst>
            <pc:docMk/>
            <pc:sldMk cId="0" sldId="293"/>
            <ac:picMk id="6146" creationId="{FC42073E-3682-4C7A-B693-117971E1EB19}"/>
          </ac:picMkLst>
        </pc:picChg>
      </pc:sldChg>
      <pc:sldChg chg="addSp modSp mod modClrScheme chgLayout">
        <pc:chgData name="Raul Sidnei" userId="1279d5d3ca440258" providerId="LiveId" clId="{01BEA8F6-0971-491F-B53B-50CEBBBA335D}" dt="2020-09-17T19:55:30.802" v="41" actId="26606"/>
        <pc:sldMkLst>
          <pc:docMk/>
          <pc:sldMk cId="0" sldId="294"/>
        </pc:sldMkLst>
        <pc:spChg chg="mod">
          <ac:chgData name="Raul Sidnei" userId="1279d5d3ca440258" providerId="LiveId" clId="{01BEA8F6-0971-491F-B53B-50CEBBBA335D}" dt="2020-09-17T19:55:30.802" v="41" actId="26606"/>
          <ac:spMkLst>
            <pc:docMk/>
            <pc:sldMk cId="0" sldId="294"/>
            <ac:spMk id="2" creationId="{00000000-0000-0000-0000-000000000000}"/>
          </ac:spMkLst>
        </pc:spChg>
        <pc:spChg chg="mod ord">
          <ac:chgData name="Raul Sidnei" userId="1279d5d3ca440258" providerId="LiveId" clId="{01BEA8F6-0971-491F-B53B-50CEBBBA335D}" dt="2020-09-17T19:55:30.802" v="41" actId="26606"/>
          <ac:spMkLst>
            <pc:docMk/>
            <pc:sldMk cId="0" sldId="294"/>
            <ac:spMk id="3" creationId="{00000000-0000-0000-0000-000000000000}"/>
          </ac:spMkLst>
        </pc:spChg>
        <pc:picChg chg="add mod">
          <ac:chgData name="Raul Sidnei" userId="1279d5d3ca440258" providerId="LiveId" clId="{01BEA8F6-0971-491F-B53B-50CEBBBA335D}" dt="2020-09-17T19:55:30.802" v="41" actId="26606"/>
          <ac:picMkLst>
            <pc:docMk/>
            <pc:sldMk cId="0" sldId="294"/>
            <ac:picMk id="7170" creationId="{6FC87446-7D04-4D9B-AE5F-C11B00248566}"/>
          </ac:picMkLst>
        </pc:picChg>
      </pc:sldChg>
      <pc:sldChg chg="addSp modSp">
        <pc:chgData name="Raul Sidnei" userId="1279d5d3ca440258" providerId="LiveId" clId="{01BEA8F6-0971-491F-B53B-50CEBBBA335D}" dt="2020-09-17T19:57:49.558" v="44" actId="1076"/>
        <pc:sldMkLst>
          <pc:docMk/>
          <pc:sldMk cId="0" sldId="320"/>
        </pc:sldMkLst>
        <pc:picChg chg="add mod">
          <ac:chgData name="Raul Sidnei" userId="1279d5d3ca440258" providerId="LiveId" clId="{01BEA8F6-0971-491F-B53B-50CEBBBA335D}" dt="2020-09-17T19:57:49.558" v="44" actId="1076"/>
          <ac:picMkLst>
            <pc:docMk/>
            <pc:sldMk cId="0" sldId="320"/>
            <ac:picMk id="8194" creationId="{D53D1398-4FDC-41D7-9128-8A5CBBC4587D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1.png"/><Relationship Id="rId7" Type="http://schemas.openxmlformats.org/officeDocument/2006/relationships/image" Target="../media/image16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0.sv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86.sv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65.svg"/><Relationship Id="rId4" Type="http://schemas.openxmlformats.org/officeDocument/2006/relationships/image" Target="../media/image84.svg"/><Relationship Id="rId9" Type="http://schemas.openxmlformats.org/officeDocument/2006/relationships/image" Target="../media/image64.png"/><Relationship Id="rId14" Type="http://schemas.openxmlformats.org/officeDocument/2006/relationships/image" Target="../media/image9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31.png"/><Relationship Id="rId7" Type="http://schemas.openxmlformats.org/officeDocument/2006/relationships/image" Target="../media/image16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61.svg"/><Relationship Id="rId9" Type="http://schemas.openxmlformats.org/officeDocument/2006/relationships/image" Target="../media/image6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91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0.sv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86.sv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65.svg"/><Relationship Id="rId4" Type="http://schemas.openxmlformats.org/officeDocument/2006/relationships/image" Target="../media/image84.svg"/><Relationship Id="rId9" Type="http://schemas.openxmlformats.org/officeDocument/2006/relationships/image" Target="../media/image64.png"/><Relationship Id="rId14" Type="http://schemas.openxmlformats.org/officeDocument/2006/relationships/image" Target="../media/image9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3A5DE-2995-4507-BE5A-CC2F3368696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2C4EF30-56A1-4E79-8930-57059D1F3EFD}">
      <dgm:prSet/>
      <dgm:spPr/>
      <dgm:t>
        <a:bodyPr/>
        <a:lstStyle/>
        <a:p>
          <a:r>
            <a:rPr lang="pt-BR"/>
            <a:t>SLOC e KSLOC</a:t>
          </a:r>
          <a:endParaRPr lang="en-US"/>
        </a:p>
      </dgm:t>
    </dgm:pt>
    <dgm:pt modelId="{73749BDD-F09F-442F-BE89-D2FFB07293DD}" type="parTrans" cxnId="{69A26E40-148A-4D7B-B269-7A6197412006}">
      <dgm:prSet/>
      <dgm:spPr/>
      <dgm:t>
        <a:bodyPr/>
        <a:lstStyle/>
        <a:p>
          <a:endParaRPr lang="en-US"/>
        </a:p>
      </dgm:t>
    </dgm:pt>
    <dgm:pt modelId="{1063D44A-BE65-4448-BF89-AB094FEE2230}" type="sibTrans" cxnId="{69A26E40-148A-4D7B-B269-7A6197412006}">
      <dgm:prSet/>
      <dgm:spPr/>
      <dgm:t>
        <a:bodyPr/>
        <a:lstStyle/>
        <a:p>
          <a:endParaRPr lang="en-US"/>
        </a:p>
      </dgm:t>
    </dgm:pt>
    <dgm:pt modelId="{D1AF59E1-A9B0-40A5-B638-3A54BA188EF3}">
      <dgm:prSet/>
      <dgm:spPr/>
      <dgm:t>
        <a:bodyPr/>
        <a:lstStyle/>
        <a:p>
          <a:r>
            <a:rPr lang="pt-BR"/>
            <a:t>COCOMO 81</a:t>
          </a:r>
          <a:endParaRPr lang="en-US"/>
        </a:p>
      </dgm:t>
    </dgm:pt>
    <dgm:pt modelId="{4D3F2837-C36A-42F3-BC32-1DB7E3E2B2FF}" type="parTrans" cxnId="{99B6F489-1A86-4DD3-A610-1076F265D7AF}">
      <dgm:prSet/>
      <dgm:spPr/>
      <dgm:t>
        <a:bodyPr/>
        <a:lstStyle/>
        <a:p>
          <a:endParaRPr lang="en-US"/>
        </a:p>
      </dgm:t>
    </dgm:pt>
    <dgm:pt modelId="{47022F3A-0F83-45AA-BDEB-36E1DB587654}" type="sibTrans" cxnId="{99B6F489-1A86-4DD3-A610-1076F265D7AF}">
      <dgm:prSet/>
      <dgm:spPr/>
      <dgm:t>
        <a:bodyPr/>
        <a:lstStyle/>
        <a:p>
          <a:endParaRPr lang="en-US"/>
        </a:p>
      </dgm:t>
    </dgm:pt>
    <dgm:pt modelId="{3083A351-9305-4F2B-95E5-2D91CB1CC698}">
      <dgm:prSet/>
      <dgm:spPr/>
      <dgm:t>
        <a:bodyPr/>
        <a:lstStyle/>
        <a:p>
          <a:r>
            <a:rPr lang="pt-BR"/>
            <a:t>COCOMO II</a:t>
          </a:r>
          <a:endParaRPr lang="en-US"/>
        </a:p>
      </dgm:t>
    </dgm:pt>
    <dgm:pt modelId="{D954762F-91E0-480D-94AC-DA81E998158B}" type="parTrans" cxnId="{E573CCF2-6CCD-45DC-8AF2-60CA651FE238}">
      <dgm:prSet/>
      <dgm:spPr/>
      <dgm:t>
        <a:bodyPr/>
        <a:lstStyle/>
        <a:p>
          <a:endParaRPr lang="en-US"/>
        </a:p>
      </dgm:t>
    </dgm:pt>
    <dgm:pt modelId="{F41D5093-5348-4B38-A8F8-C19CBB25A7F1}" type="sibTrans" cxnId="{E573CCF2-6CCD-45DC-8AF2-60CA651FE238}">
      <dgm:prSet/>
      <dgm:spPr/>
      <dgm:t>
        <a:bodyPr/>
        <a:lstStyle/>
        <a:p>
          <a:endParaRPr lang="en-US"/>
        </a:p>
      </dgm:t>
    </dgm:pt>
    <dgm:pt modelId="{FBD065AD-AA4F-4783-82E6-C65D33C96349}" type="pres">
      <dgm:prSet presAssocID="{F143A5DE-2995-4507-BE5A-CC2F3368696C}" presName="linear" presStyleCnt="0">
        <dgm:presLayoutVars>
          <dgm:animLvl val="lvl"/>
          <dgm:resizeHandles val="exact"/>
        </dgm:presLayoutVars>
      </dgm:prSet>
      <dgm:spPr/>
    </dgm:pt>
    <dgm:pt modelId="{7D30199C-D505-4427-815F-9122CF8532AF}" type="pres">
      <dgm:prSet presAssocID="{22C4EF30-56A1-4E79-8930-57059D1F3E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8DC646-DBB8-416E-9785-BBCEBA9C5F36}" type="pres">
      <dgm:prSet presAssocID="{1063D44A-BE65-4448-BF89-AB094FEE2230}" presName="spacer" presStyleCnt="0"/>
      <dgm:spPr/>
    </dgm:pt>
    <dgm:pt modelId="{19CFFFAD-FB4E-45E4-A834-75A5EDA00F0F}" type="pres">
      <dgm:prSet presAssocID="{D1AF59E1-A9B0-40A5-B638-3A54BA188E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6D75E5-9D4F-4A6C-AFCF-EEB4E86F132F}" type="pres">
      <dgm:prSet presAssocID="{47022F3A-0F83-45AA-BDEB-36E1DB587654}" presName="spacer" presStyleCnt="0"/>
      <dgm:spPr/>
    </dgm:pt>
    <dgm:pt modelId="{6D102D09-BAA4-40B9-BC12-42B782DBA9E8}" type="pres">
      <dgm:prSet presAssocID="{3083A351-9305-4F2B-95E5-2D91CB1CC6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56F81D-4749-4B97-AB9C-BC540DE84F1E}" type="presOf" srcId="{D1AF59E1-A9B0-40A5-B638-3A54BA188EF3}" destId="{19CFFFAD-FB4E-45E4-A834-75A5EDA00F0F}" srcOrd="0" destOrd="0" presId="urn:microsoft.com/office/officeart/2005/8/layout/vList2"/>
    <dgm:cxn modelId="{1739AC26-459E-4425-A33E-407178FA3F90}" type="presOf" srcId="{22C4EF30-56A1-4E79-8930-57059D1F3EFD}" destId="{7D30199C-D505-4427-815F-9122CF8532AF}" srcOrd="0" destOrd="0" presId="urn:microsoft.com/office/officeart/2005/8/layout/vList2"/>
    <dgm:cxn modelId="{69A26E40-148A-4D7B-B269-7A6197412006}" srcId="{F143A5DE-2995-4507-BE5A-CC2F3368696C}" destId="{22C4EF30-56A1-4E79-8930-57059D1F3EFD}" srcOrd="0" destOrd="0" parTransId="{73749BDD-F09F-442F-BE89-D2FFB07293DD}" sibTransId="{1063D44A-BE65-4448-BF89-AB094FEE2230}"/>
    <dgm:cxn modelId="{99B6F489-1A86-4DD3-A610-1076F265D7AF}" srcId="{F143A5DE-2995-4507-BE5A-CC2F3368696C}" destId="{D1AF59E1-A9B0-40A5-B638-3A54BA188EF3}" srcOrd="1" destOrd="0" parTransId="{4D3F2837-C36A-42F3-BC32-1DB7E3E2B2FF}" sibTransId="{47022F3A-0F83-45AA-BDEB-36E1DB587654}"/>
    <dgm:cxn modelId="{592DD5B5-94DD-4BC4-B6A7-9C5C36663D9A}" type="presOf" srcId="{3083A351-9305-4F2B-95E5-2D91CB1CC698}" destId="{6D102D09-BAA4-40B9-BC12-42B782DBA9E8}" srcOrd="0" destOrd="0" presId="urn:microsoft.com/office/officeart/2005/8/layout/vList2"/>
    <dgm:cxn modelId="{A8DDBDBE-B132-49E7-89FA-43F723616795}" type="presOf" srcId="{F143A5DE-2995-4507-BE5A-CC2F3368696C}" destId="{FBD065AD-AA4F-4783-82E6-C65D33C96349}" srcOrd="0" destOrd="0" presId="urn:microsoft.com/office/officeart/2005/8/layout/vList2"/>
    <dgm:cxn modelId="{E573CCF2-6CCD-45DC-8AF2-60CA651FE238}" srcId="{F143A5DE-2995-4507-BE5A-CC2F3368696C}" destId="{3083A351-9305-4F2B-95E5-2D91CB1CC698}" srcOrd="2" destOrd="0" parTransId="{D954762F-91E0-480D-94AC-DA81E998158B}" sibTransId="{F41D5093-5348-4B38-A8F8-C19CBB25A7F1}"/>
    <dgm:cxn modelId="{B25ECAE5-BE4F-4DE3-AC1C-F9189BD3CD03}" type="presParOf" srcId="{FBD065AD-AA4F-4783-82E6-C65D33C96349}" destId="{7D30199C-D505-4427-815F-9122CF8532AF}" srcOrd="0" destOrd="0" presId="urn:microsoft.com/office/officeart/2005/8/layout/vList2"/>
    <dgm:cxn modelId="{E2BD55BA-57FA-497C-8467-88D943B356E4}" type="presParOf" srcId="{FBD065AD-AA4F-4783-82E6-C65D33C96349}" destId="{E18DC646-DBB8-416E-9785-BBCEBA9C5F36}" srcOrd="1" destOrd="0" presId="urn:microsoft.com/office/officeart/2005/8/layout/vList2"/>
    <dgm:cxn modelId="{D4173014-4CA3-4FE2-969D-C6454B5F4254}" type="presParOf" srcId="{FBD065AD-AA4F-4783-82E6-C65D33C96349}" destId="{19CFFFAD-FB4E-45E4-A834-75A5EDA00F0F}" srcOrd="2" destOrd="0" presId="urn:microsoft.com/office/officeart/2005/8/layout/vList2"/>
    <dgm:cxn modelId="{6A52A108-D6B9-4BD9-BF6E-1828415BDAFA}" type="presParOf" srcId="{FBD065AD-AA4F-4783-82E6-C65D33C96349}" destId="{6E6D75E5-9D4F-4A6C-AFCF-EEB4E86F132F}" srcOrd="3" destOrd="0" presId="urn:microsoft.com/office/officeart/2005/8/layout/vList2"/>
    <dgm:cxn modelId="{B27719F8-E388-4F07-B2E2-1F253A41CE43}" type="presParOf" srcId="{FBD065AD-AA4F-4783-82E6-C65D33C96349}" destId="{6D102D09-BAA4-40B9-BC12-42B782DBA9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E9F50-1507-46D9-948C-D19B174E597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4D17C4D-B84E-4CBB-892A-40738E0A6182}">
      <dgm:prSet/>
      <dgm:spPr/>
      <dgm:t>
        <a:bodyPr/>
        <a:lstStyle/>
        <a:p>
          <a:pPr>
            <a:defRPr cap="all"/>
          </a:pPr>
          <a:r>
            <a:rPr lang="pt-BR" i="1"/>
            <a:t>Modo orgânico</a:t>
          </a:r>
          <a:endParaRPr lang="en-US"/>
        </a:p>
      </dgm:t>
    </dgm:pt>
    <dgm:pt modelId="{63B5DB32-CA35-4F4D-B3A4-5FCE0B5DDE1F}" type="parTrans" cxnId="{7F5E8DE3-16B7-4399-8B29-331F75373029}">
      <dgm:prSet/>
      <dgm:spPr/>
      <dgm:t>
        <a:bodyPr/>
        <a:lstStyle/>
        <a:p>
          <a:endParaRPr lang="en-US"/>
        </a:p>
      </dgm:t>
    </dgm:pt>
    <dgm:pt modelId="{08FA429E-999F-40F9-A59D-532E53DAD3AC}" type="sibTrans" cxnId="{7F5E8DE3-16B7-4399-8B29-331F75373029}">
      <dgm:prSet/>
      <dgm:spPr/>
      <dgm:t>
        <a:bodyPr/>
        <a:lstStyle/>
        <a:p>
          <a:endParaRPr lang="en-US"/>
        </a:p>
      </dgm:t>
    </dgm:pt>
    <dgm:pt modelId="{D5276F40-6C19-46D4-945F-5B0F524F867C}">
      <dgm:prSet/>
      <dgm:spPr/>
      <dgm:t>
        <a:bodyPr/>
        <a:lstStyle/>
        <a:p>
          <a:pPr>
            <a:defRPr cap="all"/>
          </a:pPr>
          <a:r>
            <a:rPr lang="pt-BR" i="1"/>
            <a:t>Modo semidestacado</a:t>
          </a:r>
          <a:endParaRPr lang="en-US"/>
        </a:p>
      </dgm:t>
    </dgm:pt>
    <dgm:pt modelId="{D25ECF43-BAD0-4D48-AA26-0AA15ADF4515}" type="parTrans" cxnId="{DEE5F768-7992-44A2-ACCA-E6A8002A1ED0}">
      <dgm:prSet/>
      <dgm:spPr/>
      <dgm:t>
        <a:bodyPr/>
        <a:lstStyle/>
        <a:p>
          <a:endParaRPr lang="en-US"/>
        </a:p>
      </dgm:t>
    </dgm:pt>
    <dgm:pt modelId="{054866DC-26A7-48C8-BB57-44BE693D642B}" type="sibTrans" cxnId="{DEE5F768-7992-44A2-ACCA-E6A8002A1ED0}">
      <dgm:prSet/>
      <dgm:spPr/>
      <dgm:t>
        <a:bodyPr/>
        <a:lstStyle/>
        <a:p>
          <a:endParaRPr lang="en-US"/>
        </a:p>
      </dgm:t>
    </dgm:pt>
    <dgm:pt modelId="{63614814-6527-4330-AC73-1A0888EDF256}">
      <dgm:prSet/>
      <dgm:spPr/>
      <dgm:t>
        <a:bodyPr/>
        <a:lstStyle/>
        <a:p>
          <a:pPr>
            <a:defRPr cap="all"/>
          </a:pPr>
          <a:r>
            <a:rPr lang="pt-BR" i="1"/>
            <a:t>Modo embutido</a:t>
          </a:r>
          <a:endParaRPr lang="en-US"/>
        </a:p>
      </dgm:t>
    </dgm:pt>
    <dgm:pt modelId="{5F3A2FFB-B97B-41AA-839A-0F960AAF3D07}" type="parTrans" cxnId="{82276270-5BA7-4F67-A189-A88BDCBA2115}">
      <dgm:prSet/>
      <dgm:spPr/>
      <dgm:t>
        <a:bodyPr/>
        <a:lstStyle/>
        <a:p>
          <a:endParaRPr lang="en-US"/>
        </a:p>
      </dgm:t>
    </dgm:pt>
    <dgm:pt modelId="{AEA97EFC-92D9-4CEB-90D8-0B21FF8A74BE}" type="sibTrans" cxnId="{82276270-5BA7-4F67-A189-A88BDCBA2115}">
      <dgm:prSet/>
      <dgm:spPr/>
      <dgm:t>
        <a:bodyPr/>
        <a:lstStyle/>
        <a:p>
          <a:endParaRPr lang="en-US"/>
        </a:p>
      </dgm:t>
    </dgm:pt>
    <dgm:pt modelId="{38757D96-F3BE-4654-BD4D-874C4E8E1516}" type="pres">
      <dgm:prSet presAssocID="{E70E9F50-1507-46D9-948C-D19B174E5973}" presName="root" presStyleCnt="0">
        <dgm:presLayoutVars>
          <dgm:dir/>
          <dgm:resizeHandles val="exact"/>
        </dgm:presLayoutVars>
      </dgm:prSet>
      <dgm:spPr/>
    </dgm:pt>
    <dgm:pt modelId="{6EE99938-3DE4-4478-B9A4-FA2B9AAD3B6F}" type="pres">
      <dgm:prSet presAssocID="{E4D17C4D-B84E-4CBB-892A-40738E0A6182}" presName="compNode" presStyleCnt="0"/>
      <dgm:spPr/>
    </dgm:pt>
    <dgm:pt modelId="{AA7166FB-EE0D-43E6-841F-AB2E50503E02}" type="pres">
      <dgm:prSet presAssocID="{E4D17C4D-B84E-4CBB-892A-40738E0A6182}" presName="iconBgRect" presStyleLbl="bgShp" presStyleIdx="0" presStyleCnt="3"/>
      <dgm:spPr/>
    </dgm:pt>
    <dgm:pt modelId="{8BE197BF-5877-4E23-AF30-68FE2277B725}" type="pres">
      <dgm:prSet presAssocID="{E4D17C4D-B84E-4CBB-892A-40738E0A61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2102B573-8A7D-43AA-9055-3C65295AAEE7}" type="pres">
      <dgm:prSet presAssocID="{E4D17C4D-B84E-4CBB-892A-40738E0A6182}" presName="spaceRect" presStyleCnt="0"/>
      <dgm:spPr/>
    </dgm:pt>
    <dgm:pt modelId="{F8AD48BF-6235-449A-B5A1-F5F3305504D3}" type="pres">
      <dgm:prSet presAssocID="{E4D17C4D-B84E-4CBB-892A-40738E0A6182}" presName="textRect" presStyleLbl="revTx" presStyleIdx="0" presStyleCnt="3">
        <dgm:presLayoutVars>
          <dgm:chMax val="1"/>
          <dgm:chPref val="1"/>
        </dgm:presLayoutVars>
      </dgm:prSet>
      <dgm:spPr/>
    </dgm:pt>
    <dgm:pt modelId="{275426F8-DE32-4C2B-8BB6-FA6D2D029298}" type="pres">
      <dgm:prSet presAssocID="{08FA429E-999F-40F9-A59D-532E53DAD3AC}" presName="sibTrans" presStyleCnt="0"/>
      <dgm:spPr/>
    </dgm:pt>
    <dgm:pt modelId="{35A3B908-86A9-4BD1-BC58-22A0DFADB76C}" type="pres">
      <dgm:prSet presAssocID="{D5276F40-6C19-46D4-945F-5B0F524F867C}" presName="compNode" presStyleCnt="0"/>
      <dgm:spPr/>
    </dgm:pt>
    <dgm:pt modelId="{2020B1CB-2786-420D-B7A4-A53E0B91AE8C}" type="pres">
      <dgm:prSet presAssocID="{D5276F40-6C19-46D4-945F-5B0F524F867C}" presName="iconBgRect" presStyleLbl="bgShp" presStyleIdx="1" presStyleCnt="3"/>
      <dgm:spPr/>
    </dgm:pt>
    <dgm:pt modelId="{5292958F-7E0B-4742-90D8-F37EB6C9EC87}" type="pres">
      <dgm:prSet presAssocID="{D5276F40-6C19-46D4-945F-5B0F524F86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7DC2ACB6-B4DF-4F38-984B-93D3FF101C70}" type="pres">
      <dgm:prSet presAssocID="{D5276F40-6C19-46D4-945F-5B0F524F867C}" presName="spaceRect" presStyleCnt="0"/>
      <dgm:spPr/>
    </dgm:pt>
    <dgm:pt modelId="{FCCEBD99-46E0-4940-9547-7C1D63A9C182}" type="pres">
      <dgm:prSet presAssocID="{D5276F40-6C19-46D4-945F-5B0F524F867C}" presName="textRect" presStyleLbl="revTx" presStyleIdx="1" presStyleCnt="3">
        <dgm:presLayoutVars>
          <dgm:chMax val="1"/>
          <dgm:chPref val="1"/>
        </dgm:presLayoutVars>
      </dgm:prSet>
      <dgm:spPr/>
    </dgm:pt>
    <dgm:pt modelId="{23C60A63-93E1-40C0-92E2-3582D2239649}" type="pres">
      <dgm:prSet presAssocID="{054866DC-26A7-48C8-BB57-44BE693D642B}" presName="sibTrans" presStyleCnt="0"/>
      <dgm:spPr/>
    </dgm:pt>
    <dgm:pt modelId="{5DB9EE83-EBDE-40FA-9869-9D7A2770631D}" type="pres">
      <dgm:prSet presAssocID="{63614814-6527-4330-AC73-1A0888EDF256}" presName="compNode" presStyleCnt="0"/>
      <dgm:spPr/>
    </dgm:pt>
    <dgm:pt modelId="{0534740D-E1BF-46C4-B4CB-BE13E3C79381}" type="pres">
      <dgm:prSet presAssocID="{63614814-6527-4330-AC73-1A0888EDF256}" presName="iconBgRect" presStyleLbl="bgShp" presStyleIdx="2" presStyleCnt="3"/>
      <dgm:spPr/>
    </dgm:pt>
    <dgm:pt modelId="{43ECD627-FD38-46F8-A6B7-9DEC6F6009CB}" type="pres">
      <dgm:prSet presAssocID="{63614814-6527-4330-AC73-1A0888EDF2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6251321E-62E9-4EC3-83F4-BAC026E2902E}" type="pres">
      <dgm:prSet presAssocID="{63614814-6527-4330-AC73-1A0888EDF256}" presName="spaceRect" presStyleCnt="0"/>
      <dgm:spPr/>
    </dgm:pt>
    <dgm:pt modelId="{343CB912-EEBD-42D3-9A66-709044DF2E72}" type="pres">
      <dgm:prSet presAssocID="{63614814-6527-4330-AC73-1A0888EDF2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5F768-7992-44A2-ACCA-E6A8002A1ED0}" srcId="{E70E9F50-1507-46D9-948C-D19B174E5973}" destId="{D5276F40-6C19-46D4-945F-5B0F524F867C}" srcOrd="1" destOrd="0" parTransId="{D25ECF43-BAD0-4D48-AA26-0AA15ADF4515}" sibTransId="{054866DC-26A7-48C8-BB57-44BE693D642B}"/>
    <dgm:cxn modelId="{82276270-5BA7-4F67-A189-A88BDCBA2115}" srcId="{E70E9F50-1507-46D9-948C-D19B174E5973}" destId="{63614814-6527-4330-AC73-1A0888EDF256}" srcOrd="2" destOrd="0" parTransId="{5F3A2FFB-B97B-41AA-839A-0F960AAF3D07}" sibTransId="{AEA97EFC-92D9-4CEB-90D8-0B21FF8A74BE}"/>
    <dgm:cxn modelId="{25C68499-C8E9-49D5-8DB8-5A67041F3904}" type="presOf" srcId="{63614814-6527-4330-AC73-1A0888EDF256}" destId="{343CB912-EEBD-42D3-9A66-709044DF2E72}" srcOrd="0" destOrd="0" presId="urn:microsoft.com/office/officeart/2018/5/layout/IconCircleLabelList"/>
    <dgm:cxn modelId="{CF8DA3B8-BC34-49A6-83EC-3F39DB39C18C}" type="presOf" srcId="{D5276F40-6C19-46D4-945F-5B0F524F867C}" destId="{FCCEBD99-46E0-4940-9547-7C1D63A9C182}" srcOrd="0" destOrd="0" presId="urn:microsoft.com/office/officeart/2018/5/layout/IconCircleLabelList"/>
    <dgm:cxn modelId="{7C7DC7B9-86E1-474D-9FA2-A09E1C716B43}" type="presOf" srcId="{E70E9F50-1507-46D9-948C-D19B174E5973}" destId="{38757D96-F3BE-4654-BD4D-874C4E8E1516}" srcOrd="0" destOrd="0" presId="urn:microsoft.com/office/officeart/2018/5/layout/IconCircleLabelList"/>
    <dgm:cxn modelId="{546D15E3-E1CE-4E00-A417-CF318986B4DB}" type="presOf" srcId="{E4D17C4D-B84E-4CBB-892A-40738E0A6182}" destId="{F8AD48BF-6235-449A-B5A1-F5F3305504D3}" srcOrd="0" destOrd="0" presId="urn:microsoft.com/office/officeart/2018/5/layout/IconCircleLabelList"/>
    <dgm:cxn modelId="{7F5E8DE3-16B7-4399-8B29-331F75373029}" srcId="{E70E9F50-1507-46D9-948C-D19B174E5973}" destId="{E4D17C4D-B84E-4CBB-892A-40738E0A6182}" srcOrd="0" destOrd="0" parTransId="{63B5DB32-CA35-4F4D-B3A4-5FCE0B5DDE1F}" sibTransId="{08FA429E-999F-40F9-A59D-532E53DAD3AC}"/>
    <dgm:cxn modelId="{1EB4E38D-6A15-4AA3-AFF7-4E0B7A692744}" type="presParOf" srcId="{38757D96-F3BE-4654-BD4D-874C4E8E1516}" destId="{6EE99938-3DE4-4478-B9A4-FA2B9AAD3B6F}" srcOrd="0" destOrd="0" presId="urn:microsoft.com/office/officeart/2018/5/layout/IconCircleLabelList"/>
    <dgm:cxn modelId="{F91AA577-CA5B-42A6-BDC5-9A5BD961B17F}" type="presParOf" srcId="{6EE99938-3DE4-4478-B9A4-FA2B9AAD3B6F}" destId="{AA7166FB-EE0D-43E6-841F-AB2E50503E02}" srcOrd="0" destOrd="0" presId="urn:microsoft.com/office/officeart/2018/5/layout/IconCircleLabelList"/>
    <dgm:cxn modelId="{8C60DA83-4871-4AA3-AFC2-D04BF68217FD}" type="presParOf" srcId="{6EE99938-3DE4-4478-B9A4-FA2B9AAD3B6F}" destId="{8BE197BF-5877-4E23-AF30-68FE2277B725}" srcOrd="1" destOrd="0" presId="urn:microsoft.com/office/officeart/2018/5/layout/IconCircleLabelList"/>
    <dgm:cxn modelId="{41EC7C1B-3B72-404A-8749-61D04041408D}" type="presParOf" srcId="{6EE99938-3DE4-4478-B9A4-FA2B9AAD3B6F}" destId="{2102B573-8A7D-43AA-9055-3C65295AAEE7}" srcOrd="2" destOrd="0" presId="urn:microsoft.com/office/officeart/2018/5/layout/IconCircleLabelList"/>
    <dgm:cxn modelId="{61938646-34D3-4E78-915E-73DCD8C8DAC2}" type="presParOf" srcId="{6EE99938-3DE4-4478-B9A4-FA2B9AAD3B6F}" destId="{F8AD48BF-6235-449A-B5A1-F5F3305504D3}" srcOrd="3" destOrd="0" presId="urn:microsoft.com/office/officeart/2018/5/layout/IconCircleLabelList"/>
    <dgm:cxn modelId="{1B5750F5-BB39-425B-B31E-810D30E92530}" type="presParOf" srcId="{38757D96-F3BE-4654-BD4D-874C4E8E1516}" destId="{275426F8-DE32-4C2B-8BB6-FA6D2D029298}" srcOrd="1" destOrd="0" presId="urn:microsoft.com/office/officeart/2018/5/layout/IconCircleLabelList"/>
    <dgm:cxn modelId="{7D639733-E385-417A-B56D-5210514F6002}" type="presParOf" srcId="{38757D96-F3BE-4654-BD4D-874C4E8E1516}" destId="{35A3B908-86A9-4BD1-BC58-22A0DFADB76C}" srcOrd="2" destOrd="0" presId="urn:microsoft.com/office/officeart/2018/5/layout/IconCircleLabelList"/>
    <dgm:cxn modelId="{A2724FB3-850D-47A1-88F3-297F709A4DDD}" type="presParOf" srcId="{35A3B908-86A9-4BD1-BC58-22A0DFADB76C}" destId="{2020B1CB-2786-420D-B7A4-A53E0B91AE8C}" srcOrd="0" destOrd="0" presId="urn:microsoft.com/office/officeart/2018/5/layout/IconCircleLabelList"/>
    <dgm:cxn modelId="{7F37B553-1F01-4E16-9225-2A3C0A5BBA25}" type="presParOf" srcId="{35A3B908-86A9-4BD1-BC58-22A0DFADB76C}" destId="{5292958F-7E0B-4742-90D8-F37EB6C9EC87}" srcOrd="1" destOrd="0" presId="urn:microsoft.com/office/officeart/2018/5/layout/IconCircleLabelList"/>
    <dgm:cxn modelId="{7281EF5A-EC27-4410-B245-5940CF014766}" type="presParOf" srcId="{35A3B908-86A9-4BD1-BC58-22A0DFADB76C}" destId="{7DC2ACB6-B4DF-4F38-984B-93D3FF101C70}" srcOrd="2" destOrd="0" presId="urn:microsoft.com/office/officeart/2018/5/layout/IconCircleLabelList"/>
    <dgm:cxn modelId="{82220347-AE4B-403F-9DB8-85EC689EB5D5}" type="presParOf" srcId="{35A3B908-86A9-4BD1-BC58-22A0DFADB76C}" destId="{FCCEBD99-46E0-4940-9547-7C1D63A9C182}" srcOrd="3" destOrd="0" presId="urn:microsoft.com/office/officeart/2018/5/layout/IconCircleLabelList"/>
    <dgm:cxn modelId="{00AA7659-7CD7-4A6C-92A8-B3E37C8D022F}" type="presParOf" srcId="{38757D96-F3BE-4654-BD4D-874C4E8E1516}" destId="{23C60A63-93E1-40C0-92E2-3582D2239649}" srcOrd="3" destOrd="0" presId="urn:microsoft.com/office/officeart/2018/5/layout/IconCircleLabelList"/>
    <dgm:cxn modelId="{0FAB2775-A678-44AA-941A-6A4F8E5C249E}" type="presParOf" srcId="{38757D96-F3BE-4654-BD4D-874C4E8E1516}" destId="{5DB9EE83-EBDE-40FA-9869-9D7A2770631D}" srcOrd="4" destOrd="0" presId="urn:microsoft.com/office/officeart/2018/5/layout/IconCircleLabelList"/>
    <dgm:cxn modelId="{79A8250B-3B26-4373-A696-E566A2E8788F}" type="presParOf" srcId="{5DB9EE83-EBDE-40FA-9869-9D7A2770631D}" destId="{0534740D-E1BF-46C4-B4CB-BE13E3C79381}" srcOrd="0" destOrd="0" presId="urn:microsoft.com/office/officeart/2018/5/layout/IconCircleLabelList"/>
    <dgm:cxn modelId="{D6B3FD41-13EC-45CA-A39B-36422AC04CE7}" type="presParOf" srcId="{5DB9EE83-EBDE-40FA-9869-9D7A2770631D}" destId="{43ECD627-FD38-46F8-A6B7-9DEC6F6009CB}" srcOrd="1" destOrd="0" presId="urn:microsoft.com/office/officeart/2018/5/layout/IconCircleLabelList"/>
    <dgm:cxn modelId="{F36044BD-5B6F-4176-965D-E8F230C28CDC}" type="presParOf" srcId="{5DB9EE83-EBDE-40FA-9869-9D7A2770631D}" destId="{6251321E-62E9-4EC3-83F4-BAC026E2902E}" srcOrd="2" destOrd="0" presId="urn:microsoft.com/office/officeart/2018/5/layout/IconCircleLabelList"/>
    <dgm:cxn modelId="{88BA480C-FF43-426C-9F87-E13046D8EA8A}" type="presParOf" srcId="{5DB9EE83-EBDE-40FA-9869-9D7A2770631D}" destId="{343CB912-EEBD-42D3-9A66-709044DF2E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49A58E-FB23-4093-A53C-50A30FECC02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A463A2D-FB56-4C24-BF2B-7122B24C38AE}">
      <dgm:prSet/>
      <dgm:spPr/>
      <dgm:t>
        <a:bodyPr/>
        <a:lstStyle/>
        <a:p>
          <a:pPr>
            <a:defRPr cap="all"/>
          </a:pPr>
          <a:r>
            <a:rPr lang="pt-BR" i="1"/>
            <a:t>E – esforço total</a:t>
          </a:r>
          <a:endParaRPr lang="en-US"/>
        </a:p>
      </dgm:t>
    </dgm:pt>
    <dgm:pt modelId="{EF372A74-9829-4D8E-96EC-0569ADFA4073}" type="parTrans" cxnId="{39FC4B87-F4B4-4A9F-8565-D909D8D4260B}">
      <dgm:prSet/>
      <dgm:spPr/>
      <dgm:t>
        <a:bodyPr/>
        <a:lstStyle/>
        <a:p>
          <a:endParaRPr lang="en-US"/>
        </a:p>
      </dgm:t>
    </dgm:pt>
    <dgm:pt modelId="{13739D03-3DDF-49F1-A67F-64F09F3105A1}" type="sibTrans" cxnId="{39FC4B87-F4B4-4A9F-8565-D909D8D4260B}">
      <dgm:prSet/>
      <dgm:spPr/>
      <dgm:t>
        <a:bodyPr/>
        <a:lstStyle/>
        <a:p>
          <a:endParaRPr lang="en-US"/>
        </a:p>
      </dgm:t>
    </dgm:pt>
    <dgm:pt modelId="{708D5D9B-5DED-42A9-8A6B-C290F476F9AD}">
      <dgm:prSet/>
      <dgm:spPr/>
      <dgm:t>
        <a:bodyPr/>
        <a:lstStyle/>
        <a:p>
          <a:pPr>
            <a:defRPr cap="all"/>
          </a:pPr>
          <a:r>
            <a:rPr lang="pt-BR" i="1"/>
            <a:t>T – tempo linear ideal</a:t>
          </a:r>
          <a:endParaRPr lang="en-US"/>
        </a:p>
      </dgm:t>
    </dgm:pt>
    <dgm:pt modelId="{8FAECB36-1962-4F91-889D-0E8DC8587003}" type="parTrans" cxnId="{3C250EF6-1F4E-46C8-AE22-253EFB85BCBD}">
      <dgm:prSet/>
      <dgm:spPr/>
      <dgm:t>
        <a:bodyPr/>
        <a:lstStyle/>
        <a:p>
          <a:endParaRPr lang="en-US"/>
        </a:p>
      </dgm:t>
    </dgm:pt>
    <dgm:pt modelId="{B25ECEB3-BEBE-4117-A2FF-7AA55507043A}" type="sibTrans" cxnId="{3C250EF6-1F4E-46C8-AE22-253EFB85BCBD}">
      <dgm:prSet/>
      <dgm:spPr/>
      <dgm:t>
        <a:bodyPr/>
        <a:lstStyle/>
        <a:p>
          <a:endParaRPr lang="en-US"/>
        </a:p>
      </dgm:t>
    </dgm:pt>
    <dgm:pt modelId="{4118223E-0A0C-45C8-A3DB-3355180ED130}">
      <dgm:prSet/>
      <dgm:spPr/>
      <dgm:t>
        <a:bodyPr/>
        <a:lstStyle/>
        <a:p>
          <a:pPr>
            <a:defRPr cap="all"/>
          </a:pPr>
          <a:r>
            <a:rPr lang="pt-BR" i="1"/>
            <a:t>P – tamanho médio da equipe</a:t>
          </a:r>
          <a:endParaRPr lang="en-US"/>
        </a:p>
      </dgm:t>
    </dgm:pt>
    <dgm:pt modelId="{218310BB-908C-4980-B14A-91892D77A1D0}" type="parTrans" cxnId="{7DF55C68-6032-450A-8507-598695897408}">
      <dgm:prSet/>
      <dgm:spPr/>
      <dgm:t>
        <a:bodyPr/>
        <a:lstStyle/>
        <a:p>
          <a:endParaRPr lang="en-US"/>
        </a:p>
      </dgm:t>
    </dgm:pt>
    <dgm:pt modelId="{D4CBD97B-D2E9-4F78-B70E-FEBE3EB292E3}" type="sibTrans" cxnId="{7DF55C68-6032-450A-8507-598695897408}">
      <dgm:prSet/>
      <dgm:spPr/>
      <dgm:t>
        <a:bodyPr/>
        <a:lstStyle/>
        <a:p>
          <a:endParaRPr lang="en-US"/>
        </a:p>
      </dgm:t>
    </dgm:pt>
    <dgm:pt modelId="{83B9DEE3-0ECA-4BF3-AC43-2F745288A329}" type="pres">
      <dgm:prSet presAssocID="{5849A58E-FB23-4093-A53C-50A30FECC025}" presName="root" presStyleCnt="0">
        <dgm:presLayoutVars>
          <dgm:dir/>
          <dgm:resizeHandles val="exact"/>
        </dgm:presLayoutVars>
      </dgm:prSet>
      <dgm:spPr/>
    </dgm:pt>
    <dgm:pt modelId="{C8108DDA-77AA-4ADB-9280-1B86C2D5D46B}" type="pres">
      <dgm:prSet presAssocID="{5A463A2D-FB56-4C24-BF2B-7122B24C38AE}" presName="compNode" presStyleCnt="0"/>
      <dgm:spPr/>
    </dgm:pt>
    <dgm:pt modelId="{0CDD071A-EACB-4D5E-A965-4FD76E792429}" type="pres">
      <dgm:prSet presAssocID="{5A463A2D-FB56-4C24-BF2B-7122B24C38AE}" presName="iconBgRect" presStyleLbl="bgShp" presStyleIdx="0" presStyleCnt="3"/>
      <dgm:spPr/>
    </dgm:pt>
    <dgm:pt modelId="{ADD25B81-3577-4D30-88F0-D93977D62E38}" type="pres">
      <dgm:prSet presAssocID="{5A463A2D-FB56-4C24-BF2B-7122B24C38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5CCC6CC-5F8E-4E26-9164-C854BC02FA43}" type="pres">
      <dgm:prSet presAssocID="{5A463A2D-FB56-4C24-BF2B-7122B24C38AE}" presName="spaceRect" presStyleCnt="0"/>
      <dgm:spPr/>
    </dgm:pt>
    <dgm:pt modelId="{6EFA329D-D603-48BF-9CF2-71F4622D19BD}" type="pres">
      <dgm:prSet presAssocID="{5A463A2D-FB56-4C24-BF2B-7122B24C38AE}" presName="textRect" presStyleLbl="revTx" presStyleIdx="0" presStyleCnt="3">
        <dgm:presLayoutVars>
          <dgm:chMax val="1"/>
          <dgm:chPref val="1"/>
        </dgm:presLayoutVars>
      </dgm:prSet>
      <dgm:spPr/>
    </dgm:pt>
    <dgm:pt modelId="{35508F56-4263-4E82-A148-C89FDB61BACA}" type="pres">
      <dgm:prSet presAssocID="{13739D03-3DDF-49F1-A67F-64F09F3105A1}" presName="sibTrans" presStyleCnt="0"/>
      <dgm:spPr/>
    </dgm:pt>
    <dgm:pt modelId="{1F347D3B-0C45-4A86-BBE9-DA14BCA7CF51}" type="pres">
      <dgm:prSet presAssocID="{708D5D9B-5DED-42A9-8A6B-C290F476F9AD}" presName="compNode" presStyleCnt="0"/>
      <dgm:spPr/>
    </dgm:pt>
    <dgm:pt modelId="{7B0083A9-D2C7-4B96-BDE7-E944171F6CBA}" type="pres">
      <dgm:prSet presAssocID="{708D5D9B-5DED-42A9-8A6B-C290F476F9AD}" presName="iconBgRect" presStyleLbl="bgShp" presStyleIdx="1" presStyleCnt="3"/>
      <dgm:spPr/>
    </dgm:pt>
    <dgm:pt modelId="{62909BCF-CBC9-4BFC-9649-6ADF564696F7}" type="pres">
      <dgm:prSet presAssocID="{708D5D9B-5DED-42A9-8A6B-C290F476F9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A82BED0-B4E1-460E-B256-3EA1089C89F1}" type="pres">
      <dgm:prSet presAssocID="{708D5D9B-5DED-42A9-8A6B-C290F476F9AD}" presName="spaceRect" presStyleCnt="0"/>
      <dgm:spPr/>
    </dgm:pt>
    <dgm:pt modelId="{2C1CC6D8-F07C-4F21-90F1-F8E67FF67BE7}" type="pres">
      <dgm:prSet presAssocID="{708D5D9B-5DED-42A9-8A6B-C290F476F9AD}" presName="textRect" presStyleLbl="revTx" presStyleIdx="1" presStyleCnt="3">
        <dgm:presLayoutVars>
          <dgm:chMax val="1"/>
          <dgm:chPref val="1"/>
        </dgm:presLayoutVars>
      </dgm:prSet>
      <dgm:spPr/>
    </dgm:pt>
    <dgm:pt modelId="{F8C5783D-288A-45A5-82DE-5D3773B172B3}" type="pres">
      <dgm:prSet presAssocID="{B25ECEB3-BEBE-4117-A2FF-7AA55507043A}" presName="sibTrans" presStyleCnt="0"/>
      <dgm:spPr/>
    </dgm:pt>
    <dgm:pt modelId="{8C83F60B-E888-4977-B836-C3EB5D35EEAB}" type="pres">
      <dgm:prSet presAssocID="{4118223E-0A0C-45C8-A3DB-3355180ED130}" presName="compNode" presStyleCnt="0"/>
      <dgm:spPr/>
    </dgm:pt>
    <dgm:pt modelId="{E6BA31AC-EE90-4A8D-B0A9-1388E04129B5}" type="pres">
      <dgm:prSet presAssocID="{4118223E-0A0C-45C8-A3DB-3355180ED130}" presName="iconBgRect" presStyleLbl="bgShp" presStyleIdx="2" presStyleCnt="3"/>
      <dgm:spPr/>
    </dgm:pt>
    <dgm:pt modelId="{C6A26562-3CAD-4406-B6DE-667A92E11F8B}" type="pres">
      <dgm:prSet presAssocID="{4118223E-0A0C-45C8-A3DB-3355180ED1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F9324ED-B197-4371-900E-B6F317CA8456}" type="pres">
      <dgm:prSet presAssocID="{4118223E-0A0C-45C8-A3DB-3355180ED130}" presName="spaceRect" presStyleCnt="0"/>
      <dgm:spPr/>
    </dgm:pt>
    <dgm:pt modelId="{DD770D19-6820-4F9C-861D-4B199D708985}" type="pres">
      <dgm:prSet presAssocID="{4118223E-0A0C-45C8-A3DB-3355180ED1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39F727-5851-4CF4-AF13-C0AE24682D62}" type="presOf" srcId="{5849A58E-FB23-4093-A53C-50A30FECC025}" destId="{83B9DEE3-0ECA-4BF3-AC43-2F745288A329}" srcOrd="0" destOrd="0" presId="urn:microsoft.com/office/officeart/2018/5/layout/IconCircleLabelList"/>
    <dgm:cxn modelId="{53336465-50E5-4AC0-BB07-C125542087C7}" type="presOf" srcId="{708D5D9B-5DED-42A9-8A6B-C290F476F9AD}" destId="{2C1CC6D8-F07C-4F21-90F1-F8E67FF67BE7}" srcOrd="0" destOrd="0" presId="urn:microsoft.com/office/officeart/2018/5/layout/IconCircleLabelList"/>
    <dgm:cxn modelId="{7DF55C68-6032-450A-8507-598695897408}" srcId="{5849A58E-FB23-4093-A53C-50A30FECC025}" destId="{4118223E-0A0C-45C8-A3DB-3355180ED130}" srcOrd="2" destOrd="0" parTransId="{218310BB-908C-4980-B14A-91892D77A1D0}" sibTransId="{D4CBD97B-D2E9-4F78-B70E-FEBE3EB292E3}"/>
    <dgm:cxn modelId="{A524DB53-C5D5-443E-A332-F60B6BA59B0A}" type="presOf" srcId="{5A463A2D-FB56-4C24-BF2B-7122B24C38AE}" destId="{6EFA329D-D603-48BF-9CF2-71F4622D19BD}" srcOrd="0" destOrd="0" presId="urn:microsoft.com/office/officeart/2018/5/layout/IconCircleLabelList"/>
    <dgm:cxn modelId="{39FC4B87-F4B4-4A9F-8565-D909D8D4260B}" srcId="{5849A58E-FB23-4093-A53C-50A30FECC025}" destId="{5A463A2D-FB56-4C24-BF2B-7122B24C38AE}" srcOrd="0" destOrd="0" parTransId="{EF372A74-9829-4D8E-96EC-0569ADFA4073}" sibTransId="{13739D03-3DDF-49F1-A67F-64F09F3105A1}"/>
    <dgm:cxn modelId="{3C250EF6-1F4E-46C8-AE22-253EFB85BCBD}" srcId="{5849A58E-FB23-4093-A53C-50A30FECC025}" destId="{708D5D9B-5DED-42A9-8A6B-C290F476F9AD}" srcOrd="1" destOrd="0" parTransId="{8FAECB36-1962-4F91-889D-0E8DC8587003}" sibTransId="{B25ECEB3-BEBE-4117-A2FF-7AA55507043A}"/>
    <dgm:cxn modelId="{8A624EF9-57EA-49FC-A95F-7243C60FE103}" type="presOf" srcId="{4118223E-0A0C-45C8-A3DB-3355180ED130}" destId="{DD770D19-6820-4F9C-861D-4B199D708985}" srcOrd="0" destOrd="0" presId="urn:microsoft.com/office/officeart/2018/5/layout/IconCircleLabelList"/>
    <dgm:cxn modelId="{366CFB48-75BD-4C71-B441-EBE4C68A0EA4}" type="presParOf" srcId="{83B9DEE3-0ECA-4BF3-AC43-2F745288A329}" destId="{C8108DDA-77AA-4ADB-9280-1B86C2D5D46B}" srcOrd="0" destOrd="0" presId="urn:microsoft.com/office/officeart/2018/5/layout/IconCircleLabelList"/>
    <dgm:cxn modelId="{3EDE3493-2F1B-4758-83DA-97F784530CA5}" type="presParOf" srcId="{C8108DDA-77AA-4ADB-9280-1B86C2D5D46B}" destId="{0CDD071A-EACB-4D5E-A965-4FD76E792429}" srcOrd="0" destOrd="0" presId="urn:microsoft.com/office/officeart/2018/5/layout/IconCircleLabelList"/>
    <dgm:cxn modelId="{1D6ECD39-3AED-4C12-8E8E-070D4E6AC68F}" type="presParOf" srcId="{C8108DDA-77AA-4ADB-9280-1B86C2D5D46B}" destId="{ADD25B81-3577-4D30-88F0-D93977D62E38}" srcOrd="1" destOrd="0" presId="urn:microsoft.com/office/officeart/2018/5/layout/IconCircleLabelList"/>
    <dgm:cxn modelId="{2C216A8B-AA8B-4340-AEB5-56C4AB795D5E}" type="presParOf" srcId="{C8108DDA-77AA-4ADB-9280-1B86C2D5D46B}" destId="{B5CCC6CC-5F8E-4E26-9164-C854BC02FA43}" srcOrd="2" destOrd="0" presId="urn:microsoft.com/office/officeart/2018/5/layout/IconCircleLabelList"/>
    <dgm:cxn modelId="{C5ECBC66-38BE-4C72-93A3-E24890D41C69}" type="presParOf" srcId="{C8108DDA-77AA-4ADB-9280-1B86C2D5D46B}" destId="{6EFA329D-D603-48BF-9CF2-71F4622D19BD}" srcOrd="3" destOrd="0" presId="urn:microsoft.com/office/officeart/2018/5/layout/IconCircleLabelList"/>
    <dgm:cxn modelId="{AE27C1BD-3F87-441D-9D0C-D27F5473A969}" type="presParOf" srcId="{83B9DEE3-0ECA-4BF3-AC43-2F745288A329}" destId="{35508F56-4263-4E82-A148-C89FDB61BACA}" srcOrd="1" destOrd="0" presId="urn:microsoft.com/office/officeart/2018/5/layout/IconCircleLabelList"/>
    <dgm:cxn modelId="{082B8E28-FF70-4EFB-B705-02FB04FFC8AC}" type="presParOf" srcId="{83B9DEE3-0ECA-4BF3-AC43-2F745288A329}" destId="{1F347D3B-0C45-4A86-BBE9-DA14BCA7CF51}" srcOrd="2" destOrd="0" presId="urn:microsoft.com/office/officeart/2018/5/layout/IconCircleLabelList"/>
    <dgm:cxn modelId="{55035565-5FF2-4735-8F04-227317578D9C}" type="presParOf" srcId="{1F347D3B-0C45-4A86-BBE9-DA14BCA7CF51}" destId="{7B0083A9-D2C7-4B96-BDE7-E944171F6CBA}" srcOrd="0" destOrd="0" presId="urn:microsoft.com/office/officeart/2018/5/layout/IconCircleLabelList"/>
    <dgm:cxn modelId="{9C73E02B-34DA-465A-BD91-2C9114F47D15}" type="presParOf" srcId="{1F347D3B-0C45-4A86-BBE9-DA14BCA7CF51}" destId="{62909BCF-CBC9-4BFC-9649-6ADF564696F7}" srcOrd="1" destOrd="0" presId="urn:microsoft.com/office/officeart/2018/5/layout/IconCircleLabelList"/>
    <dgm:cxn modelId="{53FEB6DB-07D4-43B6-854E-EA30A7263E00}" type="presParOf" srcId="{1F347D3B-0C45-4A86-BBE9-DA14BCA7CF51}" destId="{CA82BED0-B4E1-460E-B256-3EA1089C89F1}" srcOrd="2" destOrd="0" presId="urn:microsoft.com/office/officeart/2018/5/layout/IconCircleLabelList"/>
    <dgm:cxn modelId="{B1DFB678-AF9F-4A99-8359-04A9C30CA64F}" type="presParOf" srcId="{1F347D3B-0C45-4A86-BBE9-DA14BCA7CF51}" destId="{2C1CC6D8-F07C-4F21-90F1-F8E67FF67BE7}" srcOrd="3" destOrd="0" presId="urn:microsoft.com/office/officeart/2018/5/layout/IconCircleLabelList"/>
    <dgm:cxn modelId="{3F78B39A-6F41-4A37-B900-04FAC47E9649}" type="presParOf" srcId="{83B9DEE3-0ECA-4BF3-AC43-2F745288A329}" destId="{F8C5783D-288A-45A5-82DE-5D3773B172B3}" srcOrd="3" destOrd="0" presId="urn:microsoft.com/office/officeart/2018/5/layout/IconCircleLabelList"/>
    <dgm:cxn modelId="{97EB1336-873A-4663-93E9-286A4F543D8E}" type="presParOf" srcId="{83B9DEE3-0ECA-4BF3-AC43-2F745288A329}" destId="{8C83F60B-E888-4977-B836-C3EB5D35EEAB}" srcOrd="4" destOrd="0" presId="urn:microsoft.com/office/officeart/2018/5/layout/IconCircleLabelList"/>
    <dgm:cxn modelId="{BAA1E0B8-B758-4821-B2B0-BC257AD78EAB}" type="presParOf" srcId="{8C83F60B-E888-4977-B836-C3EB5D35EEAB}" destId="{E6BA31AC-EE90-4A8D-B0A9-1388E04129B5}" srcOrd="0" destOrd="0" presId="urn:microsoft.com/office/officeart/2018/5/layout/IconCircleLabelList"/>
    <dgm:cxn modelId="{EC35BCE2-0547-4AA7-BD65-D88B79F4DD70}" type="presParOf" srcId="{8C83F60B-E888-4977-B836-C3EB5D35EEAB}" destId="{C6A26562-3CAD-4406-B6DE-667A92E11F8B}" srcOrd="1" destOrd="0" presId="urn:microsoft.com/office/officeart/2018/5/layout/IconCircleLabelList"/>
    <dgm:cxn modelId="{EA21526A-0C33-4789-983D-97ABAF575D76}" type="presParOf" srcId="{8C83F60B-E888-4977-B836-C3EB5D35EEAB}" destId="{BF9324ED-B197-4371-900E-B6F317CA8456}" srcOrd="2" destOrd="0" presId="urn:microsoft.com/office/officeart/2018/5/layout/IconCircleLabelList"/>
    <dgm:cxn modelId="{0AAE347C-C7E3-41A6-83BB-CE7A61803C8E}" type="presParOf" srcId="{8C83F60B-E888-4977-B836-C3EB5D35EEAB}" destId="{DD770D19-6820-4F9C-861D-4B199D7089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792DA9-69D1-48D2-AAA7-9201183C8A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A8A8DC4-7818-47DF-AE9B-695702150DA0}">
      <dgm:prSet/>
      <dgm:spPr/>
      <dgm:t>
        <a:bodyPr/>
        <a:lstStyle/>
        <a:p>
          <a:pPr>
            <a:defRPr cap="all"/>
          </a:pPr>
          <a:r>
            <a:rPr lang="pt-BR" i="1"/>
            <a:t>Precedentes</a:t>
          </a:r>
          <a:r>
            <a:rPr lang="pt-BR"/>
            <a:t> (</a:t>
          </a:r>
          <a:r>
            <a:rPr lang="pt-BR" i="1"/>
            <a:t>PREC</a:t>
          </a:r>
          <a:r>
            <a:rPr lang="pt-BR"/>
            <a:t>)</a:t>
          </a:r>
          <a:endParaRPr lang="en-US"/>
        </a:p>
      </dgm:t>
    </dgm:pt>
    <dgm:pt modelId="{E60912AF-3EE9-4826-AECB-3A71C61ADCBF}" type="parTrans" cxnId="{21649D7C-BB49-4871-862C-CF5DD1BB7EDF}">
      <dgm:prSet/>
      <dgm:spPr/>
      <dgm:t>
        <a:bodyPr/>
        <a:lstStyle/>
        <a:p>
          <a:endParaRPr lang="en-US"/>
        </a:p>
      </dgm:t>
    </dgm:pt>
    <dgm:pt modelId="{D704556E-FF0C-484C-9441-895BEC00D081}" type="sibTrans" cxnId="{21649D7C-BB49-4871-862C-CF5DD1BB7EDF}">
      <dgm:prSet/>
      <dgm:spPr/>
      <dgm:t>
        <a:bodyPr/>
        <a:lstStyle/>
        <a:p>
          <a:endParaRPr lang="en-US"/>
        </a:p>
      </dgm:t>
    </dgm:pt>
    <dgm:pt modelId="{B47F797A-58A7-4C73-8D32-51E30020771D}">
      <dgm:prSet/>
      <dgm:spPr/>
      <dgm:t>
        <a:bodyPr/>
        <a:lstStyle/>
        <a:p>
          <a:pPr>
            <a:defRPr cap="all"/>
          </a:pPr>
          <a:r>
            <a:rPr lang="pt-BR" i="1"/>
            <a:t>Flexibilidade no Desenvolvimento</a:t>
          </a:r>
          <a:r>
            <a:rPr lang="pt-BR"/>
            <a:t> (</a:t>
          </a:r>
          <a:r>
            <a:rPr lang="pt-BR" i="1"/>
            <a:t>FLEX</a:t>
          </a:r>
          <a:r>
            <a:rPr lang="pt-BR"/>
            <a:t>) </a:t>
          </a:r>
          <a:endParaRPr lang="en-US"/>
        </a:p>
      </dgm:t>
    </dgm:pt>
    <dgm:pt modelId="{1AC30DD0-A051-48FD-9466-0D447F01AF2A}" type="parTrans" cxnId="{D04EA610-4F63-418E-86B1-1FE9B63488C2}">
      <dgm:prSet/>
      <dgm:spPr/>
      <dgm:t>
        <a:bodyPr/>
        <a:lstStyle/>
        <a:p>
          <a:endParaRPr lang="en-US"/>
        </a:p>
      </dgm:t>
    </dgm:pt>
    <dgm:pt modelId="{9D44EE62-2453-4148-B0B2-BCEC326D6B2F}" type="sibTrans" cxnId="{D04EA610-4F63-418E-86B1-1FE9B63488C2}">
      <dgm:prSet/>
      <dgm:spPr/>
      <dgm:t>
        <a:bodyPr/>
        <a:lstStyle/>
        <a:p>
          <a:endParaRPr lang="en-US"/>
        </a:p>
      </dgm:t>
    </dgm:pt>
    <dgm:pt modelId="{00028CE1-89A5-4E1A-B40D-6896E2DA2171}">
      <dgm:prSet/>
      <dgm:spPr/>
      <dgm:t>
        <a:bodyPr/>
        <a:lstStyle/>
        <a:p>
          <a:pPr>
            <a:defRPr cap="all"/>
          </a:pPr>
          <a:r>
            <a:rPr lang="pt-BR" i="1"/>
            <a:t>Arquitetura/Resolução de Riscos</a:t>
          </a:r>
          <a:r>
            <a:rPr lang="pt-BR"/>
            <a:t> (</a:t>
          </a:r>
          <a:r>
            <a:rPr lang="pt-BR" i="1"/>
            <a:t>RESL</a:t>
          </a:r>
          <a:r>
            <a:rPr lang="pt-BR"/>
            <a:t>)</a:t>
          </a:r>
          <a:endParaRPr lang="en-US"/>
        </a:p>
      </dgm:t>
    </dgm:pt>
    <dgm:pt modelId="{43E0E225-FDEB-4BE7-9B8F-BB224AB43441}" type="parTrans" cxnId="{B8C24333-8800-486E-BBC1-A1799FB593A6}">
      <dgm:prSet/>
      <dgm:spPr/>
      <dgm:t>
        <a:bodyPr/>
        <a:lstStyle/>
        <a:p>
          <a:endParaRPr lang="en-US"/>
        </a:p>
      </dgm:t>
    </dgm:pt>
    <dgm:pt modelId="{D2BD82F0-04C9-430A-A18D-DF9C996FFBAA}" type="sibTrans" cxnId="{B8C24333-8800-486E-BBC1-A1799FB593A6}">
      <dgm:prSet/>
      <dgm:spPr/>
      <dgm:t>
        <a:bodyPr/>
        <a:lstStyle/>
        <a:p>
          <a:endParaRPr lang="en-US"/>
        </a:p>
      </dgm:t>
    </dgm:pt>
    <dgm:pt modelId="{DC2ECBFB-8845-4610-93D7-F8E671B6573A}">
      <dgm:prSet/>
      <dgm:spPr/>
      <dgm:t>
        <a:bodyPr/>
        <a:lstStyle/>
        <a:p>
          <a:pPr>
            <a:defRPr cap="all"/>
          </a:pPr>
          <a:r>
            <a:rPr lang="pt-BR" i="1"/>
            <a:t>Coesão da Equipe</a:t>
          </a:r>
          <a:r>
            <a:rPr lang="pt-BR"/>
            <a:t> (</a:t>
          </a:r>
          <a:r>
            <a:rPr lang="pt-BR" i="1"/>
            <a:t>TEAM</a:t>
          </a:r>
          <a:r>
            <a:rPr lang="pt-BR"/>
            <a:t>)</a:t>
          </a:r>
          <a:endParaRPr lang="en-US"/>
        </a:p>
      </dgm:t>
    </dgm:pt>
    <dgm:pt modelId="{9F7391D5-F930-4B31-B372-53D9CC02CDA6}" type="parTrans" cxnId="{FF35BD8F-7EEE-466C-A0A0-5F3E9B16045C}">
      <dgm:prSet/>
      <dgm:spPr/>
      <dgm:t>
        <a:bodyPr/>
        <a:lstStyle/>
        <a:p>
          <a:endParaRPr lang="en-US"/>
        </a:p>
      </dgm:t>
    </dgm:pt>
    <dgm:pt modelId="{9320573C-62DA-46C3-AF1A-3BCFBA880FAB}" type="sibTrans" cxnId="{FF35BD8F-7EEE-466C-A0A0-5F3E9B16045C}">
      <dgm:prSet/>
      <dgm:spPr/>
      <dgm:t>
        <a:bodyPr/>
        <a:lstStyle/>
        <a:p>
          <a:endParaRPr lang="en-US"/>
        </a:p>
      </dgm:t>
    </dgm:pt>
    <dgm:pt modelId="{717FD00A-991B-490B-B938-3BA786886893}">
      <dgm:prSet/>
      <dgm:spPr/>
      <dgm:t>
        <a:bodyPr/>
        <a:lstStyle/>
        <a:p>
          <a:pPr>
            <a:defRPr cap="all"/>
          </a:pPr>
          <a:r>
            <a:rPr lang="pt-BR" i="1"/>
            <a:t>Maturidade de Processo</a:t>
          </a:r>
          <a:r>
            <a:rPr lang="pt-BR"/>
            <a:t> (</a:t>
          </a:r>
          <a:r>
            <a:rPr lang="pt-BR" i="1"/>
            <a:t>PMAT</a:t>
          </a:r>
          <a:r>
            <a:rPr lang="pt-BR"/>
            <a:t>)</a:t>
          </a:r>
          <a:endParaRPr lang="en-US"/>
        </a:p>
      </dgm:t>
    </dgm:pt>
    <dgm:pt modelId="{5A520CA3-6516-43CF-AA2B-7A4DC52CAB39}" type="parTrans" cxnId="{3912A72E-2A64-4A28-B745-A7C73FC56BEE}">
      <dgm:prSet/>
      <dgm:spPr/>
      <dgm:t>
        <a:bodyPr/>
        <a:lstStyle/>
        <a:p>
          <a:endParaRPr lang="en-US"/>
        </a:p>
      </dgm:t>
    </dgm:pt>
    <dgm:pt modelId="{654977B0-6BE8-4BA3-9D3E-C37A0068C1AC}" type="sibTrans" cxnId="{3912A72E-2A64-4A28-B745-A7C73FC56BEE}">
      <dgm:prSet/>
      <dgm:spPr/>
      <dgm:t>
        <a:bodyPr/>
        <a:lstStyle/>
        <a:p>
          <a:endParaRPr lang="en-US"/>
        </a:p>
      </dgm:t>
    </dgm:pt>
    <dgm:pt modelId="{C817C4DB-672C-4DE2-9352-3A11061560EB}" type="pres">
      <dgm:prSet presAssocID="{E4792DA9-69D1-48D2-AAA7-9201183C8AC5}" presName="root" presStyleCnt="0">
        <dgm:presLayoutVars>
          <dgm:dir/>
          <dgm:resizeHandles val="exact"/>
        </dgm:presLayoutVars>
      </dgm:prSet>
      <dgm:spPr/>
    </dgm:pt>
    <dgm:pt modelId="{84135F20-BEF3-4E01-8E29-6B066AE296B3}" type="pres">
      <dgm:prSet presAssocID="{EA8A8DC4-7818-47DF-AE9B-695702150DA0}" presName="compNode" presStyleCnt="0"/>
      <dgm:spPr/>
    </dgm:pt>
    <dgm:pt modelId="{D8A2FF3D-6274-4321-AB28-CBECB3B80747}" type="pres">
      <dgm:prSet presAssocID="{EA8A8DC4-7818-47DF-AE9B-695702150DA0}" presName="iconBgRect" presStyleLbl="bgShp" presStyleIdx="0" presStyleCnt="5"/>
      <dgm:spPr/>
    </dgm:pt>
    <dgm:pt modelId="{FAE91172-BE19-43D0-BDE2-726BFAC273F2}" type="pres">
      <dgm:prSet presAssocID="{EA8A8DC4-7818-47DF-AE9B-695702150D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69EF7B8-4A9D-40D2-B504-AC2C94B54A23}" type="pres">
      <dgm:prSet presAssocID="{EA8A8DC4-7818-47DF-AE9B-695702150DA0}" presName="spaceRect" presStyleCnt="0"/>
      <dgm:spPr/>
    </dgm:pt>
    <dgm:pt modelId="{E4FA2D3E-CFAE-4D2B-A277-12129011FF75}" type="pres">
      <dgm:prSet presAssocID="{EA8A8DC4-7818-47DF-AE9B-695702150DA0}" presName="textRect" presStyleLbl="revTx" presStyleIdx="0" presStyleCnt="5">
        <dgm:presLayoutVars>
          <dgm:chMax val="1"/>
          <dgm:chPref val="1"/>
        </dgm:presLayoutVars>
      </dgm:prSet>
      <dgm:spPr/>
    </dgm:pt>
    <dgm:pt modelId="{8676E975-C709-41DF-9A9D-5D4B21DCFE75}" type="pres">
      <dgm:prSet presAssocID="{D704556E-FF0C-484C-9441-895BEC00D081}" presName="sibTrans" presStyleCnt="0"/>
      <dgm:spPr/>
    </dgm:pt>
    <dgm:pt modelId="{D007292E-0AFB-46CA-98DA-AD3847C3D869}" type="pres">
      <dgm:prSet presAssocID="{B47F797A-58A7-4C73-8D32-51E30020771D}" presName="compNode" presStyleCnt="0"/>
      <dgm:spPr/>
    </dgm:pt>
    <dgm:pt modelId="{BF5E6EF9-F307-48C7-BD08-085B7D991201}" type="pres">
      <dgm:prSet presAssocID="{B47F797A-58A7-4C73-8D32-51E30020771D}" presName="iconBgRect" presStyleLbl="bgShp" presStyleIdx="1" presStyleCnt="5"/>
      <dgm:spPr/>
    </dgm:pt>
    <dgm:pt modelId="{A5957ADA-4B77-455B-B3A9-B7FD40076A2E}" type="pres">
      <dgm:prSet presAssocID="{B47F797A-58A7-4C73-8D32-51E3002077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F3CAA83A-9FC5-40D3-AA0B-637DDF44982F}" type="pres">
      <dgm:prSet presAssocID="{B47F797A-58A7-4C73-8D32-51E30020771D}" presName="spaceRect" presStyleCnt="0"/>
      <dgm:spPr/>
    </dgm:pt>
    <dgm:pt modelId="{66467659-57A4-4913-9D98-E7B00A76D13C}" type="pres">
      <dgm:prSet presAssocID="{B47F797A-58A7-4C73-8D32-51E30020771D}" presName="textRect" presStyleLbl="revTx" presStyleIdx="1" presStyleCnt="5">
        <dgm:presLayoutVars>
          <dgm:chMax val="1"/>
          <dgm:chPref val="1"/>
        </dgm:presLayoutVars>
      </dgm:prSet>
      <dgm:spPr/>
    </dgm:pt>
    <dgm:pt modelId="{3BF1350B-4A11-4CD8-AD00-26D06DAC2A44}" type="pres">
      <dgm:prSet presAssocID="{9D44EE62-2453-4148-B0B2-BCEC326D6B2F}" presName="sibTrans" presStyleCnt="0"/>
      <dgm:spPr/>
    </dgm:pt>
    <dgm:pt modelId="{B269F06D-B771-460B-B0F3-B8101E913D67}" type="pres">
      <dgm:prSet presAssocID="{00028CE1-89A5-4E1A-B40D-6896E2DA2171}" presName="compNode" presStyleCnt="0"/>
      <dgm:spPr/>
    </dgm:pt>
    <dgm:pt modelId="{A944BA4D-0912-424B-90B6-05D657A66864}" type="pres">
      <dgm:prSet presAssocID="{00028CE1-89A5-4E1A-B40D-6896E2DA2171}" presName="iconBgRect" presStyleLbl="bgShp" presStyleIdx="2" presStyleCnt="5"/>
      <dgm:spPr/>
    </dgm:pt>
    <dgm:pt modelId="{CDC1C7A5-BCC2-4857-8AD8-4F55DE252CFA}" type="pres">
      <dgm:prSet presAssocID="{00028CE1-89A5-4E1A-B40D-6896E2DA21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B6DD47E-2605-4C89-BB4F-3CC043434228}" type="pres">
      <dgm:prSet presAssocID="{00028CE1-89A5-4E1A-B40D-6896E2DA2171}" presName="spaceRect" presStyleCnt="0"/>
      <dgm:spPr/>
    </dgm:pt>
    <dgm:pt modelId="{4572A748-9AB7-4786-9ED6-0AF11819D04D}" type="pres">
      <dgm:prSet presAssocID="{00028CE1-89A5-4E1A-B40D-6896E2DA2171}" presName="textRect" presStyleLbl="revTx" presStyleIdx="2" presStyleCnt="5">
        <dgm:presLayoutVars>
          <dgm:chMax val="1"/>
          <dgm:chPref val="1"/>
        </dgm:presLayoutVars>
      </dgm:prSet>
      <dgm:spPr/>
    </dgm:pt>
    <dgm:pt modelId="{E0CEC7EA-4029-4BE4-BB2F-5051EDF76BD8}" type="pres">
      <dgm:prSet presAssocID="{D2BD82F0-04C9-430A-A18D-DF9C996FFBAA}" presName="sibTrans" presStyleCnt="0"/>
      <dgm:spPr/>
    </dgm:pt>
    <dgm:pt modelId="{29CB284A-7010-4CE1-A273-F8A03D093DFB}" type="pres">
      <dgm:prSet presAssocID="{DC2ECBFB-8845-4610-93D7-F8E671B6573A}" presName="compNode" presStyleCnt="0"/>
      <dgm:spPr/>
    </dgm:pt>
    <dgm:pt modelId="{56A89CE5-92F1-4DEB-BB34-97F0F9411A71}" type="pres">
      <dgm:prSet presAssocID="{DC2ECBFB-8845-4610-93D7-F8E671B6573A}" presName="iconBgRect" presStyleLbl="bgShp" presStyleIdx="3" presStyleCnt="5"/>
      <dgm:spPr/>
    </dgm:pt>
    <dgm:pt modelId="{FCD964A0-A0BD-4428-8FC0-347A7A0CD1CB}" type="pres">
      <dgm:prSet presAssocID="{DC2ECBFB-8845-4610-93D7-F8E671B657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E955648-5E5A-4985-94CD-FA731EA6E29D}" type="pres">
      <dgm:prSet presAssocID="{DC2ECBFB-8845-4610-93D7-F8E671B6573A}" presName="spaceRect" presStyleCnt="0"/>
      <dgm:spPr/>
    </dgm:pt>
    <dgm:pt modelId="{06933B24-A341-41E5-A313-52FAE6765A37}" type="pres">
      <dgm:prSet presAssocID="{DC2ECBFB-8845-4610-93D7-F8E671B6573A}" presName="textRect" presStyleLbl="revTx" presStyleIdx="3" presStyleCnt="5">
        <dgm:presLayoutVars>
          <dgm:chMax val="1"/>
          <dgm:chPref val="1"/>
        </dgm:presLayoutVars>
      </dgm:prSet>
      <dgm:spPr/>
    </dgm:pt>
    <dgm:pt modelId="{490D238A-9D8C-482A-86D4-973D19FA3001}" type="pres">
      <dgm:prSet presAssocID="{9320573C-62DA-46C3-AF1A-3BCFBA880FAB}" presName="sibTrans" presStyleCnt="0"/>
      <dgm:spPr/>
    </dgm:pt>
    <dgm:pt modelId="{3B7F8961-F1DF-4279-8D69-3B9FEEB06880}" type="pres">
      <dgm:prSet presAssocID="{717FD00A-991B-490B-B938-3BA786886893}" presName="compNode" presStyleCnt="0"/>
      <dgm:spPr/>
    </dgm:pt>
    <dgm:pt modelId="{C003E179-BBC8-4ADF-8205-3A165CE8BC3E}" type="pres">
      <dgm:prSet presAssocID="{717FD00A-991B-490B-B938-3BA786886893}" presName="iconBgRect" presStyleLbl="bgShp" presStyleIdx="4" presStyleCnt="5"/>
      <dgm:spPr/>
    </dgm:pt>
    <dgm:pt modelId="{60794253-61C7-40A2-A8E0-A7DD30B50EED}" type="pres">
      <dgm:prSet presAssocID="{717FD00A-991B-490B-B938-3BA7868868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CCD2E5A-6315-434B-A984-291A5E21756B}" type="pres">
      <dgm:prSet presAssocID="{717FD00A-991B-490B-B938-3BA786886893}" presName="spaceRect" presStyleCnt="0"/>
      <dgm:spPr/>
    </dgm:pt>
    <dgm:pt modelId="{7535DA93-E2E8-4FFB-B175-86CEE7E58F20}" type="pres">
      <dgm:prSet presAssocID="{717FD00A-991B-490B-B938-3BA78688689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04EA610-4F63-418E-86B1-1FE9B63488C2}" srcId="{E4792DA9-69D1-48D2-AAA7-9201183C8AC5}" destId="{B47F797A-58A7-4C73-8D32-51E30020771D}" srcOrd="1" destOrd="0" parTransId="{1AC30DD0-A051-48FD-9466-0D447F01AF2A}" sibTransId="{9D44EE62-2453-4148-B0B2-BCEC326D6B2F}"/>
    <dgm:cxn modelId="{8332CD14-A582-4264-B0EB-04E0D313C2DA}" type="presOf" srcId="{00028CE1-89A5-4E1A-B40D-6896E2DA2171}" destId="{4572A748-9AB7-4786-9ED6-0AF11819D04D}" srcOrd="0" destOrd="0" presId="urn:microsoft.com/office/officeart/2018/5/layout/IconCircleLabelList"/>
    <dgm:cxn modelId="{A72D032C-EEF3-4DCE-AC16-BAF64FF2FEC9}" type="presOf" srcId="{B47F797A-58A7-4C73-8D32-51E30020771D}" destId="{66467659-57A4-4913-9D98-E7B00A76D13C}" srcOrd="0" destOrd="0" presId="urn:microsoft.com/office/officeart/2018/5/layout/IconCircleLabelList"/>
    <dgm:cxn modelId="{3912A72E-2A64-4A28-B745-A7C73FC56BEE}" srcId="{E4792DA9-69D1-48D2-AAA7-9201183C8AC5}" destId="{717FD00A-991B-490B-B938-3BA786886893}" srcOrd="4" destOrd="0" parTransId="{5A520CA3-6516-43CF-AA2B-7A4DC52CAB39}" sibTransId="{654977B0-6BE8-4BA3-9D3E-C37A0068C1AC}"/>
    <dgm:cxn modelId="{B8C24333-8800-486E-BBC1-A1799FB593A6}" srcId="{E4792DA9-69D1-48D2-AAA7-9201183C8AC5}" destId="{00028CE1-89A5-4E1A-B40D-6896E2DA2171}" srcOrd="2" destOrd="0" parTransId="{43E0E225-FDEB-4BE7-9B8F-BB224AB43441}" sibTransId="{D2BD82F0-04C9-430A-A18D-DF9C996FFBAA}"/>
    <dgm:cxn modelId="{A302DA3C-C81A-4697-B4DA-408B439936DF}" type="presOf" srcId="{E4792DA9-69D1-48D2-AAA7-9201183C8AC5}" destId="{C817C4DB-672C-4DE2-9352-3A11061560EB}" srcOrd="0" destOrd="0" presId="urn:microsoft.com/office/officeart/2018/5/layout/IconCircleLabelList"/>
    <dgm:cxn modelId="{F34ACE41-35E0-411C-A531-A73E5C6B0D8F}" type="presOf" srcId="{717FD00A-991B-490B-B938-3BA786886893}" destId="{7535DA93-E2E8-4FFB-B175-86CEE7E58F20}" srcOrd="0" destOrd="0" presId="urn:microsoft.com/office/officeart/2018/5/layout/IconCircleLabelList"/>
    <dgm:cxn modelId="{21649D7C-BB49-4871-862C-CF5DD1BB7EDF}" srcId="{E4792DA9-69D1-48D2-AAA7-9201183C8AC5}" destId="{EA8A8DC4-7818-47DF-AE9B-695702150DA0}" srcOrd="0" destOrd="0" parTransId="{E60912AF-3EE9-4826-AECB-3A71C61ADCBF}" sibTransId="{D704556E-FF0C-484C-9441-895BEC00D081}"/>
    <dgm:cxn modelId="{FF35BD8F-7EEE-466C-A0A0-5F3E9B16045C}" srcId="{E4792DA9-69D1-48D2-AAA7-9201183C8AC5}" destId="{DC2ECBFB-8845-4610-93D7-F8E671B6573A}" srcOrd="3" destOrd="0" parTransId="{9F7391D5-F930-4B31-B372-53D9CC02CDA6}" sibTransId="{9320573C-62DA-46C3-AF1A-3BCFBA880FAB}"/>
    <dgm:cxn modelId="{213338AC-1B50-40A8-B56F-B6C0F9A8CD5E}" type="presOf" srcId="{DC2ECBFB-8845-4610-93D7-F8E671B6573A}" destId="{06933B24-A341-41E5-A313-52FAE6765A37}" srcOrd="0" destOrd="0" presId="urn:microsoft.com/office/officeart/2018/5/layout/IconCircleLabelList"/>
    <dgm:cxn modelId="{A81582EF-50E4-4AFE-8A83-66F7FA5EF519}" type="presOf" srcId="{EA8A8DC4-7818-47DF-AE9B-695702150DA0}" destId="{E4FA2D3E-CFAE-4D2B-A277-12129011FF75}" srcOrd="0" destOrd="0" presId="urn:microsoft.com/office/officeart/2018/5/layout/IconCircleLabelList"/>
    <dgm:cxn modelId="{FEEF6858-7BDA-42C3-93CD-275A2285AD90}" type="presParOf" srcId="{C817C4DB-672C-4DE2-9352-3A11061560EB}" destId="{84135F20-BEF3-4E01-8E29-6B066AE296B3}" srcOrd="0" destOrd="0" presId="urn:microsoft.com/office/officeart/2018/5/layout/IconCircleLabelList"/>
    <dgm:cxn modelId="{50202F56-B846-4088-9ECE-FDCA4911AA07}" type="presParOf" srcId="{84135F20-BEF3-4E01-8E29-6B066AE296B3}" destId="{D8A2FF3D-6274-4321-AB28-CBECB3B80747}" srcOrd="0" destOrd="0" presId="urn:microsoft.com/office/officeart/2018/5/layout/IconCircleLabelList"/>
    <dgm:cxn modelId="{3F99724F-AA6E-4F86-BB1B-5D659EC8C80D}" type="presParOf" srcId="{84135F20-BEF3-4E01-8E29-6B066AE296B3}" destId="{FAE91172-BE19-43D0-BDE2-726BFAC273F2}" srcOrd="1" destOrd="0" presId="urn:microsoft.com/office/officeart/2018/5/layout/IconCircleLabelList"/>
    <dgm:cxn modelId="{157A8EC9-7A0B-404F-BB63-5AC08C045C3E}" type="presParOf" srcId="{84135F20-BEF3-4E01-8E29-6B066AE296B3}" destId="{769EF7B8-4A9D-40D2-B504-AC2C94B54A23}" srcOrd="2" destOrd="0" presId="urn:microsoft.com/office/officeart/2018/5/layout/IconCircleLabelList"/>
    <dgm:cxn modelId="{92B9B98B-1FAA-4EFA-959D-09E8980818F7}" type="presParOf" srcId="{84135F20-BEF3-4E01-8E29-6B066AE296B3}" destId="{E4FA2D3E-CFAE-4D2B-A277-12129011FF75}" srcOrd="3" destOrd="0" presId="urn:microsoft.com/office/officeart/2018/5/layout/IconCircleLabelList"/>
    <dgm:cxn modelId="{6F264F60-B645-405F-93B7-07C25C28B8A4}" type="presParOf" srcId="{C817C4DB-672C-4DE2-9352-3A11061560EB}" destId="{8676E975-C709-41DF-9A9D-5D4B21DCFE75}" srcOrd="1" destOrd="0" presId="urn:microsoft.com/office/officeart/2018/5/layout/IconCircleLabelList"/>
    <dgm:cxn modelId="{D3619014-56BF-4DF0-ADCC-35DA0F80C28B}" type="presParOf" srcId="{C817C4DB-672C-4DE2-9352-3A11061560EB}" destId="{D007292E-0AFB-46CA-98DA-AD3847C3D869}" srcOrd="2" destOrd="0" presId="urn:microsoft.com/office/officeart/2018/5/layout/IconCircleLabelList"/>
    <dgm:cxn modelId="{0CA164D1-076D-419A-9721-275B478FB628}" type="presParOf" srcId="{D007292E-0AFB-46CA-98DA-AD3847C3D869}" destId="{BF5E6EF9-F307-48C7-BD08-085B7D991201}" srcOrd="0" destOrd="0" presId="urn:microsoft.com/office/officeart/2018/5/layout/IconCircleLabelList"/>
    <dgm:cxn modelId="{C6986537-CC8C-474A-BFBD-189E2B52F933}" type="presParOf" srcId="{D007292E-0AFB-46CA-98DA-AD3847C3D869}" destId="{A5957ADA-4B77-455B-B3A9-B7FD40076A2E}" srcOrd="1" destOrd="0" presId="urn:microsoft.com/office/officeart/2018/5/layout/IconCircleLabelList"/>
    <dgm:cxn modelId="{6A3CF1AB-0E77-4815-9999-FF3D21FAFCD7}" type="presParOf" srcId="{D007292E-0AFB-46CA-98DA-AD3847C3D869}" destId="{F3CAA83A-9FC5-40D3-AA0B-637DDF44982F}" srcOrd="2" destOrd="0" presId="urn:microsoft.com/office/officeart/2018/5/layout/IconCircleLabelList"/>
    <dgm:cxn modelId="{CC20238B-7ECD-46F6-ADB8-A27B38F49411}" type="presParOf" srcId="{D007292E-0AFB-46CA-98DA-AD3847C3D869}" destId="{66467659-57A4-4913-9D98-E7B00A76D13C}" srcOrd="3" destOrd="0" presId="urn:microsoft.com/office/officeart/2018/5/layout/IconCircleLabelList"/>
    <dgm:cxn modelId="{8B999704-FDF0-45F9-A63B-5ACE66278367}" type="presParOf" srcId="{C817C4DB-672C-4DE2-9352-3A11061560EB}" destId="{3BF1350B-4A11-4CD8-AD00-26D06DAC2A44}" srcOrd="3" destOrd="0" presId="urn:microsoft.com/office/officeart/2018/5/layout/IconCircleLabelList"/>
    <dgm:cxn modelId="{CDE45F76-18FF-4782-BD3F-0C5235DEDD69}" type="presParOf" srcId="{C817C4DB-672C-4DE2-9352-3A11061560EB}" destId="{B269F06D-B771-460B-B0F3-B8101E913D67}" srcOrd="4" destOrd="0" presId="urn:microsoft.com/office/officeart/2018/5/layout/IconCircleLabelList"/>
    <dgm:cxn modelId="{AD9CEC33-38FF-4299-BD2F-9E9EA2A07B42}" type="presParOf" srcId="{B269F06D-B771-460B-B0F3-B8101E913D67}" destId="{A944BA4D-0912-424B-90B6-05D657A66864}" srcOrd="0" destOrd="0" presId="urn:microsoft.com/office/officeart/2018/5/layout/IconCircleLabelList"/>
    <dgm:cxn modelId="{48B393DA-5647-42EF-B5EB-0DE4CB427C15}" type="presParOf" srcId="{B269F06D-B771-460B-B0F3-B8101E913D67}" destId="{CDC1C7A5-BCC2-4857-8AD8-4F55DE252CFA}" srcOrd="1" destOrd="0" presId="urn:microsoft.com/office/officeart/2018/5/layout/IconCircleLabelList"/>
    <dgm:cxn modelId="{C3188E6E-033C-4A77-B0C3-0379C012034D}" type="presParOf" srcId="{B269F06D-B771-460B-B0F3-B8101E913D67}" destId="{EB6DD47E-2605-4C89-BB4F-3CC043434228}" srcOrd="2" destOrd="0" presId="urn:microsoft.com/office/officeart/2018/5/layout/IconCircleLabelList"/>
    <dgm:cxn modelId="{A82AB504-5A4A-481A-A01C-B118810988C4}" type="presParOf" srcId="{B269F06D-B771-460B-B0F3-B8101E913D67}" destId="{4572A748-9AB7-4786-9ED6-0AF11819D04D}" srcOrd="3" destOrd="0" presId="urn:microsoft.com/office/officeart/2018/5/layout/IconCircleLabelList"/>
    <dgm:cxn modelId="{C0C68455-477C-4F30-982C-9F753747D2AC}" type="presParOf" srcId="{C817C4DB-672C-4DE2-9352-3A11061560EB}" destId="{E0CEC7EA-4029-4BE4-BB2F-5051EDF76BD8}" srcOrd="5" destOrd="0" presId="urn:microsoft.com/office/officeart/2018/5/layout/IconCircleLabelList"/>
    <dgm:cxn modelId="{E0E830EA-49D3-4E6F-9157-C026D5EF66DD}" type="presParOf" srcId="{C817C4DB-672C-4DE2-9352-3A11061560EB}" destId="{29CB284A-7010-4CE1-A273-F8A03D093DFB}" srcOrd="6" destOrd="0" presId="urn:microsoft.com/office/officeart/2018/5/layout/IconCircleLabelList"/>
    <dgm:cxn modelId="{D5EA65CA-9F97-46E1-A9B0-A336E7F0BC07}" type="presParOf" srcId="{29CB284A-7010-4CE1-A273-F8A03D093DFB}" destId="{56A89CE5-92F1-4DEB-BB34-97F0F9411A71}" srcOrd="0" destOrd="0" presId="urn:microsoft.com/office/officeart/2018/5/layout/IconCircleLabelList"/>
    <dgm:cxn modelId="{0D999798-4BAA-4134-BF02-305AC7F15DAC}" type="presParOf" srcId="{29CB284A-7010-4CE1-A273-F8A03D093DFB}" destId="{FCD964A0-A0BD-4428-8FC0-347A7A0CD1CB}" srcOrd="1" destOrd="0" presId="urn:microsoft.com/office/officeart/2018/5/layout/IconCircleLabelList"/>
    <dgm:cxn modelId="{BD6D9817-D1EA-4870-8019-238C00B20B9C}" type="presParOf" srcId="{29CB284A-7010-4CE1-A273-F8A03D093DFB}" destId="{6E955648-5E5A-4985-94CD-FA731EA6E29D}" srcOrd="2" destOrd="0" presId="urn:microsoft.com/office/officeart/2018/5/layout/IconCircleLabelList"/>
    <dgm:cxn modelId="{20A5CB14-5212-4DEA-A79C-616F69A3799C}" type="presParOf" srcId="{29CB284A-7010-4CE1-A273-F8A03D093DFB}" destId="{06933B24-A341-41E5-A313-52FAE6765A37}" srcOrd="3" destOrd="0" presId="urn:microsoft.com/office/officeart/2018/5/layout/IconCircleLabelList"/>
    <dgm:cxn modelId="{865261F8-5E6B-4FD4-BF66-553DDE9551D9}" type="presParOf" srcId="{C817C4DB-672C-4DE2-9352-3A11061560EB}" destId="{490D238A-9D8C-482A-86D4-973D19FA3001}" srcOrd="7" destOrd="0" presId="urn:microsoft.com/office/officeart/2018/5/layout/IconCircleLabelList"/>
    <dgm:cxn modelId="{D7F8D174-C56A-4CDE-9A5B-89DDD164DC08}" type="presParOf" srcId="{C817C4DB-672C-4DE2-9352-3A11061560EB}" destId="{3B7F8961-F1DF-4279-8D69-3B9FEEB06880}" srcOrd="8" destOrd="0" presId="urn:microsoft.com/office/officeart/2018/5/layout/IconCircleLabelList"/>
    <dgm:cxn modelId="{D6C41D33-F377-4EAF-B512-DCF4FD5419AF}" type="presParOf" srcId="{3B7F8961-F1DF-4279-8D69-3B9FEEB06880}" destId="{C003E179-BBC8-4ADF-8205-3A165CE8BC3E}" srcOrd="0" destOrd="0" presId="urn:microsoft.com/office/officeart/2018/5/layout/IconCircleLabelList"/>
    <dgm:cxn modelId="{43DC793F-4877-424F-A2DB-427FF85B0F95}" type="presParOf" srcId="{3B7F8961-F1DF-4279-8D69-3B9FEEB06880}" destId="{60794253-61C7-40A2-A8E0-A7DD30B50EED}" srcOrd="1" destOrd="0" presId="urn:microsoft.com/office/officeart/2018/5/layout/IconCircleLabelList"/>
    <dgm:cxn modelId="{3944862C-7616-480C-8BD0-01423097213D}" type="presParOf" srcId="{3B7F8961-F1DF-4279-8D69-3B9FEEB06880}" destId="{1CCD2E5A-6315-434B-A984-291A5E21756B}" srcOrd="2" destOrd="0" presId="urn:microsoft.com/office/officeart/2018/5/layout/IconCircleLabelList"/>
    <dgm:cxn modelId="{9FBB1E7B-16A1-410E-973E-AF9192646D79}" type="presParOf" srcId="{3B7F8961-F1DF-4279-8D69-3B9FEEB06880}" destId="{7535DA93-E2E8-4FFB-B175-86CEE7E58F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19BFFD-3AA9-4CB7-A7BC-9266ED3EDA5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8EAD242-A60E-4118-8011-C42A79E46B61}">
      <dgm:prSet/>
      <dgm:spPr/>
      <dgm:t>
        <a:bodyPr/>
        <a:lstStyle/>
        <a:p>
          <a:pPr>
            <a:defRPr cap="all"/>
          </a:pPr>
          <a:r>
            <a:rPr lang="pt-BR" i="1"/>
            <a:t>Restrição de Tempo de Execução</a:t>
          </a:r>
          <a:r>
            <a:rPr lang="pt-BR"/>
            <a:t> (TIME). </a:t>
          </a:r>
          <a:endParaRPr lang="en-US"/>
        </a:p>
      </dgm:t>
    </dgm:pt>
    <dgm:pt modelId="{5E2276A3-A12A-4AE8-8041-09B790C0F251}" type="parTrans" cxnId="{7A91CC8E-66E0-4B0E-8A8A-66358E7B5C0D}">
      <dgm:prSet/>
      <dgm:spPr/>
      <dgm:t>
        <a:bodyPr/>
        <a:lstStyle/>
        <a:p>
          <a:endParaRPr lang="en-US"/>
        </a:p>
      </dgm:t>
    </dgm:pt>
    <dgm:pt modelId="{99D4E268-7B17-4318-87DF-AF9F320A3A2A}" type="sibTrans" cxnId="{7A91CC8E-66E0-4B0E-8A8A-66358E7B5C0D}">
      <dgm:prSet/>
      <dgm:spPr/>
      <dgm:t>
        <a:bodyPr/>
        <a:lstStyle/>
        <a:p>
          <a:endParaRPr lang="en-US"/>
        </a:p>
      </dgm:t>
    </dgm:pt>
    <dgm:pt modelId="{724B3CB6-EC57-4363-BFB5-56B705F28961}">
      <dgm:prSet/>
      <dgm:spPr/>
      <dgm:t>
        <a:bodyPr/>
        <a:lstStyle/>
        <a:p>
          <a:pPr>
            <a:defRPr cap="all"/>
          </a:pPr>
          <a:r>
            <a:rPr lang="pt-BR" i="1"/>
            <a:t>Restrição de Memória Principal </a:t>
          </a:r>
          <a:r>
            <a:rPr lang="pt-BR"/>
            <a:t>(STOR). </a:t>
          </a:r>
          <a:endParaRPr lang="en-US"/>
        </a:p>
      </dgm:t>
    </dgm:pt>
    <dgm:pt modelId="{3286B2C2-6B59-4C66-AEB7-5854F1AE4E14}" type="parTrans" cxnId="{45010F0E-72EF-4837-B2AD-99A1A50889F6}">
      <dgm:prSet/>
      <dgm:spPr/>
      <dgm:t>
        <a:bodyPr/>
        <a:lstStyle/>
        <a:p>
          <a:endParaRPr lang="en-US"/>
        </a:p>
      </dgm:t>
    </dgm:pt>
    <dgm:pt modelId="{2F00D586-3F69-4B20-8542-B07AE9AE496B}" type="sibTrans" cxnId="{45010F0E-72EF-4837-B2AD-99A1A50889F6}">
      <dgm:prSet/>
      <dgm:spPr/>
      <dgm:t>
        <a:bodyPr/>
        <a:lstStyle/>
        <a:p>
          <a:endParaRPr lang="en-US"/>
        </a:p>
      </dgm:t>
    </dgm:pt>
    <dgm:pt modelId="{DA0B5F8C-DD32-4696-9FA0-6C85CB933642}">
      <dgm:prSet/>
      <dgm:spPr/>
      <dgm:t>
        <a:bodyPr/>
        <a:lstStyle/>
        <a:p>
          <a:pPr>
            <a:defRPr cap="all"/>
          </a:pPr>
          <a:r>
            <a:rPr lang="pt-BR" i="1"/>
            <a:t>Volatilidade da Plataforma</a:t>
          </a:r>
          <a:r>
            <a:rPr lang="pt-BR"/>
            <a:t> (PVOL). </a:t>
          </a:r>
          <a:endParaRPr lang="en-US"/>
        </a:p>
      </dgm:t>
    </dgm:pt>
    <dgm:pt modelId="{C44955CF-FC1C-411C-AC9E-CDCC00E947BF}" type="parTrans" cxnId="{7E0D9CD3-92E1-443F-BB29-E503194D416F}">
      <dgm:prSet/>
      <dgm:spPr/>
      <dgm:t>
        <a:bodyPr/>
        <a:lstStyle/>
        <a:p>
          <a:endParaRPr lang="en-US"/>
        </a:p>
      </dgm:t>
    </dgm:pt>
    <dgm:pt modelId="{D2D89066-0CE0-481E-92A6-AE8D25220B78}" type="sibTrans" cxnId="{7E0D9CD3-92E1-443F-BB29-E503194D416F}">
      <dgm:prSet/>
      <dgm:spPr/>
      <dgm:t>
        <a:bodyPr/>
        <a:lstStyle/>
        <a:p>
          <a:endParaRPr lang="en-US"/>
        </a:p>
      </dgm:t>
    </dgm:pt>
    <dgm:pt modelId="{1DA6B18E-D9D5-4133-B7A4-80DD8B6BEF22}" type="pres">
      <dgm:prSet presAssocID="{5419BFFD-3AA9-4CB7-A7BC-9266ED3EDA56}" presName="root" presStyleCnt="0">
        <dgm:presLayoutVars>
          <dgm:dir/>
          <dgm:resizeHandles val="exact"/>
        </dgm:presLayoutVars>
      </dgm:prSet>
      <dgm:spPr/>
    </dgm:pt>
    <dgm:pt modelId="{6AADFA71-0FCD-4074-BC65-CBA781A5AC1B}" type="pres">
      <dgm:prSet presAssocID="{C8EAD242-A60E-4118-8011-C42A79E46B61}" presName="compNode" presStyleCnt="0"/>
      <dgm:spPr/>
    </dgm:pt>
    <dgm:pt modelId="{058981A5-AECF-4E27-9158-41B4DFD7C3B5}" type="pres">
      <dgm:prSet presAssocID="{C8EAD242-A60E-4118-8011-C42A79E46B61}" presName="iconBgRect" presStyleLbl="bgShp" presStyleIdx="0" presStyleCnt="3"/>
      <dgm:spPr/>
    </dgm:pt>
    <dgm:pt modelId="{F638082A-2501-478A-9949-7B64F4A1B679}" type="pres">
      <dgm:prSet presAssocID="{C8EAD242-A60E-4118-8011-C42A79E46B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3404AEE-9772-4DD9-81EB-F14351D06801}" type="pres">
      <dgm:prSet presAssocID="{C8EAD242-A60E-4118-8011-C42A79E46B61}" presName="spaceRect" presStyleCnt="0"/>
      <dgm:spPr/>
    </dgm:pt>
    <dgm:pt modelId="{DA0E075C-4AA0-45A1-953B-7E65A0483170}" type="pres">
      <dgm:prSet presAssocID="{C8EAD242-A60E-4118-8011-C42A79E46B61}" presName="textRect" presStyleLbl="revTx" presStyleIdx="0" presStyleCnt="3">
        <dgm:presLayoutVars>
          <dgm:chMax val="1"/>
          <dgm:chPref val="1"/>
        </dgm:presLayoutVars>
      </dgm:prSet>
      <dgm:spPr/>
    </dgm:pt>
    <dgm:pt modelId="{A51AEEA4-89A1-496E-B7CC-2DF418AB9782}" type="pres">
      <dgm:prSet presAssocID="{99D4E268-7B17-4318-87DF-AF9F320A3A2A}" presName="sibTrans" presStyleCnt="0"/>
      <dgm:spPr/>
    </dgm:pt>
    <dgm:pt modelId="{DF6EFD59-7D5D-40AE-B5E0-CCECC928FBF8}" type="pres">
      <dgm:prSet presAssocID="{724B3CB6-EC57-4363-BFB5-56B705F28961}" presName="compNode" presStyleCnt="0"/>
      <dgm:spPr/>
    </dgm:pt>
    <dgm:pt modelId="{990B87FA-0BFB-4EA3-B4CB-689C0C4B9218}" type="pres">
      <dgm:prSet presAssocID="{724B3CB6-EC57-4363-BFB5-56B705F28961}" presName="iconBgRect" presStyleLbl="bgShp" presStyleIdx="1" presStyleCnt="3"/>
      <dgm:spPr/>
    </dgm:pt>
    <dgm:pt modelId="{390300CD-4585-4644-A2BA-645D8DEFB883}" type="pres">
      <dgm:prSet presAssocID="{724B3CB6-EC57-4363-BFB5-56B705F289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6C69B95-78AC-49E0-99B5-461DD76D1FB6}" type="pres">
      <dgm:prSet presAssocID="{724B3CB6-EC57-4363-BFB5-56B705F28961}" presName="spaceRect" presStyleCnt="0"/>
      <dgm:spPr/>
    </dgm:pt>
    <dgm:pt modelId="{7DB0D5C7-6310-472F-8B67-CF0B9726FEFC}" type="pres">
      <dgm:prSet presAssocID="{724B3CB6-EC57-4363-BFB5-56B705F28961}" presName="textRect" presStyleLbl="revTx" presStyleIdx="1" presStyleCnt="3">
        <dgm:presLayoutVars>
          <dgm:chMax val="1"/>
          <dgm:chPref val="1"/>
        </dgm:presLayoutVars>
      </dgm:prSet>
      <dgm:spPr/>
    </dgm:pt>
    <dgm:pt modelId="{D3900A55-C039-4E04-A039-778DBC7029F2}" type="pres">
      <dgm:prSet presAssocID="{2F00D586-3F69-4B20-8542-B07AE9AE496B}" presName="sibTrans" presStyleCnt="0"/>
      <dgm:spPr/>
    </dgm:pt>
    <dgm:pt modelId="{DE549864-2EEB-4F16-853C-FC3AE4875BD5}" type="pres">
      <dgm:prSet presAssocID="{DA0B5F8C-DD32-4696-9FA0-6C85CB933642}" presName="compNode" presStyleCnt="0"/>
      <dgm:spPr/>
    </dgm:pt>
    <dgm:pt modelId="{46FDFE0E-4399-4D9F-864D-949FEFF84A60}" type="pres">
      <dgm:prSet presAssocID="{DA0B5F8C-DD32-4696-9FA0-6C85CB933642}" presName="iconBgRect" presStyleLbl="bgShp" presStyleIdx="2" presStyleCnt="3"/>
      <dgm:spPr/>
    </dgm:pt>
    <dgm:pt modelId="{4280BACC-649A-40C2-B4BB-CDCF58C475BD}" type="pres">
      <dgm:prSet presAssocID="{DA0B5F8C-DD32-4696-9FA0-6C85CB9336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826A365-29D3-4D14-A570-A35B513EC933}" type="pres">
      <dgm:prSet presAssocID="{DA0B5F8C-DD32-4696-9FA0-6C85CB933642}" presName="spaceRect" presStyleCnt="0"/>
      <dgm:spPr/>
    </dgm:pt>
    <dgm:pt modelId="{C24E7694-650F-4B95-9EB0-A848EEADB235}" type="pres">
      <dgm:prSet presAssocID="{DA0B5F8C-DD32-4696-9FA0-6C85CB9336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F64B05-C48A-4D75-878B-664C87ED003C}" type="presOf" srcId="{5419BFFD-3AA9-4CB7-A7BC-9266ED3EDA56}" destId="{1DA6B18E-D9D5-4133-B7A4-80DD8B6BEF22}" srcOrd="0" destOrd="0" presId="urn:microsoft.com/office/officeart/2018/5/layout/IconCircleLabelList"/>
    <dgm:cxn modelId="{45010F0E-72EF-4837-B2AD-99A1A50889F6}" srcId="{5419BFFD-3AA9-4CB7-A7BC-9266ED3EDA56}" destId="{724B3CB6-EC57-4363-BFB5-56B705F28961}" srcOrd="1" destOrd="0" parTransId="{3286B2C2-6B59-4C66-AEB7-5854F1AE4E14}" sibTransId="{2F00D586-3F69-4B20-8542-B07AE9AE496B}"/>
    <dgm:cxn modelId="{5DEA3939-DFD0-4CFB-A437-22B102399C55}" type="presOf" srcId="{724B3CB6-EC57-4363-BFB5-56B705F28961}" destId="{7DB0D5C7-6310-472F-8B67-CF0B9726FEFC}" srcOrd="0" destOrd="0" presId="urn:microsoft.com/office/officeart/2018/5/layout/IconCircleLabelList"/>
    <dgm:cxn modelId="{7A91CC8E-66E0-4B0E-8A8A-66358E7B5C0D}" srcId="{5419BFFD-3AA9-4CB7-A7BC-9266ED3EDA56}" destId="{C8EAD242-A60E-4118-8011-C42A79E46B61}" srcOrd="0" destOrd="0" parTransId="{5E2276A3-A12A-4AE8-8041-09B790C0F251}" sibTransId="{99D4E268-7B17-4318-87DF-AF9F320A3A2A}"/>
    <dgm:cxn modelId="{13F364A4-E930-4FA6-B916-DE51B0C7DD39}" type="presOf" srcId="{DA0B5F8C-DD32-4696-9FA0-6C85CB933642}" destId="{C24E7694-650F-4B95-9EB0-A848EEADB235}" srcOrd="0" destOrd="0" presId="urn:microsoft.com/office/officeart/2018/5/layout/IconCircleLabelList"/>
    <dgm:cxn modelId="{5C0FD0AC-C2D0-4AF1-AE8F-0578FFCA21A7}" type="presOf" srcId="{C8EAD242-A60E-4118-8011-C42A79E46B61}" destId="{DA0E075C-4AA0-45A1-953B-7E65A0483170}" srcOrd="0" destOrd="0" presId="urn:microsoft.com/office/officeart/2018/5/layout/IconCircleLabelList"/>
    <dgm:cxn modelId="{7E0D9CD3-92E1-443F-BB29-E503194D416F}" srcId="{5419BFFD-3AA9-4CB7-A7BC-9266ED3EDA56}" destId="{DA0B5F8C-DD32-4696-9FA0-6C85CB933642}" srcOrd="2" destOrd="0" parTransId="{C44955CF-FC1C-411C-AC9E-CDCC00E947BF}" sibTransId="{D2D89066-0CE0-481E-92A6-AE8D25220B78}"/>
    <dgm:cxn modelId="{FD8C9556-1417-4B6E-910C-FF7338EEED90}" type="presParOf" srcId="{1DA6B18E-D9D5-4133-B7A4-80DD8B6BEF22}" destId="{6AADFA71-0FCD-4074-BC65-CBA781A5AC1B}" srcOrd="0" destOrd="0" presId="urn:microsoft.com/office/officeart/2018/5/layout/IconCircleLabelList"/>
    <dgm:cxn modelId="{C02A21A0-C68C-4ADD-B9E8-F8A760D0DE17}" type="presParOf" srcId="{6AADFA71-0FCD-4074-BC65-CBA781A5AC1B}" destId="{058981A5-AECF-4E27-9158-41B4DFD7C3B5}" srcOrd="0" destOrd="0" presId="urn:microsoft.com/office/officeart/2018/5/layout/IconCircleLabelList"/>
    <dgm:cxn modelId="{7F0CCCB4-9E4A-408C-A4B2-B944791018BE}" type="presParOf" srcId="{6AADFA71-0FCD-4074-BC65-CBA781A5AC1B}" destId="{F638082A-2501-478A-9949-7B64F4A1B679}" srcOrd="1" destOrd="0" presId="urn:microsoft.com/office/officeart/2018/5/layout/IconCircleLabelList"/>
    <dgm:cxn modelId="{A1E71DB2-13BA-46B2-92EF-622173E9032C}" type="presParOf" srcId="{6AADFA71-0FCD-4074-BC65-CBA781A5AC1B}" destId="{33404AEE-9772-4DD9-81EB-F14351D06801}" srcOrd="2" destOrd="0" presId="urn:microsoft.com/office/officeart/2018/5/layout/IconCircleLabelList"/>
    <dgm:cxn modelId="{02FF0C99-AF19-4A8D-89F5-CA13871A28C6}" type="presParOf" srcId="{6AADFA71-0FCD-4074-BC65-CBA781A5AC1B}" destId="{DA0E075C-4AA0-45A1-953B-7E65A0483170}" srcOrd="3" destOrd="0" presId="urn:microsoft.com/office/officeart/2018/5/layout/IconCircleLabelList"/>
    <dgm:cxn modelId="{B02418F5-7EA7-4C89-A821-32B4C17B023F}" type="presParOf" srcId="{1DA6B18E-D9D5-4133-B7A4-80DD8B6BEF22}" destId="{A51AEEA4-89A1-496E-B7CC-2DF418AB9782}" srcOrd="1" destOrd="0" presId="urn:microsoft.com/office/officeart/2018/5/layout/IconCircleLabelList"/>
    <dgm:cxn modelId="{C47D8575-40B6-4C59-980F-F8C3FD8C6010}" type="presParOf" srcId="{1DA6B18E-D9D5-4133-B7A4-80DD8B6BEF22}" destId="{DF6EFD59-7D5D-40AE-B5E0-CCECC928FBF8}" srcOrd="2" destOrd="0" presId="urn:microsoft.com/office/officeart/2018/5/layout/IconCircleLabelList"/>
    <dgm:cxn modelId="{A7997682-5E29-42DC-BD2A-73D9CB0A4EF8}" type="presParOf" srcId="{DF6EFD59-7D5D-40AE-B5E0-CCECC928FBF8}" destId="{990B87FA-0BFB-4EA3-B4CB-689C0C4B9218}" srcOrd="0" destOrd="0" presId="urn:microsoft.com/office/officeart/2018/5/layout/IconCircleLabelList"/>
    <dgm:cxn modelId="{95A34743-3ACC-4F10-A321-123152280C36}" type="presParOf" srcId="{DF6EFD59-7D5D-40AE-B5E0-CCECC928FBF8}" destId="{390300CD-4585-4644-A2BA-645D8DEFB883}" srcOrd="1" destOrd="0" presId="urn:microsoft.com/office/officeart/2018/5/layout/IconCircleLabelList"/>
    <dgm:cxn modelId="{5BA61D6C-06DD-40A9-93C2-D67B2D9C78FE}" type="presParOf" srcId="{DF6EFD59-7D5D-40AE-B5E0-CCECC928FBF8}" destId="{96C69B95-78AC-49E0-99B5-461DD76D1FB6}" srcOrd="2" destOrd="0" presId="urn:microsoft.com/office/officeart/2018/5/layout/IconCircleLabelList"/>
    <dgm:cxn modelId="{8E912417-82A9-4BC8-A3C1-3388DC9D2412}" type="presParOf" srcId="{DF6EFD59-7D5D-40AE-B5E0-CCECC928FBF8}" destId="{7DB0D5C7-6310-472F-8B67-CF0B9726FEFC}" srcOrd="3" destOrd="0" presId="urn:microsoft.com/office/officeart/2018/5/layout/IconCircleLabelList"/>
    <dgm:cxn modelId="{650F570A-3DC9-430A-AC15-147D45FD162A}" type="presParOf" srcId="{1DA6B18E-D9D5-4133-B7A4-80DD8B6BEF22}" destId="{D3900A55-C039-4E04-A039-778DBC7029F2}" srcOrd="3" destOrd="0" presId="urn:microsoft.com/office/officeart/2018/5/layout/IconCircleLabelList"/>
    <dgm:cxn modelId="{E7AC414E-2CDB-4105-9C0F-C4B97B8CF5C7}" type="presParOf" srcId="{1DA6B18E-D9D5-4133-B7A4-80DD8B6BEF22}" destId="{DE549864-2EEB-4F16-853C-FC3AE4875BD5}" srcOrd="4" destOrd="0" presId="urn:microsoft.com/office/officeart/2018/5/layout/IconCircleLabelList"/>
    <dgm:cxn modelId="{9F98A168-01ED-49CC-9C67-2010EC0C7754}" type="presParOf" srcId="{DE549864-2EEB-4F16-853C-FC3AE4875BD5}" destId="{46FDFE0E-4399-4D9F-864D-949FEFF84A60}" srcOrd="0" destOrd="0" presId="urn:microsoft.com/office/officeart/2018/5/layout/IconCircleLabelList"/>
    <dgm:cxn modelId="{AE2CD22A-CDBB-4A04-896A-DC760C82F014}" type="presParOf" srcId="{DE549864-2EEB-4F16-853C-FC3AE4875BD5}" destId="{4280BACC-649A-40C2-B4BB-CDCF58C475BD}" srcOrd="1" destOrd="0" presId="urn:microsoft.com/office/officeart/2018/5/layout/IconCircleLabelList"/>
    <dgm:cxn modelId="{A8B95574-7222-4AE0-B137-3D705BED4481}" type="presParOf" srcId="{DE549864-2EEB-4F16-853C-FC3AE4875BD5}" destId="{1826A365-29D3-4D14-A570-A35B513EC933}" srcOrd="2" destOrd="0" presId="urn:microsoft.com/office/officeart/2018/5/layout/IconCircleLabelList"/>
    <dgm:cxn modelId="{1750F774-2612-4AB7-BFB1-6FF74CAC906C}" type="presParOf" srcId="{DE549864-2EEB-4F16-853C-FC3AE4875BD5}" destId="{C24E7694-650F-4B95-9EB0-A848EEADB2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64B85-2119-48C6-B15B-54CAD24A05DB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0A52221-035F-4B36-8617-4AE5D7B00F3A}">
      <dgm:prSet/>
      <dgm:spPr/>
      <dgm:t>
        <a:bodyPr/>
        <a:lstStyle/>
        <a:p>
          <a:r>
            <a:rPr lang="pt-BR" i="1"/>
            <a:t>Capacidade dos Analistas</a:t>
          </a:r>
          <a:r>
            <a:rPr lang="pt-BR"/>
            <a:t> (ACAP). </a:t>
          </a:r>
          <a:endParaRPr lang="en-US"/>
        </a:p>
      </dgm:t>
    </dgm:pt>
    <dgm:pt modelId="{FC781DCD-64DE-4135-BB72-5FB2899E3DF2}" type="parTrans" cxnId="{1F68B556-5504-43D3-BE42-2F744AA601FB}">
      <dgm:prSet/>
      <dgm:spPr/>
      <dgm:t>
        <a:bodyPr/>
        <a:lstStyle/>
        <a:p>
          <a:endParaRPr lang="en-US"/>
        </a:p>
      </dgm:t>
    </dgm:pt>
    <dgm:pt modelId="{E5DB94B7-6234-4FAD-8F89-9FFB8E7D1368}" type="sibTrans" cxnId="{1F68B556-5504-43D3-BE42-2F744AA601FB}">
      <dgm:prSet/>
      <dgm:spPr/>
      <dgm:t>
        <a:bodyPr/>
        <a:lstStyle/>
        <a:p>
          <a:endParaRPr lang="en-US"/>
        </a:p>
      </dgm:t>
    </dgm:pt>
    <dgm:pt modelId="{F0356D98-A8E0-4BAF-A04E-FA29FFE4270A}">
      <dgm:prSet/>
      <dgm:spPr/>
      <dgm:t>
        <a:bodyPr/>
        <a:lstStyle/>
        <a:p>
          <a:r>
            <a:rPr lang="pt-BR" i="1"/>
            <a:t>Capacidade dos Programadores </a:t>
          </a:r>
          <a:r>
            <a:rPr lang="pt-BR"/>
            <a:t>(PCAP). </a:t>
          </a:r>
          <a:endParaRPr lang="en-US"/>
        </a:p>
      </dgm:t>
    </dgm:pt>
    <dgm:pt modelId="{0B0AB46D-8502-461C-BFE5-3641BBDB2589}" type="parTrans" cxnId="{5F5FCAE1-C606-4BD2-8738-278EC47EB654}">
      <dgm:prSet/>
      <dgm:spPr/>
      <dgm:t>
        <a:bodyPr/>
        <a:lstStyle/>
        <a:p>
          <a:endParaRPr lang="en-US"/>
        </a:p>
      </dgm:t>
    </dgm:pt>
    <dgm:pt modelId="{32194C59-B2D1-476D-B4B5-E07ECFDB16C9}" type="sibTrans" cxnId="{5F5FCAE1-C606-4BD2-8738-278EC47EB654}">
      <dgm:prSet/>
      <dgm:spPr/>
      <dgm:t>
        <a:bodyPr/>
        <a:lstStyle/>
        <a:p>
          <a:endParaRPr lang="en-US"/>
        </a:p>
      </dgm:t>
    </dgm:pt>
    <dgm:pt modelId="{23FF5339-86F7-4B06-A393-674F0C8F069C}">
      <dgm:prSet/>
      <dgm:spPr/>
      <dgm:t>
        <a:bodyPr/>
        <a:lstStyle/>
        <a:p>
          <a:r>
            <a:rPr lang="pt-BR" i="1"/>
            <a:t>Continuidade de Pessoal </a:t>
          </a:r>
          <a:r>
            <a:rPr lang="pt-BR"/>
            <a:t>(PCON). </a:t>
          </a:r>
          <a:endParaRPr lang="en-US"/>
        </a:p>
      </dgm:t>
    </dgm:pt>
    <dgm:pt modelId="{BC1B6750-BCCE-4477-B301-F1FBAB177A6B}" type="parTrans" cxnId="{875CFB74-79D5-45AF-9530-26E2EA36EAC3}">
      <dgm:prSet/>
      <dgm:spPr/>
      <dgm:t>
        <a:bodyPr/>
        <a:lstStyle/>
        <a:p>
          <a:endParaRPr lang="en-US"/>
        </a:p>
      </dgm:t>
    </dgm:pt>
    <dgm:pt modelId="{3CAC890C-2AD3-4C00-93FC-CF12B61B03DF}" type="sibTrans" cxnId="{875CFB74-79D5-45AF-9530-26E2EA36EAC3}">
      <dgm:prSet/>
      <dgm:spPr/>
      <dgm:t>
        <a:bodyPr/>
        <a:lstStyle/>
        <a:p>
          <a:endParaRPr lang="en-US"/>
        </a:p>
      </dgm:t>
    </dgm:pt>
    <dgm:pt modelId="{6F203441-31ED-4E70-B124-F44E59FF898D}">
      <dgm:prSet/>
      <dgm:spPr/>
      <dgm:t>
        <a:bodyPr/>
        <a:lstStyle/>
        <a:p>
          <a:r>
            <a:rPr lang="pt-BR" i="1"/>
            <a:t>Experiência em Aplicações Semelhantes </a:t>
          </a:r>
          <a:r>
            <a:rPr lang="pt-BR"/>
            <a:t>(APEX). </a:t>
          </a:r>
          <a:endParaRPr lang="en-US"/>
        </a:p>
      </dgm:t>
    </dgm:pt>
    <dgm:pt modelId="{C96E700F-528D-4766-BFEE-8981BE26F8CC}" type="parTrans" cxnId="{CF498782-9DF4-42CB-915E-79586021B496}">
      <dgm:prSet/>
      <dgm:spPr/>
      <dgm:t>
        <a:bodyPr/>
        <a:lstStyle/>
        <a:p>
          <a:endParaRPr lang="en-US"/>
        </a:p>
      </dgm:t>
    </dgm:pt>
    <dgm:pt modelId="{08DFAF9F-A0BE-416D-BA72-FCB0136B0AC2}" type="sibTrans" cxnId="{CF498782-9DF4-42CB-915E-79586021B496}">
      <dgm:prSet/>
      <dgm:spPr/>
      <dgm:t>
        <a:bodyPr/>
        <a:lstStyle/>
        <a:p>
          <a:endParaRPr lang="en-US"/>
        </a:p>
      </dgm:t>
    </dgm:pt>
    <dgm:pt modelId="{33FB9E09-1D96-417C-A3ED-5BC62EC707DE}">
      <dgm:prSet/>
      <dgm:spPr/>
      <dgm:t>
        <a:bodyPr/>
        <a:lstStyle/>
        <a:p>
          <a:r>
            <a:rPr lang="pt-BR" i="1"/>
            <a:t>Experiência na Plataforma </a:t>
          </a:r>
          <a:r>
            <a:rPr lang="pt-BR"/>
            <a:t>(PLEX). </a:t>
          </a:r>
          <a:endParaRPr lang="en-US"/>
        </a:p>
      </dgm:t>
    </dgm:pt>
    <dgm:pt modelId="{4FA0DDE0-E039-4F85-887D-BE98EB2A4D42}" type="parTrans" cxnId="{8181FAFA-DBC3-4C98-A692-FFD00905118A}">
      <dgm:prSet/>
      <dgm:spPr/>
      <dgm:t>
        <a:bodyPr/>
        <a:lstStyle/>
        <a:p>
          <a:endParaRPr lang="en-US"/>
        </a:p>
      </dgm:t>
    </dgm:pt>
    <dgm:pt modelId="{1C7B2B8A-4DD8-4CE3-B5AD-ADC5BDDFB7AF}" type="sibTrans" cxnId="{8181FAFA-DBC3-4C98-A692-FFD00905118A}">
      <dgm:prSet/>
      <dgm:spPr/>
      <dgm:t>
        <a:bodyPr/>
        <a:lstStyle/>
        <a:p>
          <a:endParaRPr lang="en-US"/>
        </a:p>
      </dgm:t>
    </dgm:pt>
    <dgm:pt modelId="{1EA04737-A1C5-4B08-985F-00C8E8507808}">
      <dgm:prSet/>
      <dgm:spPr/>
      <dgm:t>
        <a:bodyPr/>
        <a:lstStyle/>
        <a:p>
          <a:r>
            <a:rPr lang="pt-BR" i="1"/>
            <a:t>Experiência na Linguagem e Ferramentas </a:t>
          </a:r>
          <a:r>
            <a:rPr lang="pt-BR"/>
            <a:t>(LTEX). </a:t>
          </a:r>
          <a:endParaRPr lang="en-US"/>
        </a:p>
      </dgm:t>
    </dgm:pt>
    <dgm:pt modelId="{8E4BBFB8-93F8-4893-A767-7765F2F6CC62}" type="parTrans" cxnId="{A0040B39-83E6-4D3D-989C-7711D9B50603}">
      <dgm:prSet/>
      <dgm:spPr/>
      <dgm:t>
        <a:bodyPr/>
        <a:lstStyle/>
        <a:p>
          <a:endParaRPr lang="en-US"/>
        </a:p>
      </dgm:t>
    </dgm:pt>
    <dgm:pt modelId="{0894D6D2-7F64-4A12-8BFE-F079AD9EE1F9}" type="sibTrans" cxnId="{A0040B39-83E6-4D3D-989C-7711D9B50603}">
      <dgm:prSet/>
      <dgm:spPr/>
      <dgm:t>
        <a:bodyPr/>
        <a:lstStyle/>
        <a:p>
          <a:endParaRPr lang="en-US"/>
        </a:p>
      </dgm:t>
    </dgm:pt>
    <dgm:pt modelId="{EA42B54B-369C-4375-8FAB-D83D25FACE24}" type="pres">
      <dgm:prSet presAssocID="{C1B64B85-2119-48C6-B15B-54CAD24A05DB}" presName="root" presStyleCnt="0">
        <dgm:presLayoutVars>
          <dgm:dir/>
          <dgm:resizeHandles val="exact"/>
        </dgm:presLayoutVars>
      </dgm:prSet>
      <dgm:spPr/>
    </dgm:pt>
    <dgm:pt modelId="{A345E8D7-D36F-4E05-839F-4EAE5981C30A}" type="pres">
      <dgm:prSet presAssocID="{30A52221-035F-4B36-8617-4AE5D7B00F3A}" presName="compNode" presStyleCnt="0"/>
      <dgm:spPr/>
    </dgm:pt>
    <dgm:pt modelId="{581EB7B1-3673-40A5-BB33-352EF5760864}" type="pres">
      <dgm:prSet presAssocID="{30A52221-035F-4B36-8617-4AE5D7B00F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48F7952D-32C7-4C27-BA2D-ADF200C8B69F}" type="pres">
      <dgm:prSet presAssocID="{30A52221-035F-4B36-8617-4AE5D7B00F3A}" presName="spaceRect" presStyleCnt="0"/>
      <dgm:spPr/>
    </dgm:pt>
    <dgm:pt modelId="{63C57160-D048-4B1E-9E35-D1397B9EC6F4}" type="pres">
      <dgm:prSet presAssocID="{30A52221-035F-4B36-8617-4AE5D7B00F3A}" presName="textRect" presStyleLbl="revTx" presStyleIdx="0" presStyleCnt="6">
        <dgm:presLayoutVars>
          <dgm:chMax val="1"/>
          <dgm:chPref val="1"/>
        </dgm:presLayoutVars>
      </dgm:prSet>
      <dgm:spPr/>
    </dgm:pt>
    <dgm:pt modelId="{35D7CE90-6AEB-4A86-8742-8CB0F19CFE09}" type="pres">
      <dgm:prSet presAssocID="{E5DB94B7-6234-4FAD-8F89-9FFB8E7D1368}" presName="sibTrans" presStyleCnt="0"/>
      <dgm:spPr/>
    </dgm:pt>
    <dgm:pt modelId="{2302384C-57D5-465F-903C-7000D74B9970}" type="pres">
      <dgm:prSet presAssocID="{F0356D98-A8E0-4BAF-A04E-FA29FFE4270A}" presName="compNode" presStyleCnt="0"/>
      <dgm:spPr/>
    </dgm:pt>
    <dgm:pt modelId="{C327F074-F708-4D28-A92C-F2C9752FF420}" type="pres">
      <dgm:prSet presAssocID="{F0356D98-A8E0-4BAF-A04E-FA29FFE427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min"/>
        </a:ext>
      </dgm:extLst>
    </dgm:pt>
    <dgm:pt modelId="{59A872E9-88B0-44F4-80A8-F38AD93DC75A}" type="pres">
      <dgm:prSet presAssocID="{F0356D98-A8E0-4BAF-A04E-FA29FFE4270A}" presName="spaceRect" presStyleCnt="0"/>
      <dgm:spPr/>
    </dgm:pt>
    <dgm:pt modelId="{EFDE3E0A-129B-438B-B01E-38F8C4BECC8D}" type="pres">
      <dgm:prSet presAssocID="{F0356D98-A8E0-4BAF-A04E-FA29FFE4270A}" presName="textRect" presStyleLbl="revTx" presStyleIdx="1" presStyleCnt="6">
        <dgm:presLayoutVars>
          <dgm:chMax val="1"/>
          <dgm:chPref val="1"/>
        </dgm:presLayoutVars>
      </dgm:prSet>
      <dgm:spPr/>
    </dgm:pt>
    <dgm:pt modelId="{F7848D54-8187-45C2-B0BB-4F5E82336A5C}" type="pres">
      <dgm:prSet presAssocID="{32194C59-B2D1-476D-B4B5-E07ECFDB16C9}" presName="sibTrans" presStyleCnt="0"/>
      <dgm:spPr/>
    </dgm:pt>
    <dgm:pt modelId="{541F56F6-1071-4741-94F2-3DBCC30366D1}" type="pres">
      <dgm:prSet presAssocID="{23FF5339-86F7-4B06-A393-674F0C8F069C}" presName="compNode" presStyleCnt="0"/>
      <dgm:spPr/>
    </dgm:pt>
    <dgm:pt modelId="{B2BF89F3-317E-4E5E-AC31-4362AA777688}" type="pres">
      <dgm:prSet presAssocID="{23FF5339-86F7-4B06-A393-674F0C8F069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5C98979D-5A00-45AF-AE48-E12C0180EB28}" type="pres">
      <dgm:prSet presAssocID="{23FF5339-86F7-4B06-A393-674F0C8F069C}" presName="spaceRect" presStyleCnt="0"/>
      <dgm:spPr/>
    </dgm:pt>
    <dgm:pt modelId="{0C10F512-3E5F-4B23-9D54-A70B47EBE81B}" type="pres">
      <dgm:prSet presAssocID="{23FF5339-86F7-4B06-A393-674F0C8F069C}" presName="textRect" presStyleLbl="revTx" presStyleIdx="2" presStyleCnt="6">
        <dgm:presLayoutVars>
          <dgm:chMax val="1"/>
          <dgm:chPref val="1"/>
        </dgm:presLayoutVars>
      </dgm:prSet>
      <dgm:spPr/>
    </dgm:pt>
    <dgm:pt modelId="{DD039323-E148-4137-B666-91B205A6ED18}" type="pres">
      <dgm:prSet presAssocID="{3CAC890C-2AD3-4C00-93FC-CF12B61B03DF}" presName="sibTrans" presStyleCnt="0"/>
      <dgm:spPr/>
    </dgm:pt>
    <dgm:pt modelId="{41A8F698-F56A-4F69-8C5A-9DAA88EEACE3}" type="pres">
      <dgm:prSet presAssocID="{6F203441-31ED-4E70-B124-F44E59FF898D}" presName="compNode" presStyleCnt="0"/>
      <dgm:spPr/>
    </dgm:pt>
    <dgm:pt modelId="{46C4C70D-A71B-4377-BC33-9DAB2E1646A7}" type="pres">
      <dgm:prSet presAssocID="{6F203441-31ED-4E70-B124-F44E59FF89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63BD3EB-3A91-4869-9EEB-C51E2657B5FF}" type="pres">
      <dgm:prSet presAssocID="{6F203441-31ED-4E70-B124-F44E59FF898D}" presName="spaceRect" presStyleCnt="0"/>
      <dgm:spPr/>
    </dgm:pt>
    <dgm:pt modelId="{9B00AC72-3854-4F43-BB48-1BEA610982DE}" type="pres">
      <dgm:prSet presAssocID="{6F203441-31ED-4E70-B124-F44E59FF898D}" presName="textRect" presStyleLbl="revTx" presStyleIdx="3" presStyleCnt="6">
        <dgm:presLayoutVars>
          <dgm:chMax val="1"/>
          <dgm:chPref val="1"/>
        </dgm:presLayoutVars>
      </dgm:prSet>
      <dgm:spPr/>
    </dgm:pt>
    <dgm:pt modelId="{D45F5660-DCD3-4FE9-99A0-6F62A335C47E}" type="pres">
      <dgm:prSet presAssocID="{08DFAF9F-A0BE-416D-BA72-FCB0136B0AC2}" presName="sibTrans" presStyleCnt="0"/>
      <dgm:spPr/>
    </dgm:pt>
    <dgm:pt modelId="{1E076628-2C02-4720-B175-9924C35D3D51}" type="pres">
      <dgm:prSet presAssocID="{33FB9E09-1D96-417C-A3ED-5BC62EC707DE}" presName="compNode" presStyleCnt="0"/>
      <dgm:spPr/>
    </dgm:pt>
    <dgm:pt modelId="{41B009D9-CCBB-4C5A-BE56-D4D596896A7E}" type="pres">
      <dgm:prSet presAssocID="{33FB9E09-1D96-417C-A3ED-5BC62EC707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s"/>
        </a:ext>
      </dgm:extLst>
    </dgm:pt>
    <dgm:pt modelId="{EFF1DB1F-DEF9-437D-9ACE-E646796F2E43}" type="pres">
      <dgm:prSet presAssocID="{33FB9E09-1D96-417C-A3ED-5BC62EC707DE}" presName="spaceRect" presStyleCnt="0"/>
      <dgm:spPr/>
    </dgm:pt>
    <dgm:pt modelId="{F62757B1-BAC0-4FA3-ACFB-809788E53C24}" type="pres">
      <dgm:prSet presAssocID="{33FB9E09-1D96-417C-A3ED-5BC62EC707DE}" presName="textRect" presStyleLbl="revTx" presStyleIdx="4" presStyleCnt="6">
        <dgm:presLayoutVars>
          <dgm:chMax val="1"/>
          <dgm:chPref val="1"/>
        </dgm:presLayoutVars>
      </dgm:prSet>
      <dgm:spPr/>
    </dgm:pt>
    <dgm:pt modelId="{73ABA85A-C38F-4A20-BA09-378208D7381D}" type="pres">
      <dgm:prSet presAssocID="{1C7B2B8A-4DD8-4CE3-B5AD-ADC5BDDFB7AF}" presName="sibTrans" presStyleCnt="0"/>
      <dgm:spPr/>
    </dgm:pt>
    <dgm:pt modelId="{97D17EAF-A80B-45D3-A964-D347E6DF2B8E}" type="pres">
      <dgm:prSet presAssocID="{1EA04737-A1C5-4B08-985F-00C8E8507808}" presName="compNode" presStyleCnt="0"/>
      <dgm:spPr/>
    </dgm:pt>
    <dgm:pt modelId="{41D874BA-2014-4860-80C0-D944811E0E85}" type="pres">
      <dgm:prSet presAssocID="{1EA04737-A1C5-4B08-985F-00C8E850780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 Beans"/>
        </a:ext>
      </dgm:extLst>
    </dgm:pt>
    <dgm:pt modelId="{9E45EEE7-6BFF-44BB-B578-1A236103EA8A}" type="pres">
      <dgm:prSet presAssocID="{1EA04737-A1C5-4B08-985F-00C8E8507808}" presName="spaceRect" presStyleCnt="0"/>
      <dgm:spPr/>
    </dgm:pt>
    <dgm:pt modelId="{A7AC0908-B933-497B-9CDB-E9C570EBF71E}" type="pres">
      <dgm:prSet presAssocID="{1EA04737-A1C5-4B08-985F-00C8E850780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0040B39-83E6-4D3D-989C-7711D9B50603}" srcId="{C1B64B85-2119-48C6-B15B-54CAD24A05DB}" destId="{1EA04737-A1C5-4B08-985F-00C8E8507808}" srcOrd="5" destOrd="0" parTransId="{8E4BBFB8-93F8-4893-A767-7765F2F6CC62}" sibTransId="{0894D6D2-7F64-4A12-8BFE-F079AD9EE1F9}"/>
    <dgm:cxn modelId="{6C02DC63-6434-4D54-B47C-EFB458F5CF5C}" type="presOf" srcId="{23FF5339-86F7-4B06-A393-674F0C8F069C}" destId="{0C10F512-3E5F-4B23-9D54-A70B47EBE81B}" srcOrd="0" destOrd="0" presId="urn:microsoft.com/office/officeart/2018/2/layout/IconLabelList"/>
    <dgm:cxn modelId="{9015BD4F-1049-4DF4-95D2-5C2A61CEAD8C}" type="presOf" srcId="{30A52221-035F-4B36-8617-4AE5D7B00F3A}" destId="{63C57160-D048-4B1E-9E35-D1397B9EC6F4}" srcOrd="0" destOrd="0" presId="urn:microsoft.com/office/officeart/2018/2/layout/IconLabelList"/>
    <dgm:cxn modelId="{875CFB74-79D5-45AF-9530-26E2EA36EAC3}" srcId="{C1B64B85-2119-48C6-B15B-54CAD24A05DB}" destId="{23FF5339-86F7-4B06-A393-674F0C8F069C}" srcOrd="2" destOrd="0" parTransId="{BC1B6750-BCCE-4477-B301-F1FBAB177A6B}" sibTransId="{3CAC890C-2AD3-4C00-93FC-CF12B61B03DF}"/>
    <dgm:cxn modelId="{1F68B556-5504-43D3-BE42-2F744AA601FB}" srcId="{C1B64B85-2119-48C6-B15B-54CAD24A05DB}" destId="{30A52221-035F-4B36-8617-4AE5D7B00F3A}" srcOrd="0" destOrd="0" parTransId="{FC781DCD-64DE-4135-BB72-5FB2899E3DF2}" sibTransId="{E5DB94B7-6234-4FAD-8F89-9FFB8E7D1368}"/>
    <dgm:cxn modelId="{7E01C459-BA1B-42A7-BBA9-9065F96EBA3D}" type="presOf" srcId="{F0356D98-A8E0-4BAF-A04E-FA29FFE4270A}" destId="{EFDE3E0A-129B-438B-B01E-38F8C4BECC8D}" srcOrd="0" destOrd="0" presId="urn:microsoft.com/office/officeart/2018/2/layout/IconLabelList"/>
    <dgm:cxn modelId="{CF498782-9DF4-42CB-915E-79586021B496}" srcId="{C1B64B85-2119-48C6-B15B-54CAD24A05DB}" destId="{6F203441-31ED-4E70-B124-F44E59FF898D}" srcOrd="3" destOrd="0" parTransId="{C96E700F-528D-4766-BFEE-8981BE26F8CC}" sibTransId="{08DFAF9F-A0BE-416D-BA72-FCB0136B0AC2}"/>
    <dgm:cxn modelId="{2931EA85-DEBC-419A-97B5-7D47D7720148}" type="presOf" srcId="{1EA04737-A1C5-4B08-985F-00C8E8507808}" destId="{A7AC0908-B933-497B-9CDB-E9C570EBF71E}" srcOrd="0" destOrd="0" presId="urn:microsoft.com/office/officeart/2018/2/layout/IconLabelList"/>
    <dgm:cxn modelId="{8EC964A7-A3C3-4FDA-B478-57963CBC7568}" type="presOf" srcId="{6F203441-31ED-4E70-B124-F44E59FF898D}" destId="{9B00AC72-3854-4F43-BB48-1BEA610982DE}" srcOrd="0" destOrd="0" presId="urn:microsoft.com/office/officeart/2018/2/layout/IconLabelList"/>
    <dgm:cxn modelId="{1168AEC7-10A6-4ED8-BA2F-5F4E98AA17C4}" type="presOf" srcId="{C1B64B85-2119-48C6-B15B-54CAD24A05DB}" destId="{EA42B54B-369C-4375-8FAB-D83D25FACE24}" srcOrd="0" destOrd="0" presId="urn:microsoft.com/office/officeart/2018/2/layout/IconLabelList"/>
    <dgm:cxn modelId="{AF21A4E1-1721-4B40-AEFA-7BE08E78A2A5}" type="presOf" srcId="{33FB9E09-1D96-417C-A3ED-5BC62EC707DE}" destId="{F62757B1-BAC0-4FA3-ACFB-809788E53C24}" srcOrd="0" destOrd="0" presId="urn:microsoft.com/office/officeart/2018/2/layout/IconLabelList"/>
    <dgm:cxn modelId="{5F5FCAE1-C606-4BD2-8738-278EC47EB654}" srcId="{C1B64B85-2119-48C6-B15B-54CAD24A05DB}" destId="{F0356D98-A8E0-4BAF-A04E-FA29FFE4270A}" srcOrd="1" destOrd="0" parTransId="{0B0AB46D-8502-461C-BFE5-3641BBDB2589}" sibTransId="{32194C59-B2D1-476D-B4B5-E07ECFDB16C9}"/>
    <dgm:cxn modelId="{8181FAFA-DBC3-4C98-A692-FFD00905118A}" srcId="{C1B64B85-2119-48C6-B15B-54CAD24A05DB}" destId="{33FB9E09-1D96-417C-A3ED-5BC62EC707DE}" srcOrd="4" destOrd="0" parTransId="{4FA0DDE0-E039-4F85-887D-BE98EB2A4D42}" sibTransId="{1C7B2B8A-4DD8-4CE3-B5AD-ADC5BDDFB7AF}"/>
    <dgm:cxn modelId="{04C32966-ACDE-44AF-8A5D-0A15B1585139}" type="presParOf" srcId="{EA42B54B-369C-4375-8FAB-D83D25FACE24}" destId="{A345E8D7-D36F-4E05-839F-4EAE5981C30A}" srcOrd="0" destOrd="0" presId="urn:microsoft.com/office/officeart/2018/2/layout/IconLabelList"/>
    <dgm:cxn modelId="{FCABA823-198A-4883-8E86-4D4F5C282945}" type="presParOf" srcId="{A345E8D7-D36F-4E05-839F-4EAE5981C30A}" destId="{581EB7B1-3673-40A5-BB33-352EF5760864}" srcOrd="0" destOrd="0" presId="urn:microsoft.com/office/officeart/2018/2/layout/IconLabelList"/>
    <dgm:cxn modelId="{BF23E669-0FBF-4820-A917-77B1C6E02E96}" type="presParOf" srcId="{A345E8D7-D36F-4E05-839F-4EAE5981C30A}" destId="{48F7952D-32C7-4C27-BA2D-ADF200C8B69F}" srcOrd="1" destOrd="0" presId="urn:microsoft.com/office/officeart/2018/2/layout/IconLabelList"/>
    <dgm:cxn modelId="{B9837633-2AA4-4014-9CED-55813A44A50B}" type="presParOf" srcId="{A345E8D7-D36F-4E05-839F-4EAE5981C30A}" destId="{63C57160-D048-4B1E-9E35-D1397B9EC6F4}" srcOrd="2" destOrd="0" presId="urn:microsoft.com/office/officeart/2018/2/layout/IconLabelList"/>
    <dgm:cxn modelId="{F9456BED-00C6-49F6-B649-58CB054FFBBF}" type="presParOf" srcId="{EA42B54B-369C-4375-8FAB-D83D25FACE24}" destId="{35D7CE90-6AEB-4A86-8742-8CB0F19CFE09}" srcOrd="1" destOrd="0" presId="urn:microsoft.com/office/officeart/2018/2/layout/IconLabelList"/>
    <dgm:cxn modelId="{DDBE1D53-8EEA-417E-A85D-2F4952EA592B}" type="presParOf" srcId="{EA42B54B-369C-4375-8FAB-D83D25FACE24}" destId="{2302384C-57D5-465F-903C-7000D74B9970}" srcOrd="2" destOrd="0" presId="urn:microsoft.com/office/officeart/2018/2/layout/IconLabelList"/>
    <dgm:cxn modelId="{02040FAC-AA97-4619-B96C-6FB854F3298B}" type="presParOf" srcId="{2302384C-57D5-465F-903C-7000D74B9970}" destId="{C327F074-F708-4D28-A92C-F2C9752FF420}" srcOrd="0" destOrd="0" presId="urn:microsoft.com/office/officeart/2018/2/layout/IconLabelList"/>
    <dgm:cxn modelId="{8AA1BC28-7046-48A3-8748-CA9A51488287}" type="presParOf" srcId="{2302384C-57D5-465F-903C-7000D74B9970}" destId="{59A872E9-88B0-44F4-80A8-F38AD93DC75A}" srcOrd="1" destOrd="0" presId="urn:microsoft.com/office/officeart/2018/2/layout/IconLabelList"/>
    <dgm:cxn modelId="{3E86EEE6-F32A-4DA3-9EC2-9E4D653DEFE2}" type="presParOf" srcId="{2302384C-57D5-465F-903C-7000D74B9970}" destId="{EFDE3E0A-129B-438B-B01E-38F8C4BECC8D}" srcOrd="2" destOrd="0" presId="urn:microsoft.com/office/officeart/2018/2/layout/IconLabelList"/>
    <dgm:cxn modelId="{87071CD2-D24C-49ED-B682-CDB500BDB019}" type="presParOf" srcId="{EA42B54B-369C-4375-8FAB-D83D25FACE24}" destId="{F7848D54-8187-45C2-B0BB-4F5E82336A5C}" srcOrd="3" destOrd="0" presId="urn:microsoft.com/office/officeart/2018/2/layout/IconLabelList"/>
    <dgm:cxn modelId="{84EE2C7C-2BE5-45D0-A342-DDC60465E4B4}" type="presParOf" srcId="{EA42B54B-369C-4375-8FAB-D83D25FACE24}" destId="{541F56F6-1071-4741-94F2-3DBCC30366D1}" srcOrd="4" destOrd="0" presId="urn:microsoft.com/office/officeart/2018/2/layout/IconLabelList"/>
    <dgm:cxn modelId="{0015D945-3468-44EF-9A7D-8BA86799D332}" type="presParOf" srcId="{541F56F6-1071-4741-94F2-3DBCC30366D1}" destId="{B2BF89F3-317E-4E5E-AC31-4362AA777688}" srcOrd="0" destOrd="0" presId="urn:microsoft.com/office/officeart/2018/2/layout/IconLabelList"/>
    <dgm:cxn modelId="{5EED73E7-9DDD-4FEA-9D3A-64E874A45BBB}" type="presParOf" srcId="{541F56F6-1071-4741-94F2-3DBCC30366D1}" destId="{5C98979D-5A00-45AF-AE48-E12C0180EB28}" srcOrd="1" destOrd="0" presId="urn:microsoft.com/office/officeart/2018/2/layout/IconLabelList"/>
    <dgm:cxn modelId="{584213EF-5938-4D54-BAEC-E8B9511DB9DE}" type="presParOf" srcId="{541F56F6-1071-4741-94F2-3DBCC30366D1}" destId="{0C10F512-3E5F-4B23-9D54-A70B47EBE81B}" srcOrd="2" destOrd="0" presId="urn:microsoft.com/office/officeart/2018/2/layout/IconLabelList"/>
    <dgm:cxn modelId="{14A64C29-959F-42B0-8DCE-31D64352F720}" type="presParOf" srcId="{EA42B54B-369C-4375-8FAB-D83D25FACE24}" destId="{DD039323-E148-4137-B666-91B205A6ED18}" srcOrd="5" destOrd="0" presId="urn:microsoft.com/office/officeart/2018/2/layout/IconLabelList"/>
    <dgm:cxn modelId="{93B14F4C-7282-415A-9043-6F1311F08F0B}" type="presParOf" srcId="{EA42B54B-369C-4375-8FAB-D83D25FACE24}" destId="{41A8F698-F56A-4F69-8C5A-9DAA88EEACE3}" srcOrd="6" destOrd="0" presId="urn:microsoft.com/office/officeart/2018/2/layout/IconLabelList"/>
    <dgm:cxn modelId="{F284543B-854F-47CE-B5A6-593F6A8CAEB2}" type="presParOf" srcId="{41A8F698-F56A-4F69-8C5A-9DAA88EEACE3}" destId="{46C4C70D-A71B-4377-BC33-9DAB2E1646A7}" srcOrd="0" destOrd="0" presId="urn:microsoft.com/office/officeart/2018/2/layout/IconLabelList"/>
    <dgm:cxn modelId="{AF227328-B597-45BC-84DC-245021564E60}" type="presParOf" srcId="{41A8F698-F56A-4F69-8C5A-9DAA88EEACE3}" destId="{163BD3EB-3A91-4869-9EEB-C51E2657B5FF}" srcOrd="1" destOrd="0" presId="urn:microsoft.com/office/officeart/2018/2/layout/IconLabelList"/>
    <dgm:cxn modelId="{D92CEC15-7AFA-4FA3-8314-A9CB1C3C91BE}" type="presParOf" srcId="{41A8F698-F56A-4F69-8C5A-9DAA88EEACE3}" destId="{9B00AC72-3854-4F43-BB48-1BEA610982DE}" srcOrd="2" destOrd="0" presId="urn:microsoft.com/office/officeart/2018/2/layout/IconLabelList"/>
    <dgm:cxn modelId="{F29519C3-FD9C-442D-90BA-450EB0505D9C}" type="presParOf" srcId="{EA42B54B-369C-4375-8FAB-D83D25FACE24}" destId="{D45F5660-DCD3-4FE9-99A0-6F62A335C47E}" srcOrd="7" destOrd="0" presId="urn:microsoft.com/office/officeart/2018/2/layout/IconLabelList"/>
    <dgm:cxn modelId="{36629CA1-085F-40C8-B4FF-8229243F6258}" type="presParOf" srcId="{EA42B54B-369C-4375-8FAB-D83D25FACE24}" destId="{1E076628-2C02-4720-B175-9924C35D3D51}" srcOrd="8" destOrd="0" presId="urn:microsoft.com/office/officeart/2018/2/layout/IconLabelList"/>
    <dgm:cxn modelId="{21F7333B-768C-4C2B-A8B3-E0774DB876BD}" type="presParOf" srcId="{1E076628-2C02-4720-B175-9924C35D3D51}" destId="{41B009D9-CCBB-4C5A-BE56-D4D596896A7E}" srcOrd="0" destOrd="0" presId="urn:microsoft.com/office/officeart/2018/2/layout/IconLabelList"/>
    <dgm:cxn modelId="{E4A1ABAB-121C-4E71-A819-8CBB19954502}" type="presParOf" srcId="{1E076628-2C02-4720-B175-9924C35D3D51}" destId="{EFF1DB1F-DEF9-437D-9ACE-E646796F2E43}" srcOrd="1" destOrd="0" presId="urn:microsoft.com/office/officeart/2018/2/layout/IconLabelList"/>
    <dgm:cxn modelId="{B2426272-35E7-4D0F-94D0-CB2155E340DC}" type="presParOf" srcId="{1E076628-2C02-4720-B175-9924C35D3D51}" destId="{F62757B1-BAC0-4FA3-ACFB-809788E53C24}" srcOrd="2" destOrd="0" presId="urn:microsoft.com/office/officeart/2018/2/layout/IconLabelList"/>
    <dgm:cxn modelId="{958D4AC5-CEC1-41D7-975E-CC3370B89E73}" type="presParOf" srcId="{EA42B54B-369C-4375-8FAB-D83D25FACE24}" destId="{73ABA85A-C38F-4A20-BA09-378208D7381D}" srcOrd="9" destOrd="0" presId="urn:microsoft.com/office/officeart/2018/2/layout/IconLabelList"/>
    <dgm:cxn modelId="{C1E08EE6-8775-485A-946A-3FF358CF676D}" type="presParOf" srcId="{EA42B54B-369C-4375-8FAB-D83D25FACE24}" destId="{97D17EAF-A80B-45D3-A964-D347E6DF2B8E}" srcOrd="10" destOrd="0" presId="urn:microsoft.com/office/officeart/2018/2/layout/IconLabelList"/>
    <dgm:cxn modelId="{F9E0751F-051E-4CCD-B78B-60E432055DA1}" type="presParOf" srcId="{97D17EAF-A80B-45D3-A964-D347E6DF2B8E}" destId="{41D874BA-2014-4860-80C0-D944811E0E85}" srcOrd="0" destOrd="0" presId="urn:microsoft.com/office/officeart/2018/2/layout/IconLabelList"/>
    <dgm:cxn modelId="{1E905585-4382-45E4-90B4-4070E16FB8E2}" type="presParOf" srcId="{97D17EAF-A80B-45D3-A964-D347E6DF2B8E}" destId="{9E45EEE7-6BFF-44BB-B578-1A236103EA8A}" srcOrd="1" destOrd="0" presId="urn:microsoft.com/office/officeart/2018/2/layout/IconLabelList"/>
    <dgm:cxn modelId="{7B50A8ED-2ECA-4355-BA81-380AD91C2804}" type="presParOf" srcId="{97D17EAF-A80B-45D3-A964-D347E6DF2B8E}" destId="{A7AC0908-B933-497B-9CDB-E9C570EBF7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5C4AE1-C810-4127-9BCE-641920AAB27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C619126-6F0A-42AE-A958-B7082402FA0E}">
      <dgm:prSet/>
      <dgm:spPr/>
      <dgm:t>
        <a:bodyPr/>
        <a:lstStyle/>
        <a:p>
          <a:pPr>
            <a:defRPr cap="all"/>
          </a:pPr>
          <a:r>
            <a:rPr lang="pt-BR" i="1"/>
            <a:t>Uso de Ferramentas de Software</a:t>
          </a:r>
          <a:r>
            <a:rPr lang="pt-BR"/>
            <a:t> (TOOL). </a:t>
          </a:r>
          <a:endParaRPr lang="en-US"/>
        </a:p>
      </dgm:t>
    </dgm:pt>
    <dgm:pt modelId="{1D52499E-25C0-446A-92A0-073A5C309612}" type="parTrans" cxnId="{40BED0C0-BAD9-414A-90B4-E3E843400E99}">
      <dgm:prSet/>
      <dgm:spPr/>
      <dgm:t>
        <a:bodyPr/>
        <a:lstStyle/>
        <a:p>
          <a:endParaRPr lang="en-US"/>
        </a:p>
      </dgm:t>
    </dgm:pt>
    <dgm:pt modelId="{47CEE4ED-E77F-47C9-B03F-E09916A1F5D2}" type="sibTrans" cxnId="{40BED0C0-BAD9-414A-90B4-E3E843400E99}">
      <dgm:prSet/>
      <dgm:spPr/>
      <dgm:t>
        <a:bodyPr/>
        <a:lstStyle/>
        <a:p>
          <a:endParaRPr lang="en-US"/>
        </a:p>
      </dgm:t>
    </dgm:pt>
    <dgm:pt modelId="{EB72204B-4AC4-4387-BD65-B9DB1BB0D961}">
      <dgm:prSet/>
      <dgm:spPr/>
      <dgm:t>
        <a:bodyPr/>
        <a:lstStyle/>
        <a:p>
          <a:pPr>
            <a:defRPr cap="all"/>
          </a:pPr>
          <a:r>
            <a:rPr lang="pt-BR" i="1"/>
            <a:t>Equipe de Desenvolvimento Distribuída</a:t>
          </a:r>
          <a:r>
            <a:rPr lang="pt-BR"/>
            <a:t> (SITE).</a:t>
          </a:r>
          <a:endParaRPr lang="en-US"/>
        </a:p>
      </dgm:t>
    </dgm:pt>
    <dgm:pt modelId="{13834E65-9866-40A3-8E2B-00CA370CC306}" type="parTrans" cxnId="{752EADBF-F83A-4855-8CFF-C54EF54BA068}">
      <dgm:prSet/>
      <dgm:spPr/>
      <dgm:t>
        <a:bodyPr/>
        <a:lstStyle/>
        <a:p>
          <a:endParaRPr lang="en-US"/>
        </a:p>
      </dgm:t>
    </dgm:pt>
    <dgm:pt modelId="{AF8486B2-483B-4C62-BD9D-20248D2AF57B}" type="sibTrans" cxnId="{752EADBF-F83A-4855-8CFF-C54EF54BA068}">
      <dgm:prSet/>
      <dgm:spPr/>
      <dgm:t>
        <a:bodyPr/>
        <a:lstStyle/>
        <a:p>
          <a:endParaRPr lang="en-US"/>
        </a:p>
      </dgm:t>
    </dgm:pt>
    <dgm:pt modelId="{0134276A-5FFA-4C7F-A00B-F05AE620D111}">
      <dgm:prSet/>
      <dgm:spPr/>
      <dgm:t>
        <a:bodyPr/>
        <a:lstStyle/>
        <a:p>
          <a:pPr>
            <a:defRPr cap="all"/>
          </a:pPr>
          <a:r>
            <a:rPr lang="pt-BR" i="1"/>
            <a:t>Cronograma de Desenvolvimento Requerido </a:t>
          </a:r>
          <a:r>
            <a:rPr lang="pt-BR"/>
            <a:t>(SCED). </a:t>
          </a:r>
          <a:endParaRPr lang="en-US"/>
        </a:p>
      </dgm:t>
    </dgm:pt>
    <dgm:pt modelId="{51178F6A-C626-4B53-AE10-E1AF61D32566}" type="parTrans" cxnId="{F3E5817A-47CA-46EC-A21B-927136E01CCE}">
      <dgm:prSet/>
      <dgm:spPr/>
      <dgm:t>
        <a:bodyPr/>
        <a:lstStyle/>
        <a:p>
          <a:endParaRPr lang="en-US"/>
        </a:p>
      </dgm:t>
    </dgm:pt>
    <dgm:pt modelId="{CB1CC6BC-EBC6-4858-BB76-C21C6A015DA3}" type="sibTrans" cxnId="{F3E5817A-47CA-46EC-A21B-927136E01CCE}">
      <dgm:prSet/>
      <dgm:spPr/>
      <dgm:t>
        <a:bodyPr/>
        <a:lstStyle/>
        <a:p>
          <a:endParaRPr lang="en-US"/>
        </a:p>
      </dgm:t>
    </dgm:pt>
    <dgm:pt modelId="{F82B35AE-4788-40AB-A603-61B5FDAFC64B}" type="pres">
      <dgm:prSet presAssocID="{105C4AE1-C810-4127-9BCE-641920AAB27B}" presName="root" presStyleCnt="0">
        <dgm:presLayoutVars>
          <dgm:dir/>
          <dgm:resizeHandles val="exact"/>
        </dgm:presLayoutVars>
      </dgm:prSet>
      <dgm:spPr/>
    </dgm:pt>
    <dgm:pt modelId="{AFF32116-E0D9-4CEF-A97F-08891F399BF4}" type="pres">
      <dgm:prSet presAssocID="{EC619126-6F0A-42AE-A958-B7082402FA0E}" presName="compNode" presStyleCnt="0"/>
      <dgm:spPr/>
    </dgm:pt>
    <dgm:pt modelId="{44CCFBCA-850C-4496-84C7-37389B9B8FF3}" type="pres">
      <dgm:prSet presAssocID="{EC619126-6F0A-42AE-A958-B7082402FA0E}" presName="iconBgRect" presStyleLbl="bgShp" presStyleIdx="0" presStyleCnt="3"/>
      <dgm:spPr/>
    </dgm:pt>
    <dgm:pt modelId="{1AB7085A-85EF-4E70-BE8F-75C5D3AE2652}" type="pres">
      <dgm:prSet presAssocID="{EC619126-6F0A-42AE-A958-B7082402FA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CF10A47-EA39-4122-88A1-CF4D2D62CFF4}" type="pres">
      <dgm:prSet presAssocID="{EC619126-6F0A-42AE-A958-B7082402FA0E}" presName="spaceRect" presStyleCnt="0"/>
      <dgm:spPr/>
    </dgm:pt>
    <dgm:pt modelId="{6F6AE868-C841-41E1-A1C1-41E3DAD97158}" type="pres">
      <dgm:prSet presAssocID="{EC619126-6F0A-42AE-A958-B7082402FA0E}" presName="textRect" presStyleLbl="revTx" presStyleIdx="0" presStyleCnt="3">
        <dgm:presLayoutVars>
          <dgm:chMax val="1"/>
          <dgm:chPref val="1"/>
        </dgm:presLayoutVars>
      </dgm:prSet>
      <dgm:spPr/>
    </dgm:pt>
    <dgm:pt modelId="{FD75FD47-32D8-4647-995A-CA51BF0CCFB8}" type="pres">
      <dgm:prSet presAssocID="{47CEE4ED-E77F-47C9-B03F-E09916A1F5D2}" presName="sibTrans" presStyleCnt="0"/>
      <dgm:spPr/>
    </dgm:pt>
    <dgm:pt modelId="{9D583F35-0800-4E4C-867F-AEC1DDE19D5D}" type="pres">
      <dgm:prSet presAssocID="{EB72204B-4AC4-4387-BD65-B9DB1BB0D961}" presName="compNode" presStyleCnt="0"/>
      <dgm:spPr/>
    </dgm:pt>
    <dgm:pt modelId="{3D3E3C87-B0BF-4845-BC54-4B5919EB1EEC}" type="pres">
      <dgm:prSet presAssocID="{EB72204B-4AC4-4387-BD65-B9DB1BB0D961}" presName="iconBgRect" presStyleLbl="bgShp" presStyleIdx="1" presStyleCnt="3"/>
      <dgm:spPr/>
    </dgm:pt>
    <dgm:pt modelId="{C4C2B1C3-6A84-41E0-ADB9-4E8B5C5E9827}" type="pres">
      <dgm:prSet presAssocID="{EB72204B-4AC4-4387-BD65-B9DB1BB0D9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4A18BBFD-51A9-4FAB-ACED-B7401A04D850}" type="pres">
      <dgm:prSet presAssocID="{EB72204B-4AC4-4387-BD65-B9DB1BB0D961}" presName="spaceRect" presStyleCnt="0"/>
      <dgm:spPr/>
    </dgm:pt>
    <dgm:pt modelId="{41188DDA-8DD1-4B89-BE12-958181B91F83}" type="pres">
      <dgm:prSet presAssocID="{EB72204B-4AC4-4387-BD65-B9DB1BB0D961}" presName="textRect" presStyleLbl="revTx" presStyleIdx="1" presStyleCnt="3">
        <dgm:presLayoutVars>
          <dgm:chMax val="1"/>
          <dgm:chPref val="1"/>
        </dgm:presLayoutVars>
      </dgm:prSet>
      <dgm:spPr/>
    </dgm:pt>
    <dgm:pt modelId="{20754ED4-2CC0-440C-87E1-95844A413A51}" type="pres">
      <dgm:prSet presAssocID="{AF8486B2-483B-4C62-BD9D-20248D2AF57B}" presName="sibTrans" presStyleCnt="0"/>
      <dgm:spPr/>
    </dgm:pt>
    <dgm:pt modelId="{97C6DA7B-80B9-4AA9-B3F2-16BD043454FE}" type="pres">
      <dgm:prSet presAssocID="{0134276A-5FFA-4C7F-A00B-F05AE620D111}" presName="compNode" presStyleCnt="0"/>
      <dgm:spPr/>
    </dgm:pt>
    <dgm:pt modelId="{BA4F315E-3C39-4A49-B2AB-E0913C935BD6}" type="pres">
      <dgm:prSet presAssocID="{0134276A-5FFA-4C7F-A00B-F05AE620D111}" presName="iconBgRect" presStyleLbl="bgShp" presStyleIdx="2" presStyleCnt="3"/>
      <dgm:spPr/>
    </dgm:pt>
    <dgm:pt modelId="{3A6617BB-8C6F-4E3A-913D-E73E6DB7DB0A}" type="pres">
      <dgm:prSet presAssocID="{0134276A-5FFA-4C7F-A00B-F05AE620D1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CEB749D-0B84-45D5-B869-251AE1549C97}" type="pres">
      <dgm:prSet presAssocID="{0134276A-5FFA-4C7F-A00B-F05AE620D111}" presName="spaceRect" presStyleCnt="0"/>
      <dgm:spPr/>
    </dgm:pt>
    <dgm:pt modelId="{02424F1E-F4A9-47E8-B8BB-89884F676E2B}" type="pres">
      <dgm:prSet presAssocID="{0134276A-5FFA-4C7F-A00B-F05AE620D11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25B612-59B3-4D6A-B207-E74A4EFF59BC}" type="presOf" srcId="{EB72204B-4AC4-4387-BD65-B9DB1BB0D961}" destId="{41188DDA-8DD1-4B89-BE12-958181B91F83}" srcOrd="0" destOrd="0" presId="urn:microsoft.com/office/officeart/2018/5/layout/IconCircleLabelList"/>
    <dgm:cxn modelId="{6E29FE37-593D-46D1-9FE0-662BD3E8F46B}" type="presOf" srcId="{0134276A-5FFA-4C7F-A00B-F05AE620D111}" destId="{02424F1E-F4A9-47E8-B8BB-89884F676E2B}" srcOrd="0" destOrd="0" presId="urn:microsoft.com/office/officeart/2018/5/layout/IconCircleLabelList"/>
    <dgm:cxn modelId="{F3E5817A-47CA-46EC-A21B-927136E01CCE}" srcId="{105C4AE1-C810-4127-9BCE-641920AAB27B}" destId="{0134276A-5FFA-4C7F-A00B-F05AE620D111}" srcOrd="2" destOrd="0" parTransId="{51178F6A-C626-4B53-AE10-E1AF61D32566}" sibTransId="{CB1CC6BC-EBC6-4858-BB76-C21C6A015DA3}"/>
    <dgm:cxn modelId="{16B7D18E-E48B-4AEB-9BC8-103C67499436}" type="presOf" srcId="{EC619126-6F0A-42AE-A958-B7082402FA0E}" destId="{6F6AE868-C841-41E1-A1C1-41E3DAD97158}" srcOrd="0" destOrd="0" presId="urn:microsoft.com/office/officeart/2018/5/layout/IconCircleLabelList"/>
    <dgm:cxn modelId="{752EADBF-F83A-4855-8CFF-C54EF54BA068}" srcId="{105C4AE1-C810-4127-9BCE-641920AAB27B}" destId="{EB72204B-4AC4-4387-BD65-B9DB1BB0D961}" srcOrd="1" destOrd="0" parTransId="{13834E65-9866-40A3-8E2B-00CA370CC306}" sibTransId="{AF8486B2-483B-4C62-BD9D-20248D2AF57B}"/>
    <dgm:cxn modelId="{40BED0C0-BAD9-414A-90B4-E3E843400E99}" srcId="{105C4AE1-C810-4127-9BCE-641920AAB27B}" destId="{EC619126-6F0A-42AE-A958-B7082402FA0E}" srcOrd="0" destOrd="0" parTransId="{1D52499E-25C0-446A-92A0-073A5C309612}" sibTransId="{47CEE4ED-E77F-47C9-B03F-E09916A1F5D2}"/>
    <dgm:cxn modelId="{159BBACF-B710-40FB-80A4-4350C860377F}" type="presOf" srcId="{105C4AE1-C810-4127-9BCE-641920AAB27B}" destId="{F82B35AE-4788-40AB-A603-61B5FDAFC64B}" srcOrd="0" destOrd="0" presId="urn:microsoft.com/office/officeart/2018/5/layout/IconCircleLabelList"/>
    <dgm:cxn modelId="{EC571E5B-7F41-40C3-BDC1-CF3D43112EB0}" type="presParOf" srcId="{F82B35AE-4788-40AB-A603-61B5FDAFC64B}" destId="{AFF32116-E0D9-4CEF-A97F-08891F399BF4}" srcOrd="0" destOrd="0" presId="urn:microsoft.com/office/officeart/2018/5/layout/IconCircleLabelList"/>
    <dgm:cxn modelId="{DAAB9748-6604-4EBF-9C62-B017A00CB406}" type="presParOf" srcId="{AFF32116-E0D9-4CEF-A97F-08891F399BF4}" destId="{44CCFBCA-850C-4496-84C7-37389B9B8FF3}" srcOrd="0" destOrd="0" presId="urn:microsoft.com/office/officeart/2018/5/layout/IconCircleLabelList"/>
    <dgm:cxn modelId="{53E72FA8-537E-42A7-95A9-C42AF6A0CED0}" type="presParOf" srcId="{AFF32116-E0D9-4CEF-A97F-08891F399BF4}" destId="{1AB7085A-85EF-4E70-BE8F-75C5D3AE2652}" srcOrd="1" destOrd="0" presId="urn:microsoft.com/office/officeart/2018/5/layout/IconCircleLabelList"/>
    <dgm:cxn modelId="{EF7CE2E7-F166-496F-836F-D7AD0E416DA2}" type="presParOf" srcId="{AFF32116-E0D9-4CEF-A97F-08891F399BF4}" destId="{BCF10A47-EA39-4122-88A1-CF4D2D62CFF4}" srcOrd="2" destOrd="0" presId="urn:microsoft.com/office/officeart/2018/5/layout/IconCircleLabelList"/>
    <dgm:cxn modelId="{D53CC94F-5E57-4AC9-970D-17FC2CF9037A}" type="presParOf" srcId="{AFF32116-E0D9-4CEF-A97F-08891F399BF4}" destId="{6F6AE868-C841-41E1-A1C1-41E3DAD97158}" srcOrd="3" destOrd="0" presId="urn:microsoft.com/office/officeart/2018/5/layout/IconCircleLabelList"/>
    <dgm:cxn modelId="{16FCD4CE-FCAD-4F5F-ADDC-935EB5CA1C63}" type="presParOf" srcId="{F82B35AE-4788-40AB-A603-61B5FDAFC64B}" destId="{FD75FD47-32D8-4647-995A-CA51BF0CCFB8}" srcOrd="1" destOrd="0" presId="urn:microsoft.com/office/officeart/2018/5/layout/IconCircleLabelList"/>
    <dgm:cxn modelId="{D268E149-5950-4739-A35B-7E86FC5B791F}" type="presParOf" srcId="{F82B35AE-4788-40AB-A603-61B5FDAFC64B}" destId="{9D583F35-0800-4E4C-867F-AEC1DDE19D5D}" srcOrd="2" destOrd="0" presId="urn:microsoft.com/office/officeart/2018/5/layout/IconCircleLabelList"/>
    <dgm:cxn modelId="{0514B163-2E54-4F2C-AA78-FAA471CF3DFC}" type="presParOf" srcId="{9D583F35-0800-4E4C-867F-AEC1DDE19D5D}" destId="{3D3E3C87-B0BF-4845-BC54-4B5919EB1EEC}" srcOrd="0" destOrd="0" presId="urn:microsoft.com/office/officeart/2018/5/layout/IconCircleLabelList"/>
    <dgm:cxn modelId="{8E7C7E2A-10B6-45B4-B3DD-0FFA9D7A0853}" type="presParOf" srcId="{9D583F35-0800-4E4C-867F-AEC1DDE19D5D}" destId="{C4C2B1C3-6A84-41E0-ADB9-4E8B5C5E9827}" srcOrd="1" destOrd="0" presId="urn:microsoft.com/office/officeart/2018/5/layout/IconCircleLabelList"/>
    <dgm:cxn modelId="{2BD470C7-86A5-4150-A842-06B117C123A9}" type="presParOf" srcId="{9D583F35-0800-4E4C-867F-AEC1DDE19D5D}" destId="{4A18BBFD-51A9-4FAB-ACED-B7401A04D850}" srcOrd="2" destOrd="0" presId="urn:microsoft.com/office/officeart/2018/5/layout/IconCircleLabelList"/>
    <dgm:cxn modelId="{6637D450-F0CA-4427-A989-F5260F0D8FDF}" type="presParOf" srcId="{9D583F35-0800-4E4C-867F-AEC1DDE19D5D}" destId="{41188DDA-8DD1-4B89-BE12-958181B91F83}" srcOrd="3" destOrd="0" presId="urn:microsoft.com/office/officeart/2018/5/layout/IconCircleLabelList"/>
    <dgm:cxn modelId="{C543C288-D4AB-4FEA-89F1-AC48C7B78BBB}" type="presParOf" srcId="{F82B35AE-4788-40AB-A603-61B5FDAFC64B}" destId="{20754ED4-2CC0-440C-87E1-95844A413A51}" srcOrd="3" destOrd="0" presId="urn:microsoft.com/office/officeart/2018/5/layout/IconCircleLabelList"/>
    <dgm:cxn modelId="{F0FD1B20-786A-4EA6-B156-32016039B0F7}" type="presParOf" srcId="{F82B35AE-4788-40AB-A603-61B5FDAFC64B}" destId="{97C6DA7B-80B9-4AA9-B3F2-16BD043454FE}" srcOrd="4" destOrd="0" presId="urn:microsoft.com/office/officeart/2018/5/layout/IconCircleLabelList"/>
    <dgm:cxn modelId="{34B399EC-7BBE-46A2-9203-5249BFBBBB3C}" type="presParOf" srcId="{97C6DA7B-80B9-4AA9-B3F2-16BD043454FE}" destId="{BA4F315E-3C39-4A49-B2AB-E0913C935BD6}" srcOrd="0" destOrd="0" presId="urn:microsoft.com/office/officeart/2018/5/layout/IconCircleLabelList"/>
    <dgm:cxn modelId="{65C17AD6-E9F8-4106-9E13-CA9490848585}" type="presParOf" srcId="{97C6DA7B-80B9-4AA9-B3F2-16BD043454FE}" destId="{3A6617BB-8C6F-4E3A-913D-E73E6DB7DB0A}" srcOrd="1" destOrd="0" presId="urn:microsoft.com/office/officeart/2018/5/layout/IconCircleLabelList"/>
    <dgm:cxn modelId="{6EEAE267-162B-4CA7-93EB-B96E9EDCA91C}" type="presParOf" srcId="{97C6DA7B-80B9-4AA9-B3F2-16BD043454FE}" destId="{DCEB749D-0B84-45D5-B869-251AE1549C97}" srcOrd="2" destOrd="0" presId="urn:microsoft.com/office/officeart/2018/5/layout/IconCircleLabelList"/>
    <dgm:cxn modelId="{2960CDD5-18CB-4999-8F6F-115D037F499F}" type="presParOf" srcId="{97C6DA7B-80B9-4AA9-B3F2-16BD043454FE}" destId="{02424F1E-F4A9-47E8-B8BB-89884F676E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A26671-CFF7-444C-9217-80D146EAC52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21B5D01-3DD2-48C5-B47F-3CB55BE3A5FB}">
      <dgm:prSet/>
      <dgm:spPr/>
      <dgm:t>
        <a:bodyPr/>
        <a:lstStyle/>
        <a:p>
          <a:r>
            <a:rPr lang="pt-BR" i="1"/>
            <a:t>Capacidade de Pessoal</a:t>
          </a:r>
          <a:r>
            <a:rPr lang="pt-BR"/>
            <a:t> (PERS). </a:t>
          </a:r>
          <a:endParaRPr lang="en-US"/>
        </a:p>
      </dgm:t>
    </dgm:pt>
    <dgm:pt modelId="{D7877AB6-1827-4742-B88A-D8D35BDE41EB}" type="parTrans" cxnId="{4A585592-B60E-4411-AB17-70663A45DC25}">
      <dgm:prSet/>
      <dgm:spPr/>
      <dgm:t>
        <a:bodyPr/>
        <a:lstStyle/>
        <a:p>
          <a:endParaRPr lang="en-US"/>
        </a:p>
      </dgm:t>
    </dgm:pt>
    <dgm:pt modelId="{4A309809-F907-4441-8F82-8898D49E2CB9}" type="sibTrans" cxnId="{4A585592-B60E-4411-AB17-70663A45DC25}">
      <dgm:prSet/>
      <dgm:spPr/>
      <dgm:t>
        <a:bodyPr/>
        <a:lstStyle/>
        <a:p>
          <a:endParaRPr lang="en-US"/>
        </a:p>
      </dgm:t>
    </dgm:pt>
    <dgm:pt modelId="{C01F2839-B872-413C-94A9-E34C1E45FCFE}">
      <dgm:prSet/>
      <dgm:spPr/>
      <dgm:t>
        <a:bodyPr/>
        <a:lstStyle/>
        <a:p>
          <a:r>
            <a:rPr lang="pt-BR" i="1"/>
            <a:t>Confiabilidade e Complexidade do Produto </a:t>
          </a:r>
          <a:r>
            <a:rPr lang="pt-BR"/>
            <a:t>(RCPX). </a:t>
          </a:r>
          <a:endParaRPr lang="en-US"/>
        </a:p>
      </dgm:t>
    </dgm:pt>
    <dgm:pt modelId="{DF803512-0145-47BE-91B9-E42C343150D4}" type="parTrans" cxnId="{A2B625CB-421B-4CC5-88D6-81608D9B778C}">
      <dgm:prSet/>
      <dgm:spPr/>
      <dgm:t>
        <a:bodyPr/>
        <a:lstStyle/>
        <a:p>
          <a:endParaRPr lang="en-US"/>
        </a:p>
      </dgm:t>
    </dgm:pt>
    <dgm:pt modelId="{7C4A5D02-7BEC-4437-8522-3F9BC4FAE353}" type="sibTrans" cxnId="{A2B625CB-421B-4CC5-88D6-81608D9B778C}">
      <dgm:prSet/>
      <dgm:spPr/>
      <dgm:t>
        <a:bodyPr/>
        <a:lstStyle/>
        <a:p>
          <a:endParaRPr lang="en-US"/>
        </a:p>
      </dgm:t>
    </dgm:pt>
    <dgm:pt modelId="{63CDADC9-0446-4E3B-90FE-7C5212C8E8F5}">
      <dgm:prSet/>
      <dgm:spPr/>
      <dgm:t>
        <a:bodyPr/>
        <a:lstStyle/>
        <a:p>
          <a:r>
            <a:rPr lang="pt-BR" i="1"/>
            <a:t>Desenvolvimento para Reuso </a:t>
          </a:r>
          <a:r>
            <a:rPr lang="pt-BR"/>
            <a:t>(RUSE). </a:t>
          </a:r>
          <a:endParaRPr lang="en-US"/>
        </a:p>
      </dgm:t>
    </dgm:pt>
    <dgm:pt modelId="{9D945FB5-7846-4560-BCF3-821C8189E0D4}" type="parTrans" cxnId="{959C55B8-74EA-4261-B4D0-FDBA02761680}">
      <dgm:prSet/>
      <dgm:spPr/>
      <dgm:t>
        <a:bodyPr/>
        <a:lstStyle/>
        <a:p>
          <a:endParaRPr lang="en-US"/>
        </a:p>
      </dgm:t>
    </dgm:pt>
    <dgm:pt modelId="{DE298125-31AD-497D-A6C5-6B3A081ECB43}" type="sibTrans" cxnId="{959C55B8-74EA-4261-B4D0-FDBA02761680}">
      <dgm:prSet/>
      <dgm:spPr/>
      <dgm:t>
        <a:bodyPr/>
        <a:lstStyle/>
        <a:p>
          <a:endParaRPr lang="en-US"/>
        </a:p>
      </dgm:t>
    </dgm:pt>
    <dgm:pt modelId="{6A8BEC7D-2063-45C9-BD00-A86EC7973DF7}">
      <dgm:prSet/>
      <dgm:spPr/>
      <dgm:t>
        <a:bodyPr/>
        <a:lstStyle/>
        <a:p>
          <a:r>
            <a:rPr lang="pt-BR" i="1"/>
            <a:t>Dificuldade com a Plataforma</a:t>
          </a:r>
          <a:r>
            <a:rPr lang="pt-BR"/>
            <a:t> (PDIF). </a:t>
          </a:r>
          <a:endParaRPr lang="en-US"/>
        </a:p>
      </dgm:t>
    </dgm:pt>
    <dgm:pt modelId="{44533BAA-EE83-4E50-9422-7407B1B1031C}" type="parTrans" cxnId="{D03F674D-155A-4338-A69B-B36C02A6DDCE}">
      <dgm:prSet/>
      <dgm:spPr/>
      <dgm:t>
        <a:bodyPr/>
        <a:lstStyle/>
        <a:p>
          <a:endParaRPr lang="en-US"/>
        </a:p>
      </dgm:t>
    </dgm:pt>
    <dgm:pt modelId="{650655FA-6E1A-4361-971B-A4476A733287}" type="sibTrans" cxnId="{D03F674D-155A-4338-A69B-B36C02A6DDCE}">
      <dgm:prSet/>
      <dgm:spPr/>
      <dgm:t>
        <a:bodyPr/>
        <a:lstStyle/>
        <a:p>
          <a:endParaRPr lang="en-US"/>
        </a:p>
      </dgm:t>
    </dgm:pt>
    <dgm:pt modelId="{888DFF35-388C-42C1-9495-67E9463090EC}">
      <dgm:prSet/>
      <dgm:spPr/>
      <dgm:t>
        <a:bodyPr/>
        <a:lstStyle/>
        <a:p>
          <a:r>
            <a:rPr lang="pt-BR" i="1"/>
            <a:t>Experiência do Pessoal</a:t>
          </a:r>
          <a:r>
            <a:rPr lang="pt-BR"/>
            <a:t> (PREX). </a:t>
          </a:r>
          <a:endParaRPr lang="en-US"/>
        </a:p>
      </dgm:t>
    </dgm:pt>
    <dgm:pt modelId="{E129AB66-9F6E-439B-9A42-1AA3D432B5E9}" type="parTrans" cxnId="{F9879F54-2F94-44B1-BA45-430566732419}">
      <dgm:prSet/>
      <dgm:spPr/>
      <dgm:t>
        <a:bodyPr/>
        <a:lstStyle/>
        <a:p>
          <a:endParaRPr lang="en-US"/>
        </a:p>
      </dgm:t>
    </dgm:pt>
    <dgm:pt modelId="{6CE28491-B5FB-41E9-86A5-20FF7FEA8627}" type="sibTrans" cxnId="{F9879F54-2F94-44B1-BA45-430566732419}">
      <dgm:prSet/>
      <dgm:spPr/>
      <dgm:t>
        <a:bodyPr/>
        <a:lstStyle/>
        <a:p>
          <a:endParaRPr lang="en-US"/>
        </a:p>
      </dgm:t>
    </dgm:pt>
    <dgm:pt modelId="{B4B9AE74-3291-425B-9BB4-FFBBCEE39862}">
      <dgm:prSet/>
      <dgm:spPr/>
      <dgm:t>
        <a:bodyPr/>
        <a:lstStyle/>
        <a:p>
          <a:r>
            <a:rPr lang="pt-BR" i="1"/>
            <a:t>Instalações </a:t>
          </a:r>
          <a:r>
            <a:rPr lang="pt-BR"/>
            <a:t>(FCIL). </a:t>
          </a:r>
          <a:endParaRPr lang="en-US"/>
        </a:p>
      </dgm:t>
    </dgm:pt>
    <dgm:pt modelId="{D697E4EF-173C-406F-BF30-DB598AE294F5}" type="parTrans" cxnId="{2C513007-3146-4929-8169-5DE567C0477A}">
      <dgm:prSet/>
      <dgm:spPr/>
      <dgm:t>
        <a:bodyPr/>
        <a:lstStyle/>
        <a:p>
          <a:endParaRPr lang="en-US"/>
        </a:p>
      </dgm:t>
    </dgm:pt>
    <dgm:pt modelId="{B094CC37-39C6-4D74-88EB-9AF2521D6A66}" type="sibTrans" cxnId="{2C513007-3146-4929-8169-5DE567C0477A}">
      <dgm:prSet/>
      <dgm:spPr/>
      <dgm:t>
        <a:bodyPr/>
        <a:lstStyle/>
        <a:p>
          <a:endParaRPr lang="en-US"/>
        </a:p>
      </dgm:t>
    </dgm:pt>
    <dgm:pt modelId="{9F4301D4-8717-4736-9408-FC010221236E}">
      <dgm:prSet/>
      <dgm:spPr/>
      <dgm:t>
        <a:bodyPr/>
        <a:lstStyle/>
        <a:p>
          <a:r>
            <a:rPr lang="pt-BR"/>
            <a:t>Cronograma de Desenvolvimento Requerido (SCED). </a:t>
          </a:r>
          <a:endParaRPr lang="en-US"/>
        </a:p>
      </dgm:t>
    </dgm:pt>
    <dgm:pt modelId="{58C309AD-5A14-4803-B1EA-D4DCA3EF6C70}" type="parTrans" cxnId="{FAFF5AB9-F6CF-49C4-8D2B-DA289A338F0B}">
      <dgm:prSet/>
      <dgm:spPr/>
      <dgm:t>
        <a:bodyPr/>
        <a:lstStyle/>
        <a:p>
          <a:endParaRPr lang="en-US"/>
        </a:p>
      </dgm:t>
    </dgm:pt>
    <dgm:pt modelId="{FC10953A-EBF5-4047-A8AB-D8D04B0B64CB}" type="sibTrans" cxnId="{FAFF5AB9-F6CF-49C4-8D2B-DA289A338F0B}">
      <dgm:prSet/>
      <dgm:spPr/>
      <dgm:t>
        <a:bodyPr/>
        <a:lstStyle/>
        <a:p>
          <a:endParaRPr lang="en-US"/>
        </a:p>
      </dgm:t>
    </dgm:pt>
    <dgm:pt modelId="{B8455BEC-D510-4280-99BB-8091898ACA5C}" type="pres">
      <dgm:prSet presAssocID="{17A26671-CFF7-444C-9217-80D146EAC527}" presName="root" presStyleCnt="0">
        <dgm:presLayoutVars>
          <dgm:dir/>
          <dgm:resizeHandles val="exact"/>
        </dgm:presLayoutVars>
      </dgm:prSet>
      <dgm:spPr/>
    </dgm:pt>
    <dgm:pt modelId="{4BE14560-D3EA-42D0-BB70-0FB690D34ABD}" type="pres">
      <dgm:prSet presAssocID="{17A26671-CFF7-444C-9217-80D146EAC527}" presName="container" presStyleCnt="0">
        <dgm:presLayoutVars>
          <dgm:dir/>
          <dgm:resizeHandles val="exact"/>
        </dgm:presLayoutVars>
      </dgm:prSet>
      <dgm:spPr/>
    </dgm:pt>
    <dgm:pt modelId="{9D70BDE8-481A-4F8B-9AA7-5ECE898F5F82}" type="pres">
      <dgm:prSet presAssocID="{421B5D01-3DD2-48C5-B47F-3CB55BE3A5FB}" presName="compNode" presStyleCnt="0"/>
      <dgm:spPr/>
    </dgm:pt>
    <dgm:pt modelId="{BE85F40A-5589-41E4-9C43-38DBB071C21D}" type="pres">
      <dgm:prSet presAssocID="{421B5D01-3DD2-48C5-B47F-3CB55BE3A5FB}" presName="iconBgRect" presStyleLbl="bgShp" presStyleIdx="0" presStyleCnt="7"/>
      <dgm:spPr/>
    </dgm:pt>
    <dgm:pt modelId="{7BD244C3-1712-4C80-95AA-D82267A685BA}" type="pres">
      <dgm:prSet presAssocID="{421B5D01-3DD2-48C5-B47F-3CB55BE3A5F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4EBF2881-38CA-4ECF-9465-4824A4037C1F}" type="pres">
      <dgm:prSet presAssocID="{421B5D01-3DD2-48C5-B47F-3CB55BE3A5FB}" presName="spaceRect" presStyleCnt="0"/>
      <dgm:spPr/>
    </dgm:pt>
    <dgm:pt modelId="{2F2321FE-1064-4064-9C55-CF37AC16E394}" type="pres">
      <dgm:prSet presAssocID="{421B5D01-3DD2-48C5-B47F-3CB55BE3A5FB}" presName="textRect" presStyleLbl="revTx" presStyleIdx="0" presStyleCnt="7">
        <dgm:presLayoutVars>
          <dgm:chMax val="1"/>
          <dgm:chPref val="1"/>
        </dgm:presLayoutVars>
      </dgm:prSet>
      <dgm:spPr/>
    </dgm:pt>
    <dgm:pt modelId="{377BD8C1-6C0E-434F-A137-717020B10A64}" type="pres">
      <dgm:prSet presAssocID="{4A309809-F907-4441-8F82-8898D49E2CB9}" presName="sibTrans" presStyleLbl="sibTrans2D1" presStyleIdx="0" presStyleCnt="0"/>
      <dgm:spPr/>
    </dgm:pt>
    <dgm:pt modelId="{276DD8C9-C6F9-4DA7-9EFC-FE130C776180}" type="pres">
      <dgm:prSet presAssocID="{C01F2839-B872-413C-94A9-E34C1E45FCFE}" presName="compNode" presStyleCnt="0"/>
      <dgm:spPr/>
    </dgm:pt>
    <dgm:pt modelId="{C94DE0D0-34BC-4059-B390-182C3FA11308}" type="pres">
      <dgm:prSet presAssocID="{C01F2839-B872-413C-94A9-E34C1E45FCFE}" presName="iconBgRect" presStyleLbl="bgShp" presStyleIdx="1" presStyleCnt="7"/>
      <dgm:spPr/>
    </dgm:pt>
    <dgm:pt modelId="{54867C9E-FD3A-449C-A0D5-2F9B0201A9B0}" type="pres">
      <dgm:prSet presAssocID="{C01F2839-B872-413C-94A9-E34C1E45FC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F5191A06-6A35-4996-A14F-75EE83A9B1D6}" type="pres">
      <dgm:prSet presAssocID="{C01F2839-B872-413C-94A9-E34C1E45FCFE}" presName="spaceRect" presStyleCnt="0"/>
      <dgm:spPr/>
    </dgm:pt>
    <dgm:pt modelId="{04738DBA-6F0B-4535-92B8-CC50AC45BF22}" type="pres">
      <dgm:prSet presAssocID="{C01F2839-B872-413C-94A9-E34C1E45FCFE}" presName="textRect" presStyleLbl="revTx" presStyleIdx="1" presStyleCnt="7">
        <dgm:presLayoutVars>
          <dgm:chMax val="1"/>
          <dgm:chPref val="1"/>
        </dgm:presLayoutVars>
      </dgm:prSet>
      <dgm:spPr/>
    </dgm:pt>
    <dgm:pt modelId="{D6BBB40D-CB49-487F-A5A2-CC20CCEFE561}" type="pres">
      <dgm:prSet presAssocID="{7C4A5D02-7BEC-4437-8522-3F9BC4FAE353}" presName="sibTrans" presStyleLbl="sibTrans2D1" presStyleIdx="0" presStyleCnt="0"/>
      <dgm:spPr/>
    </dgm:pt>
    <dgm:pt modelId="{D93DD9D0-3FC6-40E5-A1C4-584CBDA8AF08}" type="pres">
      <dgm:prSet presAssocID="{63CDADC9-0446-4E3B-90FE-7C5212C8E8F5}" presName="compNode" presStyleCnt="0"/>
      <dgm:spPr/>
    </dgm:pt>
    <dgm:pt modelId="{85BC8B90-F690-4F72-841B-6B2E5DE4C66A}" type="pres">
      <dgm:prSet presAssocID="{63CDADC9-0446-4E3B-90FE-7C5212C8E8F5}" presName="iconBgRect" presStyleLbl="bgShp" presStyleIdx="2" presStyleCnt="7"/>
      <dgm:spPr/>
    </dgm:pt>
    <dgm:pt modelId="{3286E368-5F11-40E6-BEA2-BDB216585283}" type="pres">
      <dgm:prSet presAssocID="{63CDADC9-0446-4E3B-90FE-7C5212C8E8F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865DF2EF-D222-4ED2-9A02-3B5DF4FBFD2C}" type="pres">
      <dgm:prSet presAssocID="{63CDADC9-0446-4E3B-90FE-7C5212C8E8F5}" presName="spaceRect" presStyleCnt="0"/>
      <dgm:spPr/>
    </dgm:pt>
    <dgm:pt modelId="{C6D9F9F0-B1DD-4A05-A2CA-E33EDE74351D}" type="pres">
      <dgm:prSet presAssocID="{63CDADC9-0446-4E3B-90FE-7C5212C8E8F5}" presName="textRect" presStyleLbl="revTx" presStyleIdx="2" presStyleCnt="7">
        <dgm:presLayoutVars>
          <dgm:chMax val="1"/>
          <dgm:chPref val="1"/>
        </dgm:presLayoutVars>
      </dgm:prSet>
      <dgm:spPr/>
    </dgm:pt>
    <dgm:pt modelId="{8476E9A2-32D9-46F8-8048-97C614C9282C}" type="pres">
      <dgm:prSet presAssocID="{DE298125-31AD-497D-A6C5-6B3A081ECB43}" presName="sibTrans" presStyleLbl="sibTrans2D1" presStyleIdx="0" presStyleCnt="0"/>
      <dgm:spPr/>
    </dgm:pt>
    <dgm:pt modelId="{7390ADBE-6DE1-48B6-B0F4-0E0F31F5A2BB}" type="pres">
      <dgm:prSet presAssocID="{6A8BEC7D-2063-45C9-BD00-A86EC7973DF7}" presName="compNode" presStyleCnt="0"/>
      <dgm:spPr/>
    </dgm:pt>
    <dgm:pt modelId="{44F14C0D-92F7-488F-A3AB-37D6DF6B8C68}" type="pres">
      <dgm:prSet presAssocID="{6A8BEC7D-2063-45C9-BD00-A86EC7973DF7}" presName="iconBgRect" presStyleLbl="bgShp" presStyleIdx="3" presStyleCnt="7"/>
      <dgm:spPr/>
    </dgm:pt>
    <dgm:pt modelId="{1A8BFD79-4D57-40A6-91A4-DEF9FE22AD90}" type="pres">
      <dgm:prSet presAssocID="{6A8BEC7D-2063-45C9-BD00-A86EC7973D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453D2CDC-7503-452B-A563-5A3CD393316C}" type="pres">
      <dgm:prSet presAssocID="{6A8BEC7D-2063-45C9-BD00-A86EC7973DF7}" presName="spaceRect" presStyleCnt="0"/>
      <dgm:spPr/>
    </dgm:pt>
    <dgm:pt modelId="{C4F62B91-DF02-4ABE-A38B-3AF1DB79FEBC}" type="pres">
      <dgm:prSet presAssocID="{6A8BEC7D-2063-45C9-BD00-A86EC7973DF7}" presName="textRect" presStyleLbl="revTx" presStyleIdx="3" presStyleCnt="7">
        <dgm:presLayoutVars>
          <dgm:chMax val="1"/>
          <dgm:chPref val="1"/>
        </dgm:presLayoutVars>
      </dgm:prSet>
      <dgm:spPr/>
    </dgm:pt>
    <dgm:pt modelId="{94936954-48A9-4A61-8405-5717D5F58E53}" type="pres">
      <dgm:prSet presAssocID="{650655FA-6E1A-4361-971B-A4476A733287}" presName="sibTrans" presStyleLbl="sibTrans2D1" presStyleIdx="0" presStyleCnt="0"/>
      <dgm:spPr/>
    </dgm:pt>
    <dgm:pt modelId="{E156929D-0740-402A-B103-5C9C715E2F79}" type="pres">
      <dgm:prSet presAssocID="{888DFF35-388C-42C1-9495-67E9463090EC}" presName="compNode" presStyleCnt="0"/>
      <dgm:spPr/>
    </dgm:pt>
    <dgm:pt modelId="{9537D103-3E8C-4DCE-8F18-62E4A53CC601}" type="pres">
      <dgm:prSet presAssocID="{888DFF35-388C-42C1-9495-67E9463090EC}" presName="iconBgRect" presStyleLbl="bgShp" presStyleIdx="4" presStyleCnt="7"/>
      <dgm:spPr/>
    </dgm:pt>
    <dgm:pt modelId="{B414B749-9FBA-49AB-AE57-57446CA2CD5A}" type="pres">
      <dgm:prSet presAssocID="{888DFF35-388C-42C1-9495-67E9463090E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F4D263-E46A-4F63-9CA3-DE90224A8FAE}" type="pres">
      <dgm:prSet presAssocID="{888DFF35-388C-42C1-9495-67E9463090EC}" presName="spaceRect" presStyleCnt="0"/>
      <dgm:spPr/>
    </dgm:pt>
    <dgm:pt modelId="{A76E0101-CD3E-40BA-B11C-A1A162810DB0}" type="pres">
      <dgm:prSet presAssocID="{888DFF35-388C-42C1-9495-67E9463090EC}" presName="textRect" presStyleLbl="revTx" presStyleIdx="4" presStyleCnt="7">
        <dgm:presLayoutVars>
          <dgm:chMax val="1"/>
          <dgm:chPref val="1"/>
        </dgm:presLayoutVars>
      </dgm:prSet>
      <dgm:spPr/>
    </dgm:pt>
    <dgm:pt modelId="{4C88B39F-0B73-4DAE-A908-365034186D28}" type="pres">
      <dgm:prSet presAssocID="{6CE28491-B5FB-41E9-86A5-20FF7FEA8627}" presName="sibTrans" presStyleLbl="sibTrans2D1" presStyleIdx="0" presStyleCnt="0"/>
      <dgm:spPr/>
    </dgm:pt>
    <dgm:pt modelId="{B39D7BF6-4DC2-424A-A0D1-12F891CCEACE}" type="pres">
      <dgm:prSet presAssocID="{B4B9AE74-3291-425B-9BB4-FFBBCEE39862}" presName="compNode" presStyleCnt="0"/>
      <dgm:spPr/>
    </dgm:pt>
    <dgm:pt modelId="{A414454F-B7DB-4932-8740-7ABABB3453C5}" type="pres">
      <dgm:prSet presAssocID="{B4B9AE74-3291-425B-9BB4-FFBBCEE39862}" presName="iconBgRect" presStyleLbl="bgShp" presStyleIdx="5" presStyleCnt="7"/>
      <dgm:spPr/>
    </dgm:pt>
    <dgm:pt modelId="{408589E5-866D-4C22-BC83-0F9697A64D60}" type="pres">
      <dgm:prSet presAssocID="{B4B9AE74-3291-425B-9BB4-FFBBCEE3986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el"/>
        </a:ext>
      </dgm:extLst>
    </dgm:pt>
    <dgm:pt modelId="{09AE6914-AE85-4B69-AC4B-AAFC2F5BFAD2}" type="pres">
      <dgm:prSet presAssocID="{B4B9AE74-3291-425B-9BB4-FFBBCEE39862}" presName="spaceRect" presStyleCnt="0"/>
      <dgm:spPr/>
    </dgm:pt>
    <dgm:pt modelId="{665A4453-6326-4F1A-BE99-10B2E8CE111C}" type="pres">
      <dgm:prSet presAssocID="{B4B9AE74-3291-425B-9BB4-FFBBCEE39862}" presName="textRect" presStyleLbl="revTx" presStyleIdx="5" presStyleCnt="7">
        <dgm:presLayoutVars>
          <dgm:chMax val="1"/>
          <dgm:chPref val="1"/>
        </dgm:presLayoutVars>
      </dgm:prSet>
      <dgm:spPr/>
    </dgm:pt>
    <dgm:pt modelId="{41D3CD29-0EA3-4851-9EB8-40DB04363451}" type="pres">
      <dgm:prSet presAssocID="{B094CC37-39C6-4D74-88EB-9AF2521D6A66}" presName="sibTrans" presStyleLbl="sibTrans2D1" presStyleIdx="0" presStyleCnt="0"/>
      <dgm:spPr/>
    </dgm:pt>
    <dgm:pt modelId="{76FCFFB2-A72C-4E43-A6DB-6E94374481FB}" type="pres">
      <dgm:prSet presAssocID="{9F4301D4-8717-4736-9408-FC010221236E}" presName="compNode" presStyleCnt="0"/>
      <dgm:spPr/>
    </dgm:pt>
    <dgm:pt modelId="{A2B0D6A1-3B3A-4292-8CCD-0DFA6F74BC22}" type="pres">
      <dgm:prSet presAssocID="{9F4301D4-8717-4736-9408-FC010221236E}" presName="iconBgRect" presStyleLbl="bgShp" presStyleIdx="6" presStyleCnt="7"/>
      <dgm:spPr/>
    </dgm:pt>
    <dgm:pt modelId="{671412A5-7BF1-45C4-AE2A-A5A17486FDBA}" type="pres">
      <dgm:prSet presAssocID="{9F4301D4-8717-4736-9408-FC010221236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2646BE04-6F2B-41F7-9862-DD72C4DA3368}" type="pres">
      <dgm:prSet presAssocID="{9F4301D4-8717-4736-9408-FC010221236E}" presName="spaceRect" presStyleCnt="0"/>
      <dgm:spPr/>
    </dgm:pt>
    <dgm:pt modelId="{F123E71A-A433-4B74-B507-7CF6C1E8C6A2}" type="pres">
      <dgm:prSet presAssocID="{9F4301D4-8717-4736-9408-FC010221236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C513007-3146-4929-8169-5DE567C0477A}" srcId="{17A26671-CFF7-444C-9217-80D146EAC527}" destId="{B4B9AE74-3291-425B-9BB4-FFBBCEE39862}" srcOrd="5" destOrd="0" parTransId="{D697E4EF-173C-406F-BF30-DB598AE294F5}" sibTransId="{B094CC37-39C6-4D74-88EB-9AF2521D6A66}"/>
    <dgm:cxn modelId="{6C38D107-5530-4794-B4F4-CCC08D789982}" type="presOf" srcId="{DE298125-31AD-497D-A6C5-6B3A081ECB43}" destId="{8476E9A2-32D9-46F8-8048-97C614C9282C}" srcOrd="0" destOrd="0" presId="urn:microsoft.com/office/officeart/2018/2/layout/IconCircleList"/>
    <dgm:cxn modelId="{173A2A0A-DDC7-4C59-81FA-31652B136242}" type="presOf" srcId="{17A26671-CFF7-444C-9217-80D146EAC527}" destId="{B8455BEC-D510-4280-99BB-8091898ACA5C}" srcOrd="0" destOrd="0" presId="urn:microsoft.com/office/officeart/2018/2/layout/IconCircleList"/>
    <dgm:cxn modelId="{7CBC1018-4502-4CED-94FD-E090B1B0444F}" type="presOf" srcId="{B094CC37-39C6-4D74-88EB-9AF2521D6A66}" destId="{41D3CD29-0EA3-4851-9EB8-40DB04363451}" srcOrd="0" destOrd="0" presId="urn:microsoft.com/office/officeart/2018/2/layout/IconCircleList"/>
    <dgm:cxn modelId="{D7CC101D-44C4-4BDA-818D-1458A983742D}" type="presOf" srcId="{B4B9AE74-3291-425B-9BB4-FFBBCEE39862}" destId="{665A4453-6326-4F1A-BE99-10B2E8CE111C}" srcOrd="0" destOrd="0" presId="urn:microsoft.com/office/officeart/2018/2/layout/IconCircleList"/>
    <dgm:cxn modelId="{77393022-BDB7-4062-BF67-2D442549DE4C}" type="presOf" srcId="{9F4301D4-8717-4736-9408-FC010221236E}" destId="{F123E71A-A433-4B74-B507-7CF6C1E8C6A2}" srcOrd="0" destOrd="0" presId="urn:microsoft.com/office/officeart/2018/2/layout/IconCircleList"/>
    <dgm:cxn modelId="{8EB4312F-2D4E-41B7-93D1-E4ABC4590DF6}" type="presOf" srcId="{650655FA-6E1A-4361-971B-A4476A733287}" destId="{94936954-48A9-4A61-8405-5717D5F58E53}" srcOrd="0" destOrd="0" presId="urn:microsoft.com/office/officeart/2018/2/layout/IconCircleList"/>
    <dgm:cxn modelId="{28CAB539-2624-4B59-8841-C8400EDD3940}" type="presOf" srcId="{63CDADC9-0446-4E3B-90FE-7C5212C8E8F5}" destId="{C6D9F9F0-B1DD-4A05-A2CA-E33EDE74351D}" srcOrd="0" destOrd="0" presId="urn:microsoft.com/office/officeart/2018/2/layout/IconCircleList"/>
    <dgm:cxn modelId="{1C202862-056D-4DAD-90D3-C0EA2C5C88A4}" type="presOf" srcId="{6CE28491-B5FB-41E9-86A5-20FF7FEA8627}" destId="{4C88B39F-0B73-4DAE-A908-365034186D28}" srcOrd="0" destOrd="0" presId="urn:microsoft.com/office/officeart/2018/2/layout/IconCircleList"/>
    <dgm:cxn modelId="{A133264B-ED2C-4526-BFD5-3B4A1FA54229}" type="presOf" srcId="{4A309809-F907-4441-8F82-8898D49E2CB9}" destId="{377BD8C1-6C0E-434F-A137-717020B10A64}" srcOrd="0" destOrd="0" presId="urn:microsoft.com/office/officeart/2018/2/layout/IconCircleList"/>
    <dgm:cxn modelId="{D03F674D-155A-4338-A69B-B36C02A6DDCE}" srcId="{17A26671-CFF7-444C-9217-80D146EAC527}" destId="{6A8BEC7D-2063-45C9-BD00-A86EC7973DF7}" srcOrd="3" destOrd="0" parTransId="{44533BAA-EE83-4E50-9422-7407B1B1031C}" sibTransId="{650655FA-6E1A-4361-971B-A4476A733287}"/>
    <dgm:cxn modelId="{3C99F472-0B01-4BB2-9EFD-51C89764C5C1}" type="presOf" srcId="{C01F2839-B872-413C-94A9-E34C1E45FCFE}" destId="{04738DBA-6F0B-4535-92B8-CC50AC45BF22}" srcOrd="0" destOrd="0" presId="urn:microsoft.com/office/officeart/2018/2/layout/IconCircleList"/>
    <dgm:cxn modelId="{F9879F54-2F94-44B1-BA45-430566732419}" srcId="{17A26671-CFF7-444C-9217-80D146EAC527}" destId="{888DFF35-388C-42C1-9495-67E9463090EC}" srcOrd="4" destOrd="0" parTransId="{E129AB66-9F6E-439B-9A42-1AA3D432B5E9}" sibTransId="{6CE28491-B5FB-41E9-86A5-20FF7FEA8627}"/>
    <dgm:cxn modelId="{4A585592-B60E-4411-AB17-70663A45DC25}" srcId="{17A26671-CFF7-444C-9217-80D146EAC527}" destId="{421B5D01-3DD2-48C5-B47F-3CB55BE3A5FB}" srcOrd="0" destOrd="0" parTransId="{D7877AB6-1827-4742-B88A-D8D35BDE41EB}" sibTransId="{4A309809-F907-4441-8F82-8898D49E2CB9}"/>
    <dgm:cxn modelId="{9C1BE5A7-C346-4D65-8CDA-5C588594B0C5}" type="presOf" srcId="{6A8BEC7D-2063-45C9-BD00-A86EC7973DF7}" destId="{C4F62B91-DF02-4ABE-A38B-3AF1DB79FEBC}" srcOrd="0" destOrd="0" presId="urn:microsoft.com/office/officeart/2018/2/layout/IconCircleList"/>
    <dgm:cxn modelId="{959C55B8-74EA-4261-B4D0-FDBA02761680}" srcId="{17A26671-CFF7-444C-9217-80D146EAC527}" destId="{63CDADC9-0446-4E3B-90FE-7C5212C8E8F5}" srcOrd="2" destOrd="0" parTransId="{9D945FB5-7846-4560-BCF3-821C8189E0D4}" sibTransId="{DE298125-31AD-497D-A6C5-6B3A081ECB43}"/>
    <dgm:cxn modelId="{FAFF5AB9-F6CF-49C4-8D2B-DA289A338F0B}" srcId="{17A26671-CFF7-444C-9217-80D146EAC527}" destId="{9F4301D4-8717-4736-9408-FC010221236E}" srcOrd="6" destOrd="0" parTransId="{58C309AD-5A14-4803-B1EA-D4DCA3EF6C70}" sibTransId="{FC10953A-EBF5-4047-A8AB-D8D04B0B64CB}"/>
    <dgm:cxn modelId="{1BF132BB-DC52-4FF0-8758-C92583A78965}" type="presOf" srcId="{7C4A5D02-7BEC-4437-8522-3F9BC4FAE353}" destId="{D6BBB40D-CB49-487F-A5A2-CC20CCEFE561}" srcOrd="0" destOrd="0" presId="urn:microsoft.com/office/officeart/2018/2/layout/IconCircleList"/>
    <dgm:cxn modelId="{A2B625CB-421B-4CC5-88D6-81608D9B778C}" srcId="{17A26671-CFF7-444C-9217-80D146EAC527}" destId="{C01F2839-B872-413C-94A9-E34C1E45FCFE}" srcOrd="1" destOrd="0" parTransId="{DF803512-0145-47BE-91B9-E42C343150D4}" sibTransId="{7C4A5D02-7BEC-4437-8522-3F9BC4FAE353}"/>
    <dgm:cxn modelId="{8FE9BFCC-0731-4D78-8EC5-D4A714CD8D3D}" type="presOf" srcId="{421B5D01-3DD2-48C5-B47F-3CB55BE3A5FB}" destId="{2F2321FE-1064-4064-9C55-CF37AC16E394}" srcOrd="0" destOrd="0" presId="urn:microsoft.com/office/officeart/2018/2/layout/IconCircleList"/>
    <dgm:cxn modelId="{41D71AF0-72F9-4268-A575-DC686F2281BC}" type="presOf" srcId="{888DFF35-388C-42C1-9495-67E9463090EC}" destId="{A76E0101-CD3E-40BA-B11C-A1A162810DB0}" srcOrd="0" destOrd="0" presId="urn:microsoft.com/office/officeart/2018/2/layout/IconCircleList"/>
    <dgm:cxn modelId="{7B9F7BDA-F7FE-4701-ADC5-0F74D23630C8}" type="presParOf" srcId="{B8455BEC-D510-4280-99BB-8091898ACA5C}" destId="{4BE14560-D3EA-42D0-BB70-0FB690D34ABD}" srcOrd="0" destOrd="0" presId="urn:microsoft.com/office/officeart/2018/2/layout/IconCircleList"/>
    <dgm:cxn modelId="{5DD89E9B-8FF8-4D08-890C-8376995F5983}" type="presParOf" srcId="{4BE14560-D3EA-42D0-BB70-0FB690D34ABD}" destId="{9D70BDE8-481A-4F8B-9AA7-5ECE898F5F82}" srcOrd="0" destOrd="0" presId="urn:microsoft.com/office/officeart/2018/2/layout/IconCircleList"/>
    <dgm:cxn modelId="{5D3F610B-7ABB-434D-ADC5-359784EC47F5}" type="presParOf" srcId="{9D70BDE8-481A-4F8B-9AA7-5ECE898F5F82}" destId="{BE85F40A-5589-41E4-9C43-38DBB071C21D}" srcOrd="0" destOrd="0" presId="urn:microsoft.com/office/officeart/2018/2/layout/IconCircleList"/>
    <dgm:cxn modelId="{1C8EE99A-8099-459D-B634-B488818346C5}" type="presParOf" srcId="{9D70BDE8-481A-4F8B-9AA7-5ECE898F5F82}" destId="{7BD244C3-1712-4C80-95AA-D82267A685BA}" srcOrd="1" destOrd="0" presId="urn:microsoft.com/office/officeart/2018/2/layout/IconCircleList"/>
    <dgm:cxn modelId="{A6043E5E-EC1A-4AD0-B4DB-1134E62AE3B0}" type="presParOf" srcId="{9D70BDE8-481A-4F8B-9AA7-5ECE898F5F82}" destId="{4EBF2881-38CA-4ECF-9465-4824A4037C1F}" srcOrd="2" destOrd="0" presId="urn:microsoft.com/office/officeart/2018/2/layout/IconCircleList"/>
    <dgm:cxn modelId="{445DDE34-A6F3-42C8-9066-B2236857C27D}" type="presParOf" srcId="{9D70BDE8-481A-4F8B-9AA7-5ECE898F5F82}" destId="{2F2321FE-1064-4064-9C55-CF37AC16E394}" srcOrd="3" destOrd="0" presId="urn:microsoft.com/office/officeart/2018/2/layout/IconCircleList"/>
    <dgm:cxn modelId="{8B1E265E-9F62-423E-B274-63E8171A4E09}" type="presParOf" srcId="{4BE14560-D3EA-42D0-BB70-0FB690D34ABD}" destId="{377BD8C1-6C0E-434F-A137-717020B10A64}" srcOrd="1" destOrd="0" presId="urn:microsoft.com/office/officeart/2018/2/layout/IconCircleList"/>
    <dgm:cxn modelId="{16EF7204-0DAF-4D66-86E8-97A7C96C740B}" type="presParOf" srcId="{4BE14560-D3EA-42D0-BB70-0FB690D34ABD}" destId="{276DD8C9-C6F9-4DA7-9EFC-FE130C776180}" srcOrd="2" destOrd="0" presId="urn:microsoft.com/office/officeart/2018/2/layout/IconCircleList"/>
    <dgm:cxn modelId="{73317EF7-15D6-478E-AFB4-1E3EB012EF8F}" type="presParOf" srcId="{276DD8C9-C6F9-4DA7-9EFC-FE130C776180}" destId="{C94DE0D0-34BC-4059-B390-182C3FA11308}" srcOrd="0" destOrd="0" presId="urn:microsoft.com/office/officeart/2018/2/layout/IconCircleList"/>
    <dgm:cxn modelId="{3A15BDEE-5B29-463C-98BB-DA5384DE1699}" type="presParOf" srcId="{276DD8C9-C6F9-4DA7-9EFC-FE130C776180}" destId="{54867C9E-FD3A-449C-A0D5-2F9B0201A9B0}" srcOrd="1" destOrd="0" presId="urn:microsoft.com/office/officeart/2018/2/layout/IconCircleList"/>
    <dgm:cxn modelId="{CD017B6A-DF6B-4B71-95E7-36E4AB4E065A}" type="presParOf" srcId="{276DD8C9-C6F9-4DA7-9EFC-FE130C776180}" destId="{F5191A06-6A35-4996-A14F-75EE83A9B1D6}" srcOrd="2" destOrd="0" presId="urn:microsoft.com/office/officeart/2018/2/layout/IconCircleList"/>
    <dgm:cxn modelId="{C678BD49-6567-49B7-ACA9-81379DB2EA0F}" type="presParOf" srcId="{276DD8C9-C6F9-4DA7-9EFC-FE130C776180}" destId="{04738DBA-6F0B-4535-92B8-CC50AC45BF22}" srcOrd="3" destOrd="0" presId="urn:microsoft.com/office/officeart/2018/2/layout/IconCircleList"/>
    <dgm:cxn modelId="{EF61D28C-D037-4628-BCB6-5460FF2F7FD3}" type="presParOf" srcId="{4BE14560-D3EA-42D0-BB70-0FB690D34ABD}" destId="{D6BBB40D-CB49-487F-A5A2-CC20CCEFE561}" srcOrd="3" destOrd="0" presId="urn:microsoft.com/office/officeart/2018/2/layout/IconCircleList"/>
    <dgm:cxn modelId="{8E3A5925-155A-4E62-92D9-6B9198F063CD}" type="presParOf" srcId="{4BE14560-D3EA-42D0-BB70-0FB690D34ABD}" destId="{D93DD9D0-3FC6-40E5-A1C4-584CBDA8AF08}" srcOrd="4" destOrd="0" presId="urn:microsoft.com/office/officeart/2018/2/layout/IconCircleList"/>
    <dgm:cxn modelId="{6548D92C-0D2C-4D16-AF94-3E7ABCA31D9A}" type="presParOf" srcId="{D93DD9D0-3FC6-40E5-A1C4-584CBDA8AF08}" destId="{85BC8B90-F690-4F72-841B-6B2E5DE4C66A}" srcOrd="0" destOrd="0" presId="urn:microsoft.com/office/officeart/2018/2/layout/IconCircleList"/>
    <dgm:cxn modelId="{D57BFD9C-3C6F-4025-B073-F277C581720E}" type="presParOf" srcId="{D93DD9D0-3FC6-40E5-A1C4-584CBDA8AF08}" destId="{3286E368-5F11-40E6-BEA2-BDB216585283}" srcOrd="1" destOrd="0" presId="urn:microsoft.com/office/officeart/2018/2/layout/IconCircleList"/>
    <dgm:cxn modelId="{F5AA2515-7C05-4A3F-B719-32DC402A04FC}" type="presParOf" srcId="{D93DD9D0-3FC6-40E5-A1C4-584CBDA8AF08}" destId="{865DF2EF-D222-4ED2-9A02-3B5DF4FBFD2C}" srcOrd="2" destOrd="0" presId="urn:microsoft.com/office/officeart/2018/2/layout/IconCircleList"/>
    <dgm:cxn modelId="{057704BB-8CCF-4487-8FFE-AF45D8AD908F}" type="presParOf" srcId="{D93DD9D0-3FC6-40E5-A1C4-584CBDA8AF08}" destId="{C6D9F9F0-B1DD-4A05-A2CA-E33EDE74351D}" srcOrd="3" destOrd="0" presId="urn:microsoft.com/office/officeart/2018/2/layout/IconCircleList"/>
    <dgm:cxn modelId="{6703F981-BE4C-47C9-877B-3E458B5F13A7}" type="presParOf" srcId="{4BE14560-D3EA-42D0-BB70-0FB690D34ABD}" destId="{8476E9A2-32D9-46F8-8048-97C614C9282C}" srcOrd="5" destOrd="0" presId="urn:microsoft.com/office/officeart/2018/2/layout/IconCircleList"/>
    <dgm:cxn modelId="{687E6C5F-1928-44A1-8E67-32E061827EAB}" type="presParOf" srcId="{4BE14560-D3EA-42D0-BB70-0FB690D34ABD}" destId="{7390ADBE-6DE1-48B6-B0F4-0E0F31F5A2BB}" srcOrd="6" destOrd="0" presId="urn:microsoft.com/office/officeart/2018/2/layout/IconCircleList"/>
    <dgm:cxn modelId="{BBFE9651-F507-475D-A05A-F850FCFD7104}" type="presParOf" srcId="{7390ADBE-6DE1-48B6-B0F4-0E0F31F5A2BB}" destId="{44F14C0D-92F7-488F-A3AB-37D6DF6B8C68}" srcOrd="0" destOrd="0" presId="urn:microsoft.com/office/officeart/2018/2/layout/IconCircleList"/>
    <dgm:cxn modelId="{977FAA98-9E7C-490D-9E0F-D87225A2A9EB}" type="presParOf" srcId="{7390ADBE-6DE1-48B6-B0F4-0E0F31F5A2BB}" destId="{1A8BFD79-4D57-40A6-91A4-DEF9FE22AD90}" srcOrd="1" destOrd="0" presId="urn:microsoft.com/office/officeart/2018/2/layout/IconCircleList"/>
    <dgm:cxn modelId="{5B8A11BB-00C7-460D-B446-1DC082936173}" type="presParOf" srcId="{7390ADBE-6DE1-48B6-B0F4-0E0F31F5A2BB}" destId="{453D2CDC-7503-452B-A563-5A3CD393316C}" srcOrd="2" destOrd="0" presId="urn:microsoft.com/office/officeart/2018/2/layout/IconCircleList"/>
    <dgm:cxn modelId="{280FCDA4-BAEE-4026-9A05-8CA8F8E0FE35}" type="presParOf" srcId="{7390ADBE-6DE1-48B6-B0F4-0E0F31F5A2BB}" destId="{C4F62B91-DF02-4ABE-A38B-3AF1DB79FEBC}" srcOrd="3" destOrd="0" presId="urn:microsoft.com/office/officeart/2018/2/layout/IconCircleList"/>
    <dgm:cxn modelId="{3263048D-BCC7-4187-943A-2E6F4C70D7F1}" type="presParOf" srcId="{4BE14560-D3EA-42D0-BB70-0FB690D34ABD}" destId="{94936954-48A9-4A61-8405-5717D5F58E53}" srcOrd="7" destOrd="0" presId="urn:microsoft.com/office/officeart/2018/2/layout/IconCircleList"/>
    <dgm:cxn modelId="{2AB1FAA1-98B3-404D-8F4D-C01AD15C5535}" type="presParOf" srcId="{4BE14560-D3EA-42D0-BB70-0FB690D34ABD}" destId="{E156929D-0740-402A-B103-5C9C715E2F79}" srcOrd="8" destOrd="0" presId="urn:microsoft.com/office/officeart/2018/2/layout/IconCircleList"/>
    <dgm:cxn modelId="{17FE3F22-9955-4649-8C12-03CE04EAE2A7}" type="presParOf" srcId="{E156929D-0740-402A-B103-5C9C715E2F79}" destId="{9537D103-3E8C-4DCE-8F18-62E4A53CC601}" srcOrd="0" destOrd="0" presId="urn:microsoft.com/office/officeart/2018/2/layout/IconCircleList"/>
    <dgm:cxn modelId="{C2E31D5C-EA34-489E-93EB-AF18864CE933}" type="presParOf" srcId="{E156929D-0740-402A-B103-5C9C715E2F79}" destId="{B414B749-9FBA-49AB-AE57-57446CA2CD5A}" srcOrd="1" destOrd="0" presId="urn:microsoft.com/office/officeart/2018/2/layout/IconCircleList"/>
    <dgm:cxn modelId="{E454AC9B-3452-4720-9AD5-9ABCEDAE181A}" type="presParOf" srcId="{E156929D-0740-402A-B103-5C9C715E2F79}" destId="{EEF4D263-E46A-4F63-9CA3-DE90224A8FAE}" srcOrd="2" destOrd="0" presId="urn:microsoft.com/office/officeart/2018/2/layout/IconCircleList"/>
    <dgm:cxn modelId="{2D8D54CC-811B-493D-B26C-79BEA33B2B4A}" type="presParOf" srcId="{E156929D-0740-402A-B103-5C9C715E2F79}" destId="{A76E0101-CD3E-40BA-B11C-A1A162810DB0}" srcOrd="3" destOrd="0" presId="urn:microsoft.com/office/officeart/2018/2/layout/IconCircleList"/>
    <dgm:cxn modelId="{FB94619F-3A09-4727-9404-BE7FF493CDA5}" type="presParOf" srcId="{4BE14560-D3EA-42D0-BB70-0FB690D34ABD}" destId="{4C88B39F-0B73-4DAE-A908-365034186D28}" srcOrd="9" destOrd="0" presId="urn:microsoft.com/office/officeart/2018/2/layout/IconCircleList"/>
    <dgm:cxn modelId="{CED6FB1D-8CE4-4C3C-BED5-0E43E15FBE5B}" type="presParOf" srcId="{4BE14560-D3EA-42D0-BB70-0FB690D34ABD}" destId="{B39D7BF6-4DC2-424A-A0D1-12F891CCEACE}" srcOrd="10" destOrd="0" presId="urn:microsoft.com/office/officeart/2018/2/layout/IconCircleList"/>
    <dgm:cxn modelId="{7572122F-C81C-470A-8633-F6DC389AFC06}" type="presParOf" srcId="{B39D7BF6-4DC2-424A-A0D1-12F891CCEACE}" destId="{A414454F-B7DB-4932-8740-7ABABB3453C5}" srcOrd="0" destOrd="0" presId="urn:microsoft.com/office/officeart/2018/2/layout/IconCircleList"/>
    <dgm:cxn modelId="{8BA3408A-FC54-488E-BC79-05DF43555A25}" type="presParOf" srcId="{B39D7BF6-4DC2-424A-A0D1-12F891CCEACE}" destId="{408589E5-866D-4C22-BC83-0F9697A64D60}" srcOrd="1" destOrd="0" presId="urn:microsoft.com/office/officeart/2018/2/layout/IconCircleList"/>
    <dgm:cxn modelId="{8C95188B-0956-4BB9-9C5F-347170EB95C4}" type="presParOf" srcId="{B39D7BF6-4DC2-424A-A0D1-12F891CCEACE}" destId="{09AE6914-AE85-4B69-AC4B-AAFC2F5BFAD2}" srcOrd="2" destOrd="0" presId="urn:microsoft.com/office/officeart/2018/2/layout/IconCircleList"/>
    <dgm:cxn modelId="{8E1361CA-AA37-42A2-B4F7-5BA2352ED276}" type="presParOf" srcId="{B39D7BF6-4DC2-424A-A0D1-12F891CCEACE}" destId="{665A4453-6326-4F1A-BE99-10B2E8CE111C}" srcOrd="3" destOrd="0" presId="urn:microsoft.com/office/officeart/2018/2/layout/IconCircleList"/>
    <dgm:cxn modelId="{0276FE79-8E8D-41A9-B3BF-063E21618B9C}" type="presParOf" srcId="{4BE14560-D3EA-42D0-BB70-0FB690D34ABD}" destId="{41D3CD29-0EA3-4851-9EB8-40DB04363451}" srcOrd="11" destOrd="0" presId="urn:microsoft.com/office/officeart/2018/2/layout/IconCircleList"/>
    <dgm:cxn modelId="{1A7F34F5-6F6A-419E-B987-7000E572496E}" type="presParOf" srcId="{4BE14560-D3EA-42D0-BB70-0FB690D34ABD}" destId="{76FCFFB2-A72C-4E43-A6DB-6E94374481FB}" srcOrd="12" destOrd="0" presId="urn:microsoft.com/office/officeart/2018/2/layout/IconCircleList"/>
    <dgm:cxn modelId="{DD9DD352-3A27-4069-9340-E3A767ED7762}" type="presParOf" srcId="{76FCFFB2-A72C-4E43-A6DB-6E94374481FB}" destId="{A2B0D6A1-3B3A-4292-8CCD-0DFA6F74BC22}" srcOrd="0" destOrd="0" presId="urn:microsoft.com/office/officeart/2018/2/layout/IconCircleList"/>
    <dgm:cxn modelId="{0004747E-71CF-4272-A78E-2293CD8D9C74}" type="presParOf" srcId="{76FCFFB2-A72C-4E43-A6DB-6E94374481FB}" destId="{671412A5-7BF1-45C4-AE2A-A5A17486FDBA}" srcOrd="1" destOrd="0" presId="urn:microsoft.com/office/officeart/2018/2/layout/IconCircleList"/>
    <dgm:cxn modelId="{B4E839B6-31AC-4A8A-901B-9916034C798F}" type="presParOf" srcId="{76FCFFB2-A72C-4E43-A6DB-6E94374481FB}" destId="{2646BE04-6F2B-41F7-9862-DD72C4DA3368}" srcOrd="2" destOrd="0" presId="urn:microsoft.com/office/officeart/2018/2/layout/IconCircleList"/>
    <dgm:cxn modelId="{870B5AF6-769C-4DBD-805C-6C215DA364F1}" type="presParOf" srcId="{76FCFFB2-A72C-4E43-A6DB-6E94374481FB}" destId="{F123E71A-A433-4B74-B507-7CF6C1E8C6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0199C-D505-4427-815F-9122CF8532AF}">
      <dsp:nvSpPr>
        <dsp:cNvPr id="0" name=""/>
        <dsp:cNvSpPr/>
      </dsp:nvSpPr>
      <dsp:spPr>
        <a:xfrm>
          <a:off x="0" y="576269"/>
          <a:ext cx="3657600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SLOC e KSLOC</a:t>
          </a:r>
          <a:endParaRPr lang="en-US" sz="4400" kern="1200"/>
        </a:p>
      </dsp:txBody>
      <dsp:txXfrm>
        <a:off x="51517" y="627786"/>
        <a:ext cx="3554566" cy="952306"/>
      </dsp:txXfrm>
    </dsp:sp>
    <dsp:sp modelId="{19CFFFAD-FB4E-45E4-A834-75A5EDA00F0F}">
      <dsp:nvSpPr>
        <dsp:cNvPr id="0" name=""/>
        <dsp:cNvSpPr/>
      </dsp:nvSpPr>
      <dsp:spPr>
        <a:xfrm>
          <a:off x="0" y="1758329"/>
          <a:ext cx="3657600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COCOMO 81</a:t>
          </a:r>
          <a:endParaRPr lang="en-US" sz="4400" kern="1200"/>
        </a:p>
      </dsp:txBody>
      <dsp:txXfrm>
        <a:off x="51517" y="1809846"/>
        <a:ext cx="3554566" cy="952306"/>
      </dsp:txXfrm>
    </dsp:sp>
    <dsp:sp modelId="{6D102D09-BAA4-40B9-BC12-42B782DBA9E8}">
      <dsp:nvSpPr>
        <dsp:cNvPr id="0" name=""/>
        <dsp:cNvSpPr/>
      </dsp:nvSpPr>
      <dsp:spPr>
        <a:xfrm>
          <a:off x="0" y="2940390"/>
          <a:ext cx="3657600" cy="10553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/>
            <a:t>COCOMO II</a:t>
          </a:r>
          <a:endParaRPr lang="en-US" sz="4400" kern="1200"/>
        </a:p>
      </dsp:txBody>
      <dsp:txXfrm>
        <a:off x="51517" y="2991907"/>
        <a:ext cx="3554566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166FB-EE0D-43E6-841F-AB2E50503E02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97BF-5877-4E23-AF30-68FE2277B725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D48BF-6235-449A-B5A1-F5F3305504D3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i="1" kern="1200"/>
            <a:t>Modo orgânico</a:t>
          </a:r>
          <a:endParaRPr lang="en-US" sz="2400" kern="1200"/>
        </a:p>
      </dsp:txBody>
      <dsp:txXfrm>
        <a:off x="59268" y="2954376"/>
        <a:ext cx="2193750" cy="720000"/>
      </dsp:txXfrm>
    </dsp:sp>
    <dsp:sp modelId="{2020B1CB-2786-420D-B7A4-A53E0B91AE8C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958F-7E0B-4742-90D8-F37EB6C9EC87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EBD99-46E0-4940-9547-7C1D63A9C182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i="1" kern="1200"/>
            <a:t>Modo semidestacado</a:t>
          </a:r>
          <a:endParaRPr lang="en-US" sz="2400" kern="1200"/>
        </a:p>
      </dsp:txBody>
      <dsp:txXfrm>
        <a:off x="2636925" y="2954376"/>
        <a:ext cx="2193750" cy="720000"/>
      </dsp:txXfrm>
    </dsp:sp>
    <dsp:sp modelId="{0534740D-E1BF-46C4-B4CB-BE13E3C79381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CD627-FD38-46F8-A6B7-9DEC6F6009CB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B912-EEBD-42D3-9A66-709044DF2E72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i="1" kern="1200"/>
            <a:t>Modo embutido</a:t>
          </a:r>
          <a:endParaRPr lang="en-US" sz="2400" kern="1200"/>
        </a:p>
      </dsp:txBody>
      <dsp:txXfrm>
        <a:off x="5214581" y="2954376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D071A-EACB-4D5E-A965-4FD76E792429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25B81-3577-4D30-88F0-D93977D62E38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A329D-D603-48BF-9CF2-71F4622D19BD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i="1" kern="1200"/>
            <a:t>E – esforço total</a:t>
          </a:r>
          <a:endParaRPr lang="en-US" sz="2200" kern="1200"/>
        </a:p>
      </dsp:txBody>
      <dsp:txXfrm>
        <a:off x="59268" y="2954376"/>
        <a:ext cx="2193750" cy="720000"/>
      </dsp:txXfrm>
    </dsp:sp>
    <dsp:sp modelId="{7B0083A9-D2C7-4B96-BDE7-E944171F6CBA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09BCF-CBC9-4BFC-9649-6ADF564696F7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CC6D8-F07C-4F21-90F1-F8E67FF67BE7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i="1" kern="1200"/>
            <a:t>T – tempo linear ideal</a:t>
          </a:r>
          <a:endParaRPr lang="en-US" sz="2200" kern="1200"/>
        </a:p>
      </dsp:txBody>
      <dsp:txXfrm>
        <a:off x="2636925" y="2954376"/>
        <a:ext cx="2193750" cy="720000"/>
      </dsp:txXfrm>
    </dsp:sp>
    <dsp:sp modelId="{E6BA31AC-EE90-4A8D-B0A9-1388E04129B5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26562-3CAD-4406-B6DE-667A92E11F8B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0D19-6820-4F9C-861D-4B199D708985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i="1" kern="1200"/>
            <a:t>P – tamanho médio da equipe</a:t>
          </a:r>
          <a:endParaRPr lang="en-US" sz="2200" kern="1200"/>
        </a:p>
      </dsp:txBody>
      <dsp:txXfrm>
        <a:off x="5214581" y="2954376"/>
        <a:ext cx="21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2FF3D-6274-4321-AB28-CBECB3B80747}">
      <dsp:nvSpPr>
        <dsp:cNvPr id="0" name=""/>
        <dsp:cNvSpPr/>
      </dsp:nvSpPr>
      <dsp:spPr>
        <a:xfrm>
          <a:off x="106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91172-BE19-43D0-BDE2-726BFAC273F2}">
      <dsp:nvSpPr>
        <dsp:cNvPr id="0" name=""/>
        <dsp:cNvSpPr/>
      </dsp:nvSpPr>
      <dsp:spPr>
        <a:xfrm>
          <a:off x="130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2D3E-CFAE-4D2B-A277-12129011FF75}">
      <dsp:nvSpPr>
        <dsp:cNvPr id="0" name=""/>
        <dsp:cNvSpPr/>
      </dsp:nvSpPr>
      <dsp:spPr>
        <a:xfrm>
          <a:off x="71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1" kern="1200"/>
            <a:t>Precedentes</a:t>
          </a:r>
          <a:r>
            <a:rPr lang="pt-BR" sz="1200" kern="1200"/>
            <a:t> (</a:t>
          </a:r>
          <a:r>
            <a:rPr lang="pt-BR" sz="1200" i="1" kern="1200"/>
            <a:t>PREC</a:t>
          </a:r>
          <a:r>
            <a:rPr lang="pt-BR" sz="1200" kern="1200"/>
            <a:t>)</a:t>
          </a:r>
          <a:endParaRPr lang="en-US" sz="1200" kern="1200"/>
        </a:p>
      </dsp:txBody>
      <dsp:txXfrm>
        <a:off x="718800" y="1491876"/>
        <a:ext cx="1800000" cy="720000"/>
      </dsp:txXfrm>
    </dsp:sp>
    <dsp:sp modelId="{BF5E6EF9-F307-48C7-BD08-085B7D991201}">
      <dsp:nvSpPr>
        <dsp:cNvPr id="0" name=""/>
        <dsp:cNvSpPr/>
      </dsp:nvSpPr>
      <dsp:spPr>
        <a:xfrm>
          <a:off x="3184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57ADA-4B77-455B-B3A9-B7FD40076A2E}">
      <dsp:nvSpPr>
        <dsp:cNvPr id="0" name=""/>
        <dsp:cNvSpPr/>
      </dsp:nvSpPr>
      <dsp:spPr>
        <a:xfrm>
          <a:off x="3418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7659-57A4-4913-9D98-E7B00A76D13C}">
      <dsp:nvSpPr>
        <dsp:cNvPr id="0" name=""/>
        <dsp:cNvSpPr/>
      </dsp:nvSpPr>
      <dsp:spPr>
        <a:xfrm>
          <a:off x="2833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1" kern="1200"/>
            <a:t>Flexibilidade no Desenvolvimento</a:t>
          </a:r>
          <a:r>
            <a:rPr lang="pt-BR" sz="1200" kern="1200"/>
            <a:t> (</a:t>
          </a:r>
          <a:r>
            <a:rPr lang="pt-BR" sz="1200" i="1" kern="1200"/>
            <a:t>FLEX</a:t>
          </a:r>
          <a:r>
            <a:rPr lang="pt-BR" sz="1200" kern="1200"/>
            <a:t>) </a:t>
          </a:r>
          <a:endParaRPr lang="en-US" sz="1200" kern="1200"/>
        </a:p>
      </dsp:txBody>
      <dsp:txXfrm>
        <a:off x="2833800" y="1491876"/>
        <a:ext cx="1800000" cy="720000"/>
      </dsp:txXfrm>
    </dsp:sp>
    <dsp:sp modelId="{A944BA4D-0912-424B-90B6-05D657A66864}">
      <dsp:nvSpPr>
        <dsp:cNvPr id="0" name=""/>
        <dsp:cNvSpPr/>
      </dsp:nvSpPr>
      <dsp:spPr>
        <a:xfrm>
          <a:off x="529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1C7A5-BCC2-4857-8AD8-4F55DE252CFA}">
      <dsp:nvSpPr>
        <dsp:cNvPr id="0" name=""/>
        <dsp:cNvSpPr/>
      </dsp:nvSpPr>
      <dsp:spPr>
        <a:xfrm>
          <a:off x="553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2A748-9AB7-4786-9ED6-0AF11819D04D}">
      <dsp:nvSpPr>
        <dsp:cNvPr id="0" name=""/>
        <dsp:cNvSpPr/>
      </dsp:nvSpPr>
      <dsp:spPr>
        <a:xfrm>
          <a:off x="494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1" kern="1200"/>
            <a:t>Arquitetura/Resolução de Riscos</a:t>
          </a:r>
          <a:r>
            <a:rPr lang="pt-BR" sz="1200" kern="1200"/>
            <a:t> (</a:t>
          </a:r>
          <a:r>
            <a:rPr lang="pt-BR" sz="1200" i="1" kern="1200"/>
            <a:t>RESL</a:t>
          </a:r>
          <a:r>
            <a:rPr lang="pt-BR" sz="1200" kern="1200"/>
            <a:t>)</a:t>
          </a:r>
          <a:endParaRPr lang="en-US" sz="1200" kern="1200"/>
        </a:p>
      </dsp:txBody>
      <dsp:txXfrm>
        <a:off x="4948800" y="1491876"/>
        <a:ext cx="1800000" cy="720000"/>
      </dsp:txXfrm>
    </dsp:sp>
    <dsp:sp modelId="{56A89CE5-92F1-4DEB-BB34-97F0F9411A71}">
      <dsp:nvSpPr>
        <dsp:cNvPr id="0" name=""/>
        <dsp:cNvSpPr/>
      </dsp:nvSpPr>
      <dsp:spPr>
        <a:xfrm>
          <a:off x="21273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964A0-A0BD-4428-8FC0-347A7A0CD1CB}">
      <dsp:nvSpPr>
        <dsp:cNvPr id="0" name=""/>
        <dsp:cNvSpPr/>
      </dsp:nvSpPr>
      <dsp:spPr>
        <a:xfrm>
          <a:off x="23613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33B24-A341-41E5-A313-52FAE6765A37}">
      <dsp:nvSpPr>
        <dsp:cNvPr id="0" name=""/>
        <dsp:cNvSpPr/>
      </dsp:nvSpPr>
      <dsp:spPr>
        <a:xfrm>
          <a:off x="17763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1" kern="1200"/>
            <a:t>Coesão da Equipe</a:t>
          </a:r>
          <a:r>
            <a:rPr lang="pt-BR" sz="1200" kern="1200"/>
            <a:t> (</a:t>
          </a:r>
          <a:r>
            <a:rPr lang="pt-BR" sz="1200" i="1" kern="1200"/>
            <a:t>TEAM</a:t>
          </a:r>
          <a:r>
            <a:rPr lang="pt-BR" sz="1200" kern="1200"/>
            <a:t>)</a:t>
          </a:r>
          <a:endParaRPr lang="en-US" sz="1200" kern="1200"/>
        </a:p>
      </dsp:txBody>
      <dsp:txXfrm>
        <a:off x="1776300" y="4101876"/>
        <a:ext cx="1800000" cy="720000"/>
      </dsp:txXfrm>
    </dsp:sp>
    <dsp:sp modelId="{C003E179-BBC8-4ADF-8205-3A165CE8BC3E}">
      <dsp:nvSpPr>
        <dsp:cNvPr id="0" name=""/>
        <dsp:cNvSpPr/>
      </dsp:nvSpPr>
      <dsp:spPr>
        <a:xfrm>
          <a:off x="42423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94253-61C7-40A2-A8E0-A7DD30B50EED}">
      <dsp:nvSpPr>
        <dsp:cNvPr id="0" name=""/>
        <dsp:cNvSpPr/>
      </dsp:nvSpPr>
      <dsp:spPr>
        <a:xfrm>
          <a:off x="44763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5DA93-E2E8-4FFB-B175-86CEE7E58F20}">
      <dsp:nvSpPr>
        <dsp:cNvPr id="0" name=""/>
        <dsp:cNvSpPr/>
      </dsp:nvSpPr>
      <dsp:spPr>
        <a:xfrm>
          <a:off x="38913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i="1" kern="1200"/>
            <a:t>Maturidade de Processo</a:t>
          </a:r>
          <a:r>
            <a:rPr lang="pt-BR" sz="1200" kern="1200"/>
            <a:t> (</a:t>
          </a:r>
          <a:r>
            <a:rPr lang="pt-BR" sz="1200" i="1" kern="1200"/>
            <a:t>PMAT</a:t>
          </a:r>
          <a:r>
            <a:rPr lang="pt-BR" sz="1200" kern="1200"/>
            <a:t>)</a:t>
          </a:r>
          <a:endParaRPr lang="en-US" sz="1200" kern="1200"/>
        </a:p>
      </dsp:txBody>
      <dsp:txXfrm>
        <a:off x="3891300" y="4101876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81A5-AECF-4E27-9158-41B4DFD7C3B5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8082A-2501-478A-9949-7B64F4A1B679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E075C-4AA0-45A1-953B-7E65A0483170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Restrição de Tempo de Execução</a:t>
          </a:r>
          <a:r>
            <a:rPr lang="pt-BR" sz="1700" kern="1200"/>
            <a:t> (TIME). </a:t>
          </a:r>
          <a:endParaRPr lang="en-US" sz="1700" kern="1200"/>
        </a:p>
      </dsp:txBody>
      <dsp:txXfrm>
        <a:off x="59268" y="2954376"/>
        <a:ext cx="2193750" cy="720000"/>
      </dsp:txXfrm>
    </dsp:sp>
    <dsp:sp modelId="{990B87FA-0BFB-4EA3-B4CB-689C0C4B9218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300CD-4585-4644-A2BA-645D8DEFB883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0D5C7-6310-472F-8B67-CF0B9726FEFC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Restrição de Memória Principal </a:t>
          </a:r>
          <a:r>
            <a:rPr lang="pt-BR" sz="1700" kern="1200"/>
            <a:t>(STOR). </a:t>
          </a:r>
          <a:endParaRPr lang="en-US" sz="1700" kern="1200"/>
        </a:p>
      </dsp:txBody>
      <dsp:txXfrm>
        <a:off x="2636925" y="2954376"/>
        <a:ext cx="2193750" cy="720000"/>
      </dsp:txXfrm>
    </dsp:sp>
    <dsp:sp modelId="{46FDFE0E-4399-4D9F-864D-949FEFF84A60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0BACC-649A-40C2-B4BB-CDCF58C475BD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E7694-650F-4B95-9EB0-A848EEADB235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Volatilidade da Plataforma</a:t>
          </a:r>
          <a:r>
            <a:rPr lang="pt-BR" sz="1700" kern="1200"/>
            <a:t> (PVOL). </a:t>
          </a:r>
          <a:endParaRPr lang="en-US" sz="1700" kern="1200"/>
        </a:p>
      </dsp:txBody>
      <dsp:txXfrm>
        <a:off x="5214581" y="2954376"/>
        <a:ext cx="21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B7B1-3673-40A5-BB33-352EF5760864}">
      <dsp:nvSpPr>
        <dsp:cNvPr id="0" name=""/>
        <dsp:cNvSpPr/>
      </dsp:nvSpPr>
      <dsp:spPr>
        <a:xfrm>
          <a:off x="1253175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57160-D048-4B1E-9E35-D1397B9EC6F4}">
      <dsp:nvSpPr>
        <dsp:cNvPr id="0" name=""/>
        <dsp:cNvSpPr/>
      </dsp:nvSpPr>
      <dsp:spPr>
        <a:xfrm>
          <a:off x="765909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Capacidade dos Analistas</a:t>
          </a:r>
          <a:r>
            <a:rPr lang="pt-BR" sz="1600" kern="1200"/>
            <a:t> (ACAP). </a:t>
          </a:r>
          <a:endParaRPr lang="en-US" sz="1600" kern="1200"/>
        </a:p>
      </dsp:txBody>
      <dsp:txXfrm>
        <a:off x="765909" y="1506641"/>
        <a:ext cx="1771875" cy="708750"/>
      </dsp:txXfrm>
    </dsp:sp>
    <dsp:sp modelId="{C327F074-F708-4D28-A92C-F2C9752FF420}">
      <dsp:nvSpPr>
        <dsp:cNvPr id="0" name=""/>
        <dsp:cNvSpPr/>
      </dsp:nvSpPr>
      <dsp:spPr>
        <a:xfrm>
          <a:off x="3335128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3E0A-129B-438B-B01E-38F8C4BECC8D}">
      <dsp:nvSpPr>
        <dsp:cNvPr id="0" name=""/>
        <dsp:cNvSpPr/>
      </dsp:nvSpPr>
      <dsp:spPr>
        <a:xfrm>
          <a:off x="2847862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Capacidade dos Programadores </a:t>
          </a:r>
          <a:r>
            <a:rPr lang="pt-BR" sz="1600" kern="1200"/>
            <a:t>(PCAP). </a:t>
          </a:r>
          <a:endParaRPr lang="en-US" sz="1600" kern="1200"/>
        </a:p>
      </dsp:txBody>
      <dsp:txXfrm>
        <a:off x="2847862" y="1506641"/>
        <a:ext cx="1771875" cy="708750"/>
      </dsp:txXfrm>
    </dsp:sp>
    <dsp:sp modelId="{B2BF89F3-317E-4E5E-AC31-4362AA777688}">
      <dsp:nvSpPr>
        <dsp:cNvPr id="0" name=""/>
        <dsp:cNvSpPr/>
      </dsp:nvSpPr>
      <dsp:spPr>
        <a:xfrm>
          <a:off x="5417081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0F512-3E5F-4B23-9D54-A70B47EBE81B}">
      <dsp:nvSpPr>
        <dsp:cNvPr id="0" name=""/>
        <dsp:cNvSpPr/>
      </dsp:nvSpPr>
      <dsp:spPr>
        <a:xfrm>
          <a:off x="4929815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Continuidade de Pessoal </a:t>
          </a:r>
          <a:r>
            <a:rPr lang="pt-BR" sz="1600" kern="1200"/>
            <a:t>(PCON). </a:t>
          </a:r>
          <a:endParaRPr lang="en-US" sz="1600" kern="1200"/>
        </a:p>
      </dsp:txBody>
      <dsp:txXfrm>
        <a:off x="4929815" y="1506641"/>
        <a:ext cx="1771875" cy="708750"/>
      </dsp:txXfrm>
    </dsp:sp>
    <dsp:sp modelId="{46C4C70D-A71B-4377-BC33-9DAB2E1646A7}">
      <dsp:nvSpPr>
        <dsp:cNvPr id="0" name=""/>
        <dsp:cNvSpPr/>
      </dsp:nvSpPr>
      <dsp:spPr>
        <a:xfrm>
          <a:off x="1253175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0AC72-3854-4F43-BB48-1BEA610982DE}">
      <dsp:nvSpPr>
        <dsp:cNvPr id="0" name=""/>
        <dsp:cNvSpPr/>
      </dsp:nvSpPr>
      <dsp:spPr>
        <a:xfrm>
          <a:off x="765909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Experiência em Aplicações Semelhantes </a:t>
          </a:r>
          <a:r>
            <a:rPr lang="pt-BR" sz="1600" kern="1200"/>
            <a:t>(APEX). </a:t>
          </a:r>
          <a:endParaRPr lang="en-US" sz="1600" kern="1200"/>
        </a:p>
      </dsp:txBody>
      <dsp:txXfrm>
        <a:off x="765909" y="3748129"/>
        <a:ext cx="1771875" cy="708750"/>
      </dsp:txXfrm>
    </dsp:sp>
    <dsp:sp modelId="{41B009D9-CCBB-4C5A-BE56-D4D596896A7E}">
      <dsp:nvSpPr>
        <dsp:cNvPr id="0" name=""/>
        <dsp:cNvSpPr/>
      </dsp:nvSpPr>
      <dsp:spPr>
        <a:xfrm>
          <a:off x="3335128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757B1-BAC0-4FA3-ACFB-809788E53C24}">
      <dsp:nvSpPr>
        <dsp:cNvPr id="0" name=""/>
        <dsp:cNvSpPr/>
      </dsp:nvSpPr>
      <dsp:spPr>
        <a:xfrm>
          <a:off x="2847862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Experiência na Plataforma </a:t>
          </a:r>
          <a:r>
            <a:rPr lang="pt-BR" sz="1600" kern="1200"/>
            <a:t>(PLEX). </a:t>
          </a:r>
          <a:endParaRPr lang="en-US" sz="1600" kern="1200"/>
        </a:p>
      </dsp:txBody>
      <dsp:txXfrm>
        <a:off x="2847862" y="3748129"/>
        <a:ext cx="1771875" cy="708750"/>
      </dsp:txXfrm>
    </dsp:sp>
    <dsp:sp modelId="{41D874BA-2014-4860-80C0-D944811E0E85}">
      <dsp:nvSpPr>
        <dsp:cNvPr id="0" name=""/>
        <dsp:cNvSpPr/>
      </dsp:nvSpPr>
      <dsp:spPr>
        <a:xfrm>
          <a:off x="5417081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C0908-B933-497B-9CDB-E9C570EBF71E}">
      <dsp:nvSpPr>
        <dsp:cNvPr id="0" name=""/>
        <dsp:cNvSpPr/>
      </dsp:nvSpPr>
      <dsp:spPr>
        <a:xfrm>
          <a:off x="4929815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Experiência na Linguagem e Ferramentas </a:t>
          </a:r>
          <a:r>
            <a:rPr lang="pt-BR" sz="1600" kern="1200"/>
            <a:t>(LTEX). </a:t>
          </a:r>
          <a:endParaRPr lang="en-US" sz="1600" kern="1200"/>
        </a:p>
      </dsp:txBody>
      <dsp:txXfrm>
        <a:off x="4929815" y="3748129"/>
        <a:ext cx="1771875" cy="7087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CFBCA-850C-4496-84C7-37389B9B8FF3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7085A-85EF-4E70-BE8F-75C5D3AE2652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E868-C841-41E1-A1C1-41E3DAD97158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Uso de Ferramentas de Software</a:t>
          </a:r>
          <a:r>
            <a:rPr lang="pt-BR" sz="1700" kern="1200"/>
            <a:t> (TOOL). </a:t>
          </a:r>
          <a:endParaRPr lang="en-US" sz="1700" kern="1200"/>
        </a:p>
      </dsp:txBody>
      <dsp:txXfrm>
        <a:off x="59268" y="2954376"/>
        <a:ext cx="2193750" cy="720000"/>
      </dsp:txXfrm>
    </dsp:sp>
    <dsp:sp modelId="{3D3E3C87-B0BF-4845-BC54-4B5919EB1EEC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2B1C3-6A84-41E0-ADB9-4E8B5C5E9827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88DDA-8DD1-4B89-BE12-958181B91F83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Equipe de Desenvolvimento Distribuída</a:t>
          </a:r>
          <a:r>
            <a:rPr lang="pt-BR" sz="1700" kern="1200"/>
            <a:t> (SITE).</a:t>
          </a:r>
          <a:endParaRPr lang="en-US" sz="1700" kern="1200"/>
        </a:p>
      </dsp:txBody>
      <dsp:txXfrm>
        <a:off x="2636925" y="2954376"/>
        <a:ext cx="2193750" cy="720000"/>
      </dsp:txXfrm>
    </dsp:sp>
    <dsp:sp modelId="{BA4F315E-3C39-4A49-B2AB-E0913C935BD6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617BB-8C6F-4E3A-913D-E73E6DB7DB0A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4F1E-F4A9-47E8-B8BB-89884F676E2B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i="1" kern="1200"/>
            <a:t>Cronograma de Desenvolvimento Requerido </a:t>
          </a:r>
          <a:r>
            <a:rPr lang="pt-BR" sz="1700" kern="1200"/>
            <a:t>(SCED). </a:t>
          </a:r>
          <a:endParaRPr lang="en-US" sz="1700" kern="1200"/>
        </a:p>
      </dsp:txBody>
      <dsp:txXfrm>
        <a:off x="5214581" y="2954376"/>
        <a:ext cx="21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5F40A-5589-41E4-9C43-38DBB071C21D}">
      <dsp:nvSpPr>
        <dsp:cNvPr id="0" name=""/>
        <dsp:cNvSpPr/>
      </dsp:nvSpPr>
      <dsp:spPr>
        <a:xfrm>
          <a:off x="245399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244C3-1712-4C80-95AA-D82267A685BA}">
      <dsp:nvSpPr>
        <dsp:cNvPr id="0" name=""/>
        <dsp:cNvSpPr/>
      </dsp:nvSpPr>
      <dsp:spPr>
        <a:xfrm>
          <a:off x="372407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321FE-1064-4064-9C55-CF37AC16E394}">
      <dsp:nvSpPr>
        <dsp:cNvPr id="0" name=""/>
        <dsp:cNvSpPr/>
      </dsp:nvSpPr>
      <dsp:spPr>
        <a:xfrm>
          <a:off x="9798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Capacidade de Pessoal</a:t>
          </a:r>
          <a:r>
            <a:rPr lang="pt-BR" sz="1400" kern="1200"/>
            <a:t> (PERS). </a:t>
          </a:r>
          <a:endParaRPr lang="en-US" sz="1400" kern="1200"/>
        </a:p>
      </dsp:txBody>
      <dsp:txXfrm>
        <a:off x="979800" y="701138"/>
        <a:ext cx="1425599" cy="604800"/>
      </dsp:txXfrm>
    </dsp:sp>
    <dsp:sp modelId="{C94DE0D0-34BC-4059-B390-182C3FA11308}">
      <dsp:nvSpPr>
        <dsp:cNvPr id="0" name=""/>
        <dsp:cNvSpPr/>
      </dsp:nvSpPr>
      <dsp:spPr>
        <a:xfrm>
          <a:off x="2653800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7C9E-FD3A-449C-A0D5-2F9B0201A9B0}">
      <dsp:nvSpPr>
        <dsp:cNvPr id="0" name=""/>
        <dsp:cNvSpPr/>
      </dsp:nvSpPr>
      <dsp:spPr>
        <a:xfrm>
          <a:off x="2780808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8DBA-6F0B-4535-92B8-CC50AC45BF22}">
      <dsp:nvSpPr>
        <dsp:cNvPr id="0" name=""/>
        <dsp:cNvSpPr/>
      </dsp:nvSpPr>
      <dsp:spPr>
        <a:xfrm>
          <a:off x="33882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Confiabilidade e Complexidade do Produto </a:t>
          </a:r>
          <a:r>
            <a:rPr lang="pt-BR" sz="1400" kern="1200"/>
            <a:t>(RCPX). </a:t>
          </a:r>
          <a:endParaRPr lang="en-US" sz="1400" kern="1200"/>
        </a:p>
      </dsp:txBody>
      <dsp:txXfrm>
        <a:off x="3388200" y="701138"/>
        <a:ext cx="1425599" cy="604800"/>
      </dsp:txXfrm>
    </dsp:sp>
    <dsp:sp modelId="{85BC8B90-F690-4F72-841B-6B2E5DE4C66A}">
      <dsp:nvSpPr>
        <dsp:cNvPr id="0" name=""/>
        <dsp:cNvSpPr/>
      </dsp:nvSpPr>
      <dsp:spPr>
        <a:xfrm>
          <a:off x="5062200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6E368-5F11-40E6-BEA2-BDB216585283}">
      <dsp:nvSpPr>
        <dsp:cNvPr id="0" name=""/>
        <dsp:cNvSpPr/>
      </dsp:nvSpPr>
      <dsp:spPr>
        <a:xfrm>
          <a:off x="5189208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9F9F0-B1DD-4A05-A2CA-E33EDE74351D}">
      <dsp:nvSpPr>
        <dsp:cNvPr id="0" name=""/>
        <dsp:cNvSpPr/>
      </dsp:nvSpPr>
      <dsp:spPr>
        <a:xfrm>
          <a:off x="57966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Desenvolvimento para Reuso </a:t>
          </a:r>
          <a:r>
            <a:rPr lang="pt-BR" sz="1400" kern="1200"/>
            <a:t>(RUSE). </a:t>
          </a:r>
          <a:endParaRPr lang="en-US" sz="1400" kern="1200"/>
        </a:p>
      </dsp:txBody>
      <dsp:txXfrm>
        <a:off x="5796600" y="701138"/>
        <a:ext cx="1425599" cy="604800"/>
      </dsp:txXfrm>
    </dsp:sp>
    <dsp:sp modelId="{44F14C0D-92F7-488F-A3AB-37D6DF6B8C68}">
      <dsp:nvSpPr>
        <dsp:cNvPr id="0" name=""/>
        <dsp:cNvSpPr/>
      </dsp:nvSpPr>
      <dsp:spPr>
        <a:xfrm>
          <a:off x="245399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FD79-4D57-40A6-91A4-DEF9FE22AD90}">
      <dsp:nvSpPr>
        <dsp:cNvPr id="0" name=""/>
        <dsp:cNvSpPr/>
      </dsp:nvSpPr>
      <dsp:spPr>
        <a:xfrm>
          <a:off x="372408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62B91-DF02-4ABE-A38B-3AF1DB79FEBC}">
      <dsp:nvSpPr>
        <dsp:cNvPr id="0" name=""/>
        <dsp:cNvSpPr/>
      </dsp:nvSpPr>
      <dsp:spPr>
        <a:xfrm>
          <a:off x="9798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Dificuldade com a Plataforma</a:t>
          </a:r>
          <a:r>
            <a:rPr lang="pt-BR" sz="1400" kern="1200"/>
            <a:t> (PDIF). </a:t>
          </a:r>
          <a:endParaRPr lang="en-US" sz="1400" kern="1200"/>
        </a:p>
      </dsp:txBody>
      <dsp:txXfrm>
        <a:off x="979800" y="2134476"/>
        <a:ext cx="1425599" cy="604800"/>
      </dsp:txXfrm>
    </dsp:sp>
    <dsp:sp modelId="{9537D103-3E8C-4DCE-8F18-62E4A53CC601}">
      <dsp:nvSpPr>
        <dsp:cNvPr id="0" name=""/>
        <dsp:cNvSpPr/>
      </dsp:nvSpPr>
      <dsp:spPr>
        <a:xfrm>
          <a:off x="2653800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4B749-9FBA-49AB-AE57-57446CA2CD5A}">
      <dsp:nvSpPr>
        <dsp:cNvPr id="0" name=""/>
        <dsp:cNvSpPr/>
      </dsp:nvSpPr>
      <dsp:spPr>
        <a:xfrm>
          <a:off x="2780808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E0101-CD3E-40BA-B11C-A1A162810DB0}">
      <dsp:nvSpPr>
        <dsp:cNvPr id="0" name=""/>
        <dsp:cNvSpPr/>
      </dsp:nvSpPr>
      <dsp:spPr>
        <a:xfrm>
          <a:off x="33882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Experiência do Pessoal</a:t>
          </a:r>
          <a:r>
            <a:rPr lang="pt-BR" sz="1400" kern="1200"/>
            <a:t> (PREX). </a:t>
          </a:r>
          <a:endParaRPr lang="en-US" sz="1400" kern="1200"/>
        </a:p>
      </dsp:txBody>
      <dsp:txXfrm>
        <a:off x="3388200" y="2134476"/>
        <a:ext cx="1425599" cy="604800"/>
      </dsp:txXfrm>
    </dsp:sp>
    <dsp:sp modelId="{A414454F-B7DB-4932-8740-7ABABB3453C5}">
      <dsp:nvSpPr>
        <dsp:cNvPr id="0" name=""/>
        <dsp:cNvSpPr/>
      </dsp:nvSpPr>
      <dsp:spPr>
        <a:xfrm>
          <a:off x="5062200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589E5-866D-4C22-BC83-0F9697A64D60}">
      <dsp:nvSpPr>
        <dsp:cNvPr id="0" name=""/>
        <dsp:cNvSpPr/>
      </dsp:nvSpPr>
      <dsp:spPr>
        <a:xfrm>
          <a:off x="5189208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A4453-6326-4F1A-BE99-10B2E8CE111C}">
      <dsp:nvSpPr>
        <dsp:cNvPr id="0" name=""/>
        <dsp:cNvSpPr/>
      </dsp:nvSpPr>
      <dsp:spPr>
        <a:xfrm>
          <a:off x="57966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i="1" kern="1200"/>
            <a:t>Instalações </a:t>
          </a:r>
          <a:r>
            <a:rPr lang="pt-BR" sz="1400" kern="1200"/>
            <a:t>(FCIL). </a:t>
          </a:r>
          <a:endParaRPr lang="en-US" sz="1400" kern="1200"/>
        </a:p>
      </dsp:txBody>
      <dsp:txXfrm>
        <a:off x="5796600" y="2134476"/>
        <a:ext cx="1425599" cy="604800"/>
      </dsp:txXfrm>
    </dsp:sp>
    <dsp:sp modelId="{A2B0D6A1-3B3A-4292-8CCD-0DFA6F74BC22}">
      <dsp:nvSpPr>
        <dsp:cNvPr id="0" name=""/>
        <dsp:cNvSpPr/>
      </dsp:nvSpPr>
      <dsp:spPr>
        <a:xfrm>
          <a:off x="245399" y="3567813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412A5-7BF1-45C4-AE2A-A5A17486FDBA}">
      <dsp:nvSpPr>
        <dsp:cNvPr id="0" name=""/>
        <dsp:cNvSpPr/>
      </dsp:nvSpPr>
      <dsp:spPr>
        <a:xfrm>
          <a:off x="372407" y="3694821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E71A-A433-4B74-B507-7CF6C1E8C6A2}">
      <dsp:nvSpPr>
        <dsp:cNvPr id="0" name=""/>
        <dsp:cNvSpPr/>
      </dsp:nvSpPr>
      <dsp:spPr>
        <a:xfrm>
          <a:off x="979800" y="35678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Cronograma de Desenvolvimento Requerido (SCED). </a:t>
          </a:r>
          <a:endParaRPr lang="en-US" sz="1400" kern="1200"/>
        </a:p>
      </dsp:txBody>
      <dsp:txXfrm>
        <a:off x="979800" y="3567813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7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86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8C13F1D-9DB1-45F6-8137-E0B370C35C98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itchFamily="34" charset="0"/>
              </a:rPr>
              <a:t>Estimação de Esforço II</a:t>
            </a:r>
            <a:br>
              <a:rPr lang="pt-BR" dirty="0">
                <a:latin typeface="Calibri" pitchFamily="34" charset="0"/>
              </a:rPr>
            </a:br>
            <a:r>
              <a:rPr lang="pt-BR" dirty="0">
                <a:latin typeface="Calibri" pitchFamily="34" charset="0"/>
              </a:rPr>
              <a:t>COCOMO II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As três implementações do modelo COCOMO permitem determinar 3 informações básicas: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E3932A-0323-4697-A7F0-F1120838D11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33527613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Esforço, Tempo linear e Tamanho de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/>
              <a:t>E</a:t>
            </a:r>
            <a:r>
              <a:rPr lang="pt-BR" dirty="0"/>
              <a:t> = </a:t>
            </a:r>
            <a:r>
              <a:rPr lang="pt-BR" i="1" dirty="0"/>
              <a:t>ab</a:t>
            </a:r>
            <a:r>
              <a:rPr lang="pt-BR" dirty="0"/>
              <a:t> * </a:t>
            </a:r>
            <a:r>
              <a:rPr lang="pt-BR" i="1" dirty="0" err="1"/>
              <a:t>KSLOC</a:t>
            </a:r>
            <a:r>
              <a:rPr lang="pt-BR" i="1" baseline="30000" dirty="0" err="1"/>
              <a:t>bb</a:t>
            </a:r>
            <a:endParaRPr lang="pt-BR" dirty="0"/>
          </a:p>
          <a:p>
            <a:r>
              <a:rPr lang="pt-BR" i="1" dirty="0"/>
              <a:t>T</a:t>
            </a:r>
            <a:r>
              <a:rPr lang="pt-BR" dirty="0"/>
              <a:t> = </a:t>
            </a:r>
            <a:r>
              <a:rPr lang="pt-BR" i="1" dirty="0" err="1"/>
              <a:t>cb</a:t>
            </a:r>
            <a:r>
              <a:rPr lang="pt-BR" dirty="0"/>
              <a:t> * </a:t>
            </a:r>
            <a:r>
              <a:rPr lang="pt-BR" i="1" dirty="0" err="1"/>
              <a:t>E</a:t>
            </a:r>
            <a:r>
              <a:rPr lang="pt-BR" i="1" baseline="30000" dirty="0" err="1"/>
              <a:t>db</a:t>
            </a:r>
            <a:endParaRPr lang="pt-BR" i="1" baseline="30000" dirty="0"/>
          </a:p>
          <a:p>
            <a:r>
              <a:rPr lang="pt-BR" i="1" dirty="0"/>
              <a:t>P</a:t>
            </a:r>
            <a:r>
              <a:rPr lang="pt-BR" dirty="0"/>
              <a:t> = </a:t>
            </a:r>
            <a:r>
              <a:rPr lang="pt-BR" i="1" dirty="0"/>
              <a:t>E</a:t>
            </a:r>
            <a:r>
              <a:rPr lang="pt-BR" dirty="0"/>
              <a:t>/</a:t>
            </a:r>
            <a:r>
              <a:rPr lang="pt-BR" i="1" dirty="0"/>
              <a:t>T</a:t>
            </a:r>
          </a:p>
          <a:p>
            <a:endParaRPr lang="pt-BR" i="1" dirty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212976"/>
            <a:ext cx="505736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COCOMO II - CII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797" y="2132856"/>
            <a:ext cx="668040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geral CII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412776"/>
            <a:ext cx="3367433" cy="1080120"/>
          </a:xfrm>
          <a:prstGeom prst="rect">
            <a:avLst/>
          </a:prstGeom>
          <a:noFill/>
        </p:spPr>
      </p:pic>
      <p:pic>
        <p:nvPicPr>
          <p:cNvPr id="4098" name="Picture 2" descr="Measuring? | Command Post Games">
            <a:extLst>
              <a:ext uri="{FF2B5EF4-FFF2-40B4-BE49-F238E27FC236}">
                <a16:creationId xmlns:a16="http://schemas.microsoft.com/office/drawing/2014/main" id="{06D3671F-D0B1-47D1-90E2-5CC32FC3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636912"/>
            <a:ext cx="2224534" cy="32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Coeficiente de Esforço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/>
          <a:srcRect r="55268" b="75000"/>
          <a:stretch/>
        </p:blipFill>
        <p:spPr bwMode="auto">
          <a:xfrm>
            <a:off x="251519" y="1844824"/>
            <a:ext cx="54032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Ter o esforço valorizado é o caminho para o sucesso - Runrun.it Blog">
            <a:extLst>
              <a:ext uri="{FF2B5EF4-FFF2-40B4-BE49-F238E27FC236}">
                <a16:creationId xmlns:a16="http://schemas.microsoft.com/office/drawing/2014/main" id="{FA48AC65-DA6A-4344-BEBD-BCA318E2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29" y="2946698"/>
            <a:ext cx="2600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89871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tamanho de equipe, esforço e tempo linear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78017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linear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1931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869160"/>
            <a:ext cx="1440160" cy="141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de escala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437112"/>
            <a:ext cx="7467600" cy="2036840"/>
          </a:xfrm>
        </p:spPr>
        <p:txBody>
          <a:bodyPr>
            <a:normAutofit/>
          </a:bodyPr>
          <a:lstStyle/>
          <a:p>
            <a:r>
              <a:rPr lang="pt-BR" dirty="0"/>
              <a:t>“muito baixo” -&gt; “extremamente alto”.</a:t>
            </a:r>
          </a:p>
          <a:p>
            <a:r>
              <a:rPr lang="pt-BR" dirty="0"/>
              <a:t>Impacto exponencial</a:t>
            </a:r>
          </a:p>
          <a:p>
            <a:endParaRPr lang="pt-BR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1807" y="1772816"/>
            <a:ext cx="3346257" cy="1073327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564904"/>
            <a:ext cx="3766236" cy="122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para a esquerda 6"/>
          <p:cNvSpPr/>
          <p:nvPr/>
        </p:nvSpPr>
        <p:spPr>
          <a:xfrm>
            <a:off x="5292080" y="2996952"/>
            <a:ext cx="79208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Fatores de escala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B8CD393-9C18-482F-8D32-A7B6C1D7042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1579486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1A1DE24-1825-4DAE-991C-7976DAC459EA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59925184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Precedentes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06" y="1772816"/>
            <a:ext cx="8479650" cy="373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Flexibilidade no desenvolvimento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15" y="1700808"/>
            <a:ext cx="8695457" cy="375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50504" cy="2938338"/>
          </a:xfrm>
        </p:spPr>
        <p:txBody>
          <a:bodyPr>
            <a:normAutofit/>
          </a:bodyPr>
          <a:lstStyle/>
          <a:p>
            <a:r>
              <a:rPr lang="pt-BR" sz="2400" dirty="0"/>
              <a:t>Resolução de riscos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86437"/>
            <a:ext cx="6624736" cy="64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Resolução de riscos</a:t>
            </a: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219" y="3212976"/>
            <a:ext cx="8282628" cy="1309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Coesão da equipe de desenvolvimento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38294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Maturidade do processo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7381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Multiplicadores de esforço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1807" y="1772816"/>
            <a:ext cx="3346257" cy="107332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564904"/>
            <a:ext cx="3766236" cy="122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a esquerda 5"/>
          <p:cNvSpPr/>
          <p:nvPr/>
        </p:nvSpPr>
        <p:spPr>
          <a:xfrm>
            <a:off x="5148064" y="2132856"/>
            <a:ext cx="79208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Multiplicadores de Esforço do </a:t>
            </a:r>
            <a:r>
              <a:rPr lang="pt-BR" b="1" i="1" dirty="0" err="1"/>
              <a:t>Post-Architecture</a:t>
            </a:r>
            <a:r>
              <a:rPr lang="pt-BR" b="1" i="1" dirty="0"/>
              <a:t> </a:t>
            </a:r>
            <a:r>
              <a:rPr lang="pt-BR" b="1" i="1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Fatores do Produto.</a:t>
            </a:r>
          </a:p>
          <a:p>
            <a:pPr lvl="0"/>
            <a:r>
              <a:rPr lang="pt-BR" dirty="0"/>
              <a:t>Fatores da Plataforma.</a:t>
            </a:r>
          </a:p>
          <a:p>
            <a:pPr lvl="0"/>
            <a:r>
              <a:rPr lang="pt-BR" dirty="0"/>
              <a:t>Fatores Humanos.</a:t>
            </a:r>
          </a:p>
          <a:p>
            <a:pPr lvl="0"/>
            <a:r>
              <a:rPr lang="pt-BR" dirty="0"/>
              <a:t>Fatores de Projeto.</a:t>
            </a:r>
          </a:p>
          <a:p>
            <a:endParaRPr lang="pt-BR" dirty="0"/>
          </a:p>
        </p:txBody>
      </p:sp>
      <p:pic>
        <p:nvPicPr>
          <p:cNvPr id="6146" name="Picture 2" descr="Changes in architectural design inevitable in post-COVID-19 era - Lifestyle  - The Jakarta Post">
            <a:extLst>
              <a:ext uri="{FF2B5EF4-FFF2-40B4-BE49-F238E27FC236}">
                <a16:creationId xmlns:a16="http://schemas.microsoft.com/office/drawing/2014/main" id="{FC42073E-3682-4C7A-B693-117971E1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12976"/>
            <a:ext cx="4572000" cy="30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Fatores do produto</a:t>
            </a:r>
          </a:p>
        </p:txBody>
      </p:sp>
      <p:pic>
        <p:nvPicPr>
          <p:cNvPr id="7170" name="Picture 2" descr="Descrição de produto para e-commerce: entenda como fazer">
            <a:extLst>
              <a:ext uri="{FF2B5EF4-FFF2-40B4-BE49-F238E27FC236}">
                <a16:creationId xmlns:a16="http://schemas.microsoft.com/office/drawing/2014/main" id="{6FC87446-7D04-4D9B-AE5F-C11B00248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r="32078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sz="2200" i="1"/>
              <a:t>Software com Confiabilidade Requerida</a:t>
            </a:r>
            <a:r>
              <a:rPr lang="pt-BR" sz="2200"/>
              <a:t> (RELY). </a:t>
            </a:r>
          </a:p>
          <a:p>
            <a:pPr lvl="0"/>
            <a:r>
              <a:rPr lang="pt-BR" sz="2200" i="1"/>
              <a:t>Tamanho da Base de Dados</a:t>
            </a:r>
            <a:r>
              <a:rPr lang="pt-BR" sz="2200"/>
              <a:t> (DATA). </a:t>
            </a:r>
          </a:p>
          <a:p>
            <a:pPr lvl="0"/>
            <a:r>
              <a:rPr lang="pt-BR" sz="2200" i="1"/>
              <a:t>Complexidade do Produto </a:t>
            </a:r>
            <a:r>
              <a:rPr lang="pt-BR" sz="2200"/>
              <a:t>(CPLX)</a:t>
            </a:r>
            <a:r>
              <a:rPr lang="pt-BR" sz="2200" i="1"/>
              <a:t>. </a:t>
            </a:r>
            <a:endParaRPr lang="pt-BR" sz="2200"/>
          </a:p>
          <a:p>
            <a:pPr lvl="0"/>
            <a:r>
              <a:rPr lang="pt-BR" sz="2200" i="1"/>
              <a:t>Desenvolvimento Visando Reusabilidade </a:t>
            </a:r>
            <a:r>
              <a:rPr lang="pt-BR" sz="2200"/>
              <a:t>(RUSE)</a:t>
            </a:r>
            <a:r>
              <a:rPr lang="pt-BR" sz="2200" i="1"/>
              <a:t>.</a:t>
            </a:r>
            <a:r>
              <a:rPr lang="pt-BR" sz="2200"/>
              <a:t> </a:t>
            </a:r>
          </a:p>
          <a:p>
            <a:pPr lvl="0"/>
            <a:r>
              <a:rPr lang="pt-BR" sz="2200" i="1"/>
              <a:t>Documentação Necessária para o Ciclo de Desenvolvimento </a:t>
            </a:r>
            <a:r>
              <a:rPr lang="pt-BR" sz="2200"/>
              <a:t>(DOCU). </a:t>
            </a:r>
          </a:p>
          <a:p>
            <a:endParaRPr lang="pt-BR"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Confiabilidade requerida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853622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SLOC e KSLOC</a:t>
            </a:r>
          </a:p>
        </p:txBody>
      </p:sp>
      <p:pic>
        <p:nvPicPr>
          <p:cNvPr id="1026" name="Picture 2" descr="Vocação: tá na dúvida? - A12.com">
            <a:extLst>
              <a:ext uri="{FF2B5EF4-FFF2-40B4-BE49-F238E27FC236}">
                <a16:creationId xmlns:a16="http://schemas.microsoft.com/office/drawing/2014/main" id="{50B6F877-C248-4D5F-BC16-97CD68FC6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r="37025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Como se faz a estimação?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da base de dados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7467600" cy="30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do produto 1/2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71172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Complexidade do produto 2/2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00637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visando reusabilidade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835992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necessária para o ciclo de desenvolvimento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5657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Multiplicadores de esforço referentes à plataforma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84C75C-EE39-4441-A9DB-496204DFA1E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89857326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Restrição de tempo de execução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50880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Restrição de memória principal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568952" cy="20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Volatilidade da plataforma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85413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Fatores humanos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07080E5-E539-4660-BF56-1970313257F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281275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KSLOC usado nas estimativas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r>
              <a:rPr lang="pt-BR" dirty="0"/>
              <a:t>Consenso ou:</a:t>
            </a:r>
          </a:p>
          <a:p>
            <a:r>
              <a:rPr lang="pt-BR" dirty="0"/>
              <a:t>KSLOC = (4*</a:t>
            </a:r>
            <a:r>
              <a:rPr lang="pt-BR" dirty="0" err="1"/>
              <a:t>KSLOC</a:t>
            </a:r>
            <a:r>
              <a:rPr lang="pt-BR" baseline="-25000" dirty="0" err="1"/>
              <a:t>esperado</a:t>
            </a:r>
            <a:r>
              <a:rPr lang="pt-BR" dirty="0"/>
              <a:t> + </a:t>
            </a:r>
            <a:r>
              <a:rPr lang="pt-BR" dirty="0" err="1"/>
              <a:t>KSLOC</a:t>
            </a:r>
            <a:r>
              <a:rPr lang="pt-BR" baseline="-25000" dirty="0" err="1"/>
              <a:t>otimista</a:t>
            </a:r>
            <a:r>
              <a:rPr lang="pt-BR" dirty="0"/>
              <a:t> + </a:t>
            </a:r>
            <a:r>
              <a:rPr lang="pt-BR" dirty="0" err="1"/>
              <a:t>KSLOC</a:t>
            </a:r>
            <a:r>
              <a:rPr lang="pt-BR" baseline="-25000" dirty="0" err="1"/>
              <a:t>pessimista</a:t>
            </a:r>
            <a:r>
              <a:rPr lang="pt-BR" dirty="0"/>
              <a:t>) / 6</a:t>
            </a:r>
          </a:p>
        </p:txBody>
      </p:sp>
      <p:pic>
        <p:nvPicPr>
          <p:cNvPr id="2050" name="Picture 2" descr="ConSenso: conduza reuniões em grupo de forma mais produtiva">
            <a:extLst>
              <a:ext uri="{FF2B5EF4-FFF2-40B4-BE49-F238E27FC236}">
                <a16:creationId xmlns:a16="http://schemas.microsoft.com/office/drawing/2014/main" id="{6C1BA4D5-C37F-48D6-AA0B-B782ED600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47625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Capacidade dos analistas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5795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Capacidade dos programadores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708920"/>
            <a:ext cx="8280921" cy="14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Continuidade de pessoal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36912"/>
            <a:ext cx="826651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em aplicações semelhantes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65536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na plataforma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636912"/>
            <a:ext cx="84969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na linguagem e ferramentas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85401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Fatores de 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A03A1DA-649F-43E0-BFE5-C3615AD951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162680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ferramentas de software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916832"/>
            <a:ext cx="815032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desenvolvimento distribuída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276872"/>
            <a:ext cx="841939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de desenvolvimento requerido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276872"/>
            <a:ext cx="861215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294F5-DA24-48B3-9247-1EDDACE9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pt-BR" dirty="0"/>
              <a:t>Padrão para contagem de SLOC em Java, C, C++ e C#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0401D09-15A1-4FD5-8A76-940627373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43644"/>
              </p:ext>
            </p:extLst>
          </p:nvPr>
        </p:nvGraphicFramePr>
        <p:xfrm>
          <a:off x="949267" y="1282031"/>
          <a:ext cx="7151125" cy="5112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6429">
                  <a:extLst>
                    <a:ext uri="{9D8B030D-6E8A-4147-A177-3AD203B41FA5}">
                      <a16:colId xmlns:a16="http://schemas.microsoft.com/office/drawing/2014/main" val="397999359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04938161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843067140"/>
                    </a:ext>
                  </a:extLst>
                </a:gridCol>
              </a:tblGrid>
              <a:tr h="14334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Precedência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Estrutura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Regra de contagem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3690707242"/>
                  </a:ext>
                </a:extLst>
              </a:tr>
              <a:tr h="43002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err="1">
                          <a:effectLst/>
                        </a:rPr>
                        <a:t>Comandos</a:t>
                      </a:r>
                      <a:r>
                        <a:rPr lang="en-GB" sz="1100" dirty="0">
                          <a:effectLst/>
                        </a:rPr>
                        <a:t> de </a:t>
                      </a:r>
                      <a:r>
                        <a:rPr lang="en-GB" sz="1100" dirty="0" err="1">
                          <a:effectLst/>
                        </a:rPr>
                        <a:t>seleção</a:t>
                      </a:r>
                      <a:r>
                        <a:rPr lang="en-GB" sz="1100" dirty="0">
                          <a:effectLst/>
                        </a:rPr>
                        <a:t>:</a:t>
                      </a:r>
                      <a:endParaRPr lang="pt-BR" sz="1100" dirty="0">
                        <a:effectLst/>
                      </a:endParaRP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if, else if, else, </a:t>
                      </a:r>
                      <a:r>
                        <a:rPr lang="en-GB" sz="1100" dirty="0" err="1">
                          <a:effectLst/>
                        </a:rPr>
                        <a:t>operador</a:t>
                      </a:r>
                      <a:r>
                        <a:rPr lang="en-GB" sz="1100" dirty="0">
                          <a:effectLst/>
                        </a:rPr>
                        <a:t> "?", try, catch, switch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Comandos aninhados são contados de forma similar.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1354728122"/>
                  </a:ext>
                </a:extLst>
              </a:tr>
              <a:tr h="716709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Comandos de iteração: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for, while, </a:t>
                      </a:r>
                      <a:r>
                        <a:rPr lang="pt-BR" sz="1100" dirty="0" err="1">
                          <a:effectLst/>
                        </a:rPr>
                        <a:t>do..while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 inicialização, a condição e o incremento da instrução for não contam, bem como quaisquer outras expressões opcionais do for.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2770406508"/>
                  </a:ext>
                </a:extLst>
              </a:tr>
              <a:tr h="43002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Comandos de desvio: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return, break, goto, exit, continue, throw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Rótulos usados com comandos goto não contam.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1929575029"/>
                  </a:ext>
                </a:extLst>
              </a:tr>
              <a:tr h="43002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Expressões: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Chamada de função, atribuição, comando vazio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1032677161"/>
                  </a:ext>
                </a:extLst>
              </a:tr>
              <a:tr h="57336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Outras expressões: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Expressões que terminam com ";"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Expressões consistindo unicamente de ";" dentro de comandos de iteração não contam.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3735348618"/>
                  </a:ext>
                </a:extLst>
              </a:tr>
              <a:tr h="114673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6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Delimitadores de bloco {...}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Contam uma vez por par exceto se o fechamento for sucedido por ";", ou seja, "};".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Chaves usadas com comandos de seleção e iteração não contam.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Definição de função que necessariamente inclui delimitadores de bloco conta uma única vez.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976358457"/>
                  </a:ext>
                </a:extLst>
              </a:tr>
              <a:tr h="143342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7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Diretivas de compilação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Conta uma vez cada ocorrência.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3186569869"/>
                  </a:ext>
                </a:extLst>
              </a:tr>
              <a:tr h="860051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8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Declaração de dados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Conta uma vez cada ocorrência.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Isso inclui protótipos de função, declaração de variáveis e declarações </a:t>
                      </a:r>
                      <a:r>
                        <a:rPr lang="pt-BR" sz="1100" dirty="0" err="1">
                          <a:effectLst/>
                        </a:rPr>
                        <a:t>typedef</a:t>
                      </a:r>
                      <a:r>
                        <a:rPr lang="pt-BR" sz="1100" dirty="0">
                          <a:effectLst/>
                        </a:rPr>
                        <a:t>.</a:t>
                      </a: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Palavras chave como </a:t>
                      </a:r>
                      <a:r>
                        <a:rPr lang="pt-BR" sz="1100" dirty="0" err="1">
                          <a:effectLst/>
                        </a:rPr>
                        <a:t>struct</a:t>
                      </a:r>
                      <a:r>
                        <a:rPr lang="pt-BR" sz="1100" dirty="0">
                          <a:effectLst/>
                        </a:rPr>
                        <a:t> e </a:t>
                      </a:r>
                      <a:r>
                        <a:rPr lang="pt-BR" sz="1100" dirty="0" err="1">
                          <a:effectLst/>
                        </a:rPr>
                        <a:t>class</a:t>
                      </a:r>
                      <a:r>
                        <a:rPr lang="pt-BR" sz="1100" dirty="0">
                          <a:effectLst/>
                        </a:rPr>
                        <a:t> não contam. 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9542" marR="59542" marT="0" marB="0"/>
                </a:tc>
                <a:extLst>
                  <a:ext uri="{0D108BD9-81ED-4DB2-BD59-A6C34878D82A}">
                    <a16:rowId xmlns:a16="http://schemas.microsoft.com/office/drawing/2014/main" val="283859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507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Fatores do </a:t>
            </a:r>
            <a:r>
              <a:rPr lang="pt-BR" dirty="0" err="1"/>
              <a:t>Early</a:t>
            </a:r>
            <a:r>
              <a:rPr lang="pt-BR" dirty="0"/>
              <a:t> design </a:t>
            </a:r>
            <a:r>
              <a:rPr lang="pt-BR" dirty="0" err="1"/>
              <a:t>model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690CC7C-670B-451A-A80E-12D333D4AE0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7629840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 e tempo por fase RUP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15130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4249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 por disciplina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4258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Calibragem do modelo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6872"/>
            <a:ext cx="404754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cima 4"/>
          <p:cNvSpPr/>
          <p:nvPr/>
        </p:nvSpPr>
        <p:spPr>
          <a:xfrm>
            <a:off x="2483768" y="3140968"/>
            <a:ext cx="288032" cy="1080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194" name="Picture 2" descr="44 Chave Que Aperta Um Parafuso Fotos - Fotos de Stock Gratuitas e Fotos  Royalty-Free Dreamstime">
            <a:extLst>
              <a:ext uri="{FF2B5EF4-FFF2-40B4-BE49-F238E27FC236}">
                <a16:creationId xmlns:a16="http://schemas.microsoft.com/office/drawing/2014/main" id="{D53D1398-4FDC-41D7-9128-8A5CBBC45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46" y="3738025"/>
            <a:ext cx="3449960" cy="229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Tendo realizado pelo menos 5 projetos...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23188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5733256"/>
            <a:ext cx="10081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contar </a:t>
            </a:r>
            <a:r>
              <a:rPr lang="pt-BR" dirty="0" err="1"/>
              <a:t>SLOCs</a:t>
            </a:r>
            <a:r>
              <a:rPr lang="pt-BR" dirty="0"/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6CDBD9-52DA-44E4-91F3-53A696A0E8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40253"/>
            <a:ext cx="7467600" cy="4393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AB374-DBDA-4286-9F8A-CEA92C69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Backfire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BE4B8A1-85AC-4ECD-8A7C-2E5F6EFC799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9841273"/>
              </p:ext>
            </p:extLst>
          </p:nvPr>
        </p:nvGraphicFramePr>
        <p:xfrm>
          <a:off x="457200" y="2132856"/>
          <a:ext cx="7467600" cy="280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1589039392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3354152591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995678199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1772969106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59611163"/>
                    </a:ext>
                  </a:extLst>
                </a:gridCol>
              </a:tblGrid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Linguagem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Mediana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Melhor caso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Pior Caso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1446701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Assembly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119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98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320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0680694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97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99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39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333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16440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C++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25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80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289114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C#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59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29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70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5691013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Java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53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349618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Perl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60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0766887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SQL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13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37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519812"/>
                  </a:ext>
                </a:extLst>
              </a:tr>
              <a:tr h="31171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Visual Basic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42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44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20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60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764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1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COCOMO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i="1" dirty="0" err="1"/>
              <a:t>Constructive</a:t>
            </a:r>
            <a:r>
              <a:rPr lang="pt-BR" i="1" dirty="0"/>
              <a:t> </a:t>
            </a:r>
            <a:r>
              <a:rPr lang="pt-BR" i="1" dirty="0" err="1"/>
              <a:t>Cost</a:t>
            </a:r>
            <a:r>
              <a:rPr lang="pt-BR" i="1" dirty="0"/>
              <a:t> </a:t>
            </a:r>
            <a:r>
              <a:rPr lang="pt-BR" i="1" dirty="0" err="1"/>
              <a:t>Model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	(também conhecido como COCOMO 81).</a:t>
            </a:r>
          </a:p>
          <a:p>
            <a:r>
              <a:rPr lang="pt-BR" dirty="0" err="1"/>
              <a:t>Boehm</a:t>
            </a:r>
            <a:r>
              <a:rPr lang="pt-BR" dirty="0"/>
              <a:t> (1981)</a:t>
            </a:r>
          </a:p>
        </p:txBody>
      </p:sp>
      <p:pic>
        <p:nvPicPr>
          <p:cNvPr id="3074" name="Picture 2" descr="Презентация на тему: &quot;Spiral Model. Barry Boehm Born in1935 In America  Software engineer, Distinguished Professor at the University of Southern  California.&quot;. Скачать бесплатно и без регистрации.">
            <a:extLst>
              <a:ext uri="{FF2B5EF4-FFF2-40B4-BE49-F238E27FC236}">
                <a16:creationId xmlns:a16="http://schemas.microsoft.com/office/drawing/2014/main" id="{D0B6BB64-F601-4516-A0DB-3F87B78F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3113151"/>
            <a:ext cx="4278784" cy="320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Tipos de projeto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96FFAB-139D-430D-89A0-7B762D1143A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6820423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827</Words>
  <Application>Microsoft Office PowerPoint</Application>
  <PresentationFormat>Apresentação na tela (4:3)</PresentationFormat>
  <Paragraphs>195</Paragraphs>
  <Slides>55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Calibri</vt:lpstr>
      <vt:lpstr>Times-Roman</vt:lpstr>
      <vt:lpstr>Wingdings</vt:lpstr>
      <vt:lpstr>Wingdings 2</vt:lpstr>
      <vt:lpstr>Balcão Envidraçado</vt:lpstr>
      <vt:lpstr>Estimação de Esforço II COCOMO II</vt:lpstr>
      <vt:lpstr>Conteúdo</vt:lpstr>
      <vt:lpstr>SLOC e KSLOC</vt:lpstr>
      <vt:lpstr>KSLOC usado nas estimativas</vt:lpstr>
      <vt:lpstr>Padrão para contagem de SLOC em Java, C, C++ e C#</vt:lpstr>
      <vt:lpstr>Como contar SLOCs?</vt:lpstr>
      <vt:lpstr>Backfire table</vt:lpstr>
      <vt:lpstr>COCOMO</vt:lpstr>
      <vt:lpstr>Tipos de projeto</vt:lpstr>
      <vt:lpstr>As três implementações do modelo COCOMO permitem determinar 3 informações básicas:</vt:lpstr>
      <vt:lpstr>Esforço, Tempo linear e Tamanho de equipe</vt:lpstr>
      <vt:lpstr>COCOMO II - CII</vt:lpstr>
      <vt:lpstr>Equação geral CII</vt:lpstr>
      <vt:lpstr>Coeficiente de Esforço</vt:lpstr>
      <vt:lpstr>Apresentação do PowerPoint</vt:lpstr>
      <vt:lpstr>Relação entre tamanho de equipe, esforço e tempo linear</vt:lpstr>
      <vt:lpstr>Tempo linear</vt:lpstr>
      <vt:lpstr>Fatores de escala</vt:lpstr>
      <vt:lpstr>Fatores de escala</vt:lpstr>
      <vt:lpstr>Precedentes</vt:lpstr>
      <vt:lpstr>Flexibilidade no desenvolvimento</vt:lpstr>
      <vt:lpstr>Resolução de riscos</vt:lpstr>
      <vt:lpstr>Resolução de riscos</vt:lpstr>
      <vt:lpstr>Coesão da equipe de desenvolvimento</vt:lpstr>
      <vt:lpstr>Maturidade do processo</vt:lpstr>
      <vt:lpstr>Multiplicadores de esforço</vt:lpstr>
      <vt:lpstr>Multiplicadores de Esforço do Post-Architecture Model</vt:lpstr>
      <vt:lpstr>Fatores do produto</vt:lpstr>
      <vt:lpstr>Confiabilidade requerida</vt:lpstr>
      <vt:lpstr>Tamanho da base de dados</vt:lpstr>
      <vt:lpstr>Complexidade do produto 1/2</vt:lpstr>
      <vt:lpstr>Complexidade do produto 2/2</vt:lpstr>
      <vt:lpstr>Desenvolvimento visando reusabilidade</vt:lpstr>
      <vt:lpstr>Documentação necessária para o ciclo de desenvolvimento</vt:lpstr>
      <vt:lpstr>Multiplicadores de esforço referentes à plataforma</vt:lpstr>
      <vt:lpstr>Restrição de tempo de execução</vt:lpstr>
      <vt:lpstr>Restrição de memória principal</vt:lpstr>
      <vt:lpstr>Volatilidade da plataforma</vt:lpstr>
      <vt:lpstr>Fatores humanos</vt:lpstr>
      <vt:lpstr>Capacidade dos analistas</vt:lpstr>
      <vt:lpstr>Capacidade dos programadores</vt:lpstr>
      <vt:lpstr>Continuidade de pessoal</vt:lpstr>
      <vt:lpstr>Experiência em aplicações semelhantes</vt:lpstr>
      <vt:lpstr>Experiência na plataforma</vt:lpstr>
      <vt:lpstr>Experiência na linguagem e ferramentas</vt:lpstr>
      <vt:lpstr>Fatores de projeto</vt:lpstr>
      <vt:lpstr>Uso de ferramentas de software</vt:lpstr>
      <vt:lpstr>Equipe de desenvolvimento distribuída</vt:lpstr>
      <vt:lpstr>Cronograma de desenvolvimento requerido</vt:lpstr>
      <vt:lpstr>Fatores do Early design model</vt:lpstr>
      <vt:lpstr>Esforço e tempo por fase RUP</vt:lpstr>
      <vt:lpstr>Exemplo</vt:lpstr>
      <vt:lpstr>Esforço por disciplina</vt:lpstr>
      <vt:lpstr>Calibragem do modelo</vt:lpstr>
      <vt:lpstr>Tendo realizado pelo menos 5 projetos...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Estimação de Esforço II COCOMO II</dc:title>
  <dc:creator>Raul Sidnei</dc:creator>
  <cp:lastModifiedBy>Raul Sidnei</cp:lastModifiedBy>
  <cp:revision>1</cp:revision>
  <dcterms:created xsi:type="dcterms:W3CDTF">2020-09-17T19:55:30Z</dcterms:created>
  <dcterms:modified xsi:type="dcterms:W3CDTF">2020-09-17T19:57:55Z</dcterms:modified>
</cp:coreProperties>
</file>