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80" r:id="rId21"/>
    <p:sldId id="282" r:id="rId22"/>
    <p:sldId id="285" r:id="rId23"/>
    <p:sldId id="286" r:id="rId24"/>
    <p:sldId id="287" r:id="rId25"/>
    <p:sldId id="289" r:id="rId26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C220D5-2525-4E28-B355-820143811456}" v="30" dt="2020-09-11T19:49:00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6" autoAdjust="0"/>
    <p:restoredTop sz="86333" autoAdjust="0"/>
  </p:normalViewPr>
  <p:slideViewPr>
    <p:cSldViewPr>
      <p:cViewPr varScale="1">
        <p:scale>
          <a:sx n="74" d="100"/>
          <a:sy n="74" d="100"/>
        </p:scale>
        <p:origin x="8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7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5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Sidnei" userId="1279d5d3ca440258" providerId="LiveId" clId="{78C220D5-2525-4E28-B355-820143811456}"/>
    <pc:docChg chg="undo custSel mod delSld modSld">
      <pc:chgData name="Raul Sidnei" userId="1279d5d3ca440258" providerId="LiveId" clId="{78C220D5-2525-4E28-B355-820143811456}" dt="2020-09-17T19:58:37.346" v="179" actId="26606"/>
      <pc:docMkLst>
        <pc:docMk/>
      </pc:docMkLst>
      <pc:sldChg chg="addSp delSp modSp mod">
        <pc:chgData name="Raul Sidnei" userId="1279d5d3ca440258" providerId="LiveId" clId="{78C220D5-2525-4E28-B355-820143811456}" dt="2020-09-17T19:58:12.046" v="177" actId="26606"/>
        <pc:sldMkLst>
          <pc:docMk/>
          <pc:sldMk cId="0" sldId="257"/>
        </pc:sldMkLst>
        <pc:spChg chg="mod">
          <ac:chgData name="Raul Sidnei" userId="1279d5d3ca440258" providerId="LiveId" clId="{78C220D5-2525-4E28-B355-820143811456}" dt="2020-09-17T19:58:12.046" v="177" actId="26606"/>
          <ac:spMkLst>
            <pc:docMk/>
            <pc:sldMk cId="0" sldId="257"/>
            <ac:spMk id="2" creationId="{00000000-0000-0000-0000-000000000000}"/>
          </ac:spMkLst>
        </pc:spChg>
        <pc:spChg chg="del">
          <ac:chgData name="Raul Sidnei" userId="1279d5d3ca440258" providerId="LiveId" clId="{78C220D5-2525-4E28-B355-820143811456}" dt="2020-09-17T19:58:12.046" v="177" actId="26606"/>
          <ac:spMkLst>
            <pc:docMk/>
            <pc:sldMk cId="0" sldId="257"/>
            <ac:spMk id="3" creationId="{00000000-0000-0000-0000-000000000000}"/>
          </ac:spMkLst>
        </pc:spChg>
        <pc:graphicFrameChg chg="add">
          <ac:chgData name="Raul Sidnei" userId="1279d5d3ca440258" providerId="LiveId" clId="{78C220D5-2525-4E28-B355-820143811456}" dt="2020-09-17T19:58:12.046" v="177" actId="26606"/>
          <ac:graphicFrameMkLst>
            <pc:docMk/>
            <pc:sldMk cId="0" sldId="257"/>
            <ac:graphicFrameMk id="5" creationId="{DC15C6CA-2688-4379-9791-076DF4B7715B}"/>
          </ac:graphicFrameMkLst>
        </pc:graphicFrameChg>
      </pc:sldChg>
      <pc:sldChg chg="addSp delSp modSp mod modClrScheme chgLayout">
        <pc:chgData name="Raul Sidnei" userId="1279d5d3ca440258" providerId="LiveId" clId="{78C220D5-2525-4E28-B355-820143811456}" dt="2020-09-17T19:58:22.683" v="178" actId="26606"/>
        <pc:sldMkLst>
          <pc:docMk/>
          <pc:sldMk cId="0" sldId="260"/>
        </pc:sldMkLst>
        <pc:spChg chg="mod">
          <ac:chgData name="Raul Sidnei" userId="1279d5d3ca440258" providerId="LiveId" clId="{78C220D5-2525-4E28-B355-820143811456}" dt="2020-09-17T19:58:22.683" v="178" actId="26606"/>
          <ac:spMkLst>
            <pc:docMk/>
            <pc:sldMk cId="0" sldId="260"/>
            <ac:spMk id="2" creationId="{00000000-0000-0000-0000-000000000000}"/>
          </ac:spMkLst>
        </pc:spChg>
        <pc:spChg chg="add del">
          <ac:chgData name="Raul Sidnei" userId="1279d5d3ca440258" providerId="LiveId" clId="{78C220D5-2525-4E28-B355-820143811456}" dt="2020-09-17T19:58:22.683" v="178" actId="26606"/>
          <ac:spMkLst>
            <pc:docMk/>
            <pc:sldMk cId="0" sldId="260"/>
            <ac:spMk id="3" creationId="{00000000-0000-0000-0000-000000000000}"/>
          </ac:spMkLst>
        </pc:spChg>
        <pc:spChg chg="add del mod">
          <ac:chgData name="Raul Sidnei" userId="1279d5d3ca440258" providerId="LiveId" clId="{78C220D5-2525-4E28-B355-820143811456}" dt="2020-09-11T19:31:26.299" v="3" actId="26606"/>
          <ac:spMkLst>
            <pc:docMk/>
            <pc:sldMk cId="0" sldId="260"/>
            <ac:spMk id="9" creationId="{FFD4EEFA-57AB-4119-BBD4-26AC8B8838D9}"/>
          </ac:spMkLst>
        </pc:spChg>
        <pc:graphicFrameChg chg="add del">
          <ac:chgData name="Raul Sidnei" userId="1279d5d3ca440258" providerId="LiveId" clId="{78C220D5-2525-4E28-B355-820143811456}" dt="2020-09-11T19:31:23.497" v="1" actId="26606"/>
          <ac:graphicFrameMkLst>
            <pc:docMk/>
            <pc:sldMk cId="0" sldId="260"/>
            <ac:graphicFrameMk id="5" creationId="{4A08CD7E-50FC-4377-B666-2954F23F08BF}"/>
          </ac:graphicFrameMkLst>
        </pc:graphicFrameChg>
        <pc:graphicFrameChg chg="add">
          <ac:chgData name="Raul Sidnei" userId="1279d5d3ca440258" providerId="LiveId" clId="{78C220D5-2525-4E28-B355-820143811456}" dt="2020-09-17T19:58:22.683" v="178" actId="26606"/>
          <ac:graphicFrameMkLst>
            <pc:docMk/>
            <pc:sldMk cId="0" sldId="260"/>
            <ac:graphicFrameMk id="6" creationId="{7D872BEB-4364-4CC8-A8BC-CBB1D964BCFB}"/>
          </ac:graphicFrameMkLst>
        </pc:graphicFrameChg>
        <pc:graphicFrameChg chg="add del mod">
          <ac:chgData name="Raul Sidnei" userId="1279d5d3ca440258" providerId="LiveId" clId="{78C220D5-2525-4E28-B355-820143811456}" dt="2020-09-11T19:31:26.299" v="3" actId="26606"/>
          <ac:graphicFrameMkLst>
            <pc:docMk/>
            <pc:sldMk cId="0" sldId="260"/>
            <ac:graphicFrameMk id="7" creationId="{1F1E3930-4DFC-4B9F-8910-608E81132DBF}"/>
          </ac:graphicFrameMkLst>
        </pc:graphicFrameChg>
        <pc:graphicFrameChg chg="add del">
          <ac:chgData name="Raul Sidnei" userId="1279d5d3ca440258" providerId="LiveId" clId="{78C220D5-2525-4E28-B355-820143811456}" dt="2020-09-11T19:31:39.571" v="5" actId="26606"/>
          <ac:graphicFrameMkLst>
            <pc:docMk/>
            <pc:sldMk cId="0" sldId="260"/>
            <ac:graphicFrameMk id="11" creationId="{4A08CD7E-50FC-4377-B666-2954F23F08BF}"/>
          </ac:graphicFrameMkLst>
        </pc:graphicFrameChg>
        <pc:graphicFrameChg chg="add del">
          <ac:chgData name="Raul Sidnei" userId="1279d5d3ca440258" providerId="LiveId" clId="{78C220D5-2525-4E28-B355-820143811456}" dt="2020-09-11T19:31:50.073" v="7" actId="26606"/>
          <ac:graphicFrameMkLst>
            <pc:docMk/>
            <pc:sldMk cId="0" sldId="260"/>
            <ac:graphicFrameMk id="13" creationId="{7A93FAE4-E94A-46B3-9808-84C5309B055C}"/>
          </ac:graphicFrameMkLst>
        </pc:graphicFrameChg>
      </pc:sldChg>
      <pc:sldChg chg="addSp modSp mod">
        <pc:chgData name="Raul Sidnei" userId="1279d5d3ca440258" providerId="LiveId" clId="{78C220D5-2525-4E28-B355-820143811456}" dt="2020-09-11T19:32:56.440" v="14" actId="1076"/>
        <pc:sldMkLst>
          <pc:docMk/>
          <pc:sldMk cId="0" sldId="261"/>
        </pc:sldMkLst>
        <pc:spChg chg="mod">
          <ac:chgData name="Raul Sidnei" userId="1279d5d3ca440258" providerId="LiveId" clId="{78C220D5-2525-4E28-B355-820143811456}" dt="2020-09-11T19:32:14.789" v="10" actId="20577"/>
          <ac:spMkLst>
            <pc:docMk/>
            <pc:sldMk cId="0" sldId="261"/>
            <ac:spMk id="3" creationId="{00000000-0000-0000-0000-000000000000}"/>
          </ac:spMkLst>
        </pc:spChg>
        <pc:grpChg chg="mod">
          <ac:chgData name="Raul Sidnei" userId="1279d5d3ca440258" providerId="LiveId" clId="{78C220D5-2525-4E28-B355-820143811456}" dt="2020-09-11T19:32:21.635" v="11" actId="1076"/>
          <ac:grpSpMkLst>
            <pc:docMk/>
            <pc:sldMk cId="0" sldId="261"/>
            <ac:grpSpMk id="6" creationId="{00000000-0000-0000-0000-000000000000}"/>
          </ac:grpSpMkLst>
        </pc:grpChg>
        <pc:grpChg chg="mod">
          <ac:chgData name="Raul Sidnei" userId="1279d5d3ca440258" providerId="LiveId" clId="{78C220D5-2525-4E28-B355-820143811456}" dt="2020-09-11T19:32:27.836" v="12" actId="1076"/>
          <ac:grpSpMkLst>
            <pc:docMk/>
            <pc:sldMk cId="0" sldId="261"/>
            <ac:grpSpMk id="7" creationId="{00000000-0000-0000-0000-000000000000}"/>
          </ac:grpSpMkLst>
        </pc:grpChg>
        <pc:picChg chg="add mod">
          <ac:chgData name="Raul Sidnei" userId="1279d5d3ca440258" providerId="LiveId" clId="{78C220D5-2525-4E28-B355-820143811456}" dt="2020-09-11T19:32:56.440" v="14" actId="1076"/>
          <ac:picMkLst>
            <pc:docMk/>
            <pc:sldMk cId="0" sldId="261"/>
            <ac:picMk id="1026" creationId="{CAD622FA-B147-4AA2-A8C4-538DFC8D5368}"/>
          </ac:picMkLst>
        </pc:picChg>
      </pc:sldChg>
      <pc:sldChg chg="addSp delSp modSp mod modClrScheme chgLayout">
        <pc:chgData name="Raul Sidnei" userId="1279d5d3ca440258" providerId="LiveId" clId="{78C220D5-2525-4E28-B355-820143811456}" dt="2020-09-11T19:33:59.792" v="25" actId="1076"/>
        <pc:sldMkLst>
          <pc:docMk/>
          <pc:sldMk cId="0" sldId="262"/>
        </pc:sldMkLst>
        <pc:spChg chg="mod">
          <ac:chgData name="Raul Sidnei" userId="1279d5d3ca440258" providerId="LiveId" clId="{78C220D5-2525-4E28-B355-820143811456}" dt="2020-09-11T19:33:25.460" v="20" actId="26606"/>
          <ac:spMkLst>
            <pc:docMk/>
            <pc:sldMk cId="0" sldId="262"/>
            <ac:spMk id="2" creationId="{00000000-0000-0000-0000-000000000000}"/>
          </ac:spMkLst>
        </pc:spChg>
        <pc:spChg chg="mod">
          <ac:chgData name="Raul Sidnei" userId="1279d5d3ca440258" providerId="LiveId" clId="{78C220D5-2525-4E28-B355-820143811456}" dt="2020-09-11T19:33:25.460" v="20" actId="26606"/>
          <ac:spMkLst>
            <pc:docMk/>
            <pc:sldMk cId="0" sldId="262"/>
            <ac:spMk id="3" creationId="{00000000-0000-0000-0000-000000000000}"/>
          </ac:spMkLst>
        </pc:spChg>
        <pc:spChg chg="add del mod">
          <ac:chgData name="Raul Sidnei" userId="1279d5d3ca440258" providerId="LiveId" clId="{78C220D5-2525-4E28-B355-820143811456}" dt="2020-09-11T19:33:25.455" v="19" actId="26606"/>
          <ac:spMkLst>
            <pc:docMk/>
            <pc:sldMk cId="0" sldId="262"/>
            <ac:spMk id="8" creationId="{E170830D-C414-4030-B9A8-224F2A27FB36}"/>
          </ac:spMkLst>
        </pc:spChg>
        <pc:spChg chg="add del mod">
          <ac:chgData name="Raul Sidnei" userId="1279d5d3ca440258" providerId="LiveId" clId="{78C220D5-2525-4E28-B355-820143811456}" dt="2020-09-11T19:33:25.455" v="19" actId="26606"/>
          <ac:spMkLst>
            <pc:docMk/>
            <pc:sldMk cId="0" sldId="262"/>
            <ac:spMk id="10" creationId="{8B5F3118-2B3E-4E3D-95F8-2ADE65BFE350}"/>
          </ac:spMkLst>
        </pc:spChg>
        <pc:spChg chg="add del mod">
          <ac:chgData name="Raul Sidnei" userId="1279d5d3ca440258" providerId="LiveId" clId="{78C220D5-2525-4E28-B355-820143811456}" dt="2020-09-11T19:33:25.455" v="19" actId="26606"/>
          <ac:spMkLst>
            <pc:docMk/>
            <pc:sldMk cId="0" sldId="262"/>
            <ac:spMk id="12" creationId="{140B8320-5213-416C-A5F9-607248958124}"/>
          </ac:spMkLst>
        </pc:spChg>
        <pc:spChg chg="add del mod">
          <ac:chgData name="Raul Sidnei" userId="1279d5d3ca440258" providerId="LiveId" clId="{78C220D5-2525-4E28-B355-820143811456}" dt="2020-09-11T19:33:52.996" v="22" actId="478"/>
          <ac:spMkLst>
            <pc:docMk/>
            <pc:sldMk cId="0" sldId="262"/>
            <ac:spMk id="14" creationId="{0B309E94-5305-4D73-95CE-BD821939D5BC}"/>
          </ac:spMkLst>
        </pc:spChg>
        <pc:picChg chg="add mod">
          <ac:chgData name="Raul Sidnei" userId="1279d5d3ca440258" providerId="LiveId" clId="{78C220D5-2525-4E28-B355-820143811456}" dt="2020-09-11T19:33:59.792" v="25" actId="1076"/>
          <ac:picMkLst>
            <pc:docMk/>
            <pc:sldMk cId="0" sldId="262"/>
            <ac:picMk id="2050" creationId="{A4A19C6E-B3AF-4765-9B4D-3F0FE841A9FC}"/>
          </ac:picMkLst>
        </pc:picChg>
      </pc:sldChg>
      <pc:sldChg chg="addSp delSp modSp mod modClrScheme chgLayout">
        <pc:chgData name="Raul Sidnei" userId="1279d5d3ca440258" providerId="LiveId" clId="{78C220D5-2525-4E28-B355-820143811456}" dt="2020-09-11T19:35:31.367" v="42" actId="14100"/>
        <pc:sldMkLst>
          <pc:docMk/>
          <pc:sldMk cId="0" sldId="263"/>
        </pc:sldMkLst>
        <pc:spChg chg="mod">
          <ac:chgData name="Raul Sidnei" userId="1279d5d3ca440258" providerId="LiveId" clId="{78C220D5-2525-4E28-B355-820143811456}" dt="2020-09-11T19:34:40.062" v="35" actId="26606"/>
          <ac:spMkLst>
            <pc:docMk/>
            <pc:sldMk cId="0" sldId="263"/>
            <ac:spMk id="2" creationId="{00000000-0000-0000-0000-000000000000}"/>
          </ac:spMkLst>
        </pc:spChg>
        <pc:spChg chg="del mod">
          <ac:chgData name="Raul Sidnei" userId="1279d5d3ca440258" providerId="LiveId" clId="{78C220D5-2525-4E28-B355-820143811456}" dt="2020-09-11T19:34:40.062" v="35" actId="26606"/>
          <ac:spMkLst>
            <pc:docMk/>
            <pc:sldMk cId="0" sldId="263"/>
            <ac:spMk id="3" creationId="{00000000-0000-0000-0000-000000000000}"/>
          </ac:spMkLst>
        </pc:spChg>
        <pc:spChg chg="add del mod">
          <ac:chgData name="Raul Sidnei" userId="1279d5d3ca440258" providerId="LiveId" clId="{78C220D5-2525-4E28-B355-820143811456}" dt="2020-09-11T19:35:21.231" v="38"/>
          <ac:spMkLst>
            <pc:docMk/>
            <pc:sldMk cId="0" sldId="263"/>
            <ac:spMk id="6" creationId="{9DA7088E-7929-437C-A321-FF94940BF00C}"/>
          </ac:spMkLst>
        </pc:spChg>
        <pc:spChg chg="add del mod">
          <ac:chgData name="Raul Sidnei" userId="1279d5d3ca440258" providerId="LiveId" clId="{78C220D5-2525-4E28-B355-820143811456}" dt="2020-09-11T19:35:18.110" v="37" actId="478"/>
          <ac:spMkLst>
            <pc:docMk/>
            <pc:sldMk cId="0" sldId="263"/>
            <ac:spMk id="9" creationId="{A4CDD76E-5919-46C7-A273-3D1E1A0BA3B3}"/>
          </ac:spMkLst>
        </pc:spChg>
        <pc:graphicFrameChg chg="add del mod">
          <ac:chgData name="Raul Sidnei" userId="1279d5d3ca440258" providerId="LiveId" clId="{78C220D5-2525-4E28-B355-820143811456}" dt="2020-09-11T19:35:18.110" v="37" actId="478"/>
          <ac:graphicFrameMkLst>
            <pc:docMk/>
            <pc:sldMk cId="0" sldId="263"/>
            <ac:graphicFrameMk id="5" creationId="{B811CDA2-5009-4841-81CC-45E2581F4668}"/>
          </ac:graphicFrameMkLst>
        </pc:graphicFrameChg>
        <pc:picChg chg="add mod">
          <ac:chgData name="Raul Sidnei" userId="1279d5d3ca440258" providerId="LiveId" clId="{78C220D5-2525-4E28-B355-820143811456}" dt="2020-09-11T19:35:31.367" v="42" actId="14100"/>
          <ac:picMkLst>
            <pc:docMk/>
            <pc:sldMk cId="0" sldId="263"/>
            <ac:picMk id="3074" creationId="{97B160BF-E420-45AC-A19B-12EC7C44DD62}"/>
          </ac:picMkLst>
        </pc:picChg>
      </pc:sldChg>
      <pc:sldChg chg="modSp mod modClrScheme chgLayout">
        <pc:chgData name="Raul Sidnei" userId="1279d5d3ca440258" providerId="LiveId" clId="{78C220D5-2525-4E28-B355-820143811456}" dt="2020-09-17T19:58:37.346" v="179" actId="26606"/>
        <pc:sldMkLst>
          <pc:docMk/>
          <pc:sldMk cId="0" sldId="265"/>
        </pc:sldMkLst>
        <pc:spChg chg="mod">
          <ac:chgData name="Raul Sidnei" userId="1279d5d3ca440258" providerId="LiveId" clId="{78C220D5-2525-4E28-B355-820143811456}" dt="2020-09-17T19:58:37.346" v="179" actId="26606"/>
          <ac:spMkLst>
            <pc:docMk/>
            <pc:sldMk cId="0" sldId="265"/>
            <ac:spMk id="2" creationId="{00000000-0000-0000-0000-000000000000}"/>
          </ac:spMkLst>
        </pc:spChg>
        <pc:spChg chg="mod ord">
          <ac:chgData name="Raul Sidnei" userId="1279d5d3ca440258" providerId="LiveId" clId="{78C220D5-2525-4E28-B355-820143811456}" dt="2020-09-17T19:58:37.346" v="179" actId="26606"/>
          <ac:spMkLst>
            <pc:docMk/>
            <pc:sldMk cId="0" sldId="265"/>
            <ac:spMk id="3" creationId="{00000000-0000-0000-0000-000000000000}"/>
          </ac:spMkLst>
        </pc:spChg>
        <pc:picChg chg="mod">
          <ac:chgData name="Raul Sidnei" userId="1279d5d3ca440258" providerId="LiveId" clId="{78C220D5-2525-4E28-B355-820143811456}" dt="2020-09-17T19:58:37.346" v="179" actId="26606"/>
          <ac:picMkLst>
            <pc:docMk/>
            <pc:sldMk cId="0" sldId="265"/>
            <ac:picMk id="5" creationId="{DCE3B9F4-50ED-4F66-A26C-FD590680305A}"/>
          </ac:picMkLst>
        </pc:picChg>
      </pc:sldChg>
      <pc:sldChg chg="addSp modSp">
        <pc:chgData name="Raul Sidnei" userId="1279d5d3ca440258" providerId="LiveId" clId="{78C220D5-2525-4E28-B355-820143811456}" dt="2020-09-11T19:36:52.266" v="45" actId="1076"/>
        <pc:sldMkLst>
          <pc:docMk/>
          <pc:sldMk cId="0" sldId="269"/>
        </pc:sldMkLst>
        <pc:picChg chg="add mod">
          <ac:chgData name="Raul Sidnei" userId="1279d5d3ca440258" providerId="LiveId" clId="{78C220D5-2525-4E28-B355-820143811456}" dt="2020-09-11T19:36:52.266" v="45" actId="1076"/>
          <ac:picMkLst>
            <pc:docMk/>
            <pc:sldMk cId="0" sldId="269"/>
            <ac:picMk id="4098" creationId="{355A54F7-A25D-46B1-BD37-36347061F5FA}"/>
          </ac:picMkLst>
        </pc:picChg>
      </pc:sldChg>
      <pc:sldChg chg="modSp mod">
        <pc:chgData name="Raul Sidnei" userId="1279d5d3ca440258" providerId="LiveId" clId="{78C220D5-2525-4E28-B355-820143811456}" dt="2020-09-11T19:36:58.196" v="46" actId="1076"/>
        <pc:sldMkLst>
          <pc:docMk/>
          <pc:sldMk cId="0" sldId="270"/>
        </pc:sldMkLst>
        <pc:picChg chg="mod">
          <ac:chgData name="Raul Sidnei" userId="1279d5d3ca440258" providerId="LiveId" clId="{78C220D5-2525-4E28-B355-820143811456}" dt="2020-09-11T19:36:58.196" v="46" actId="1076"/>
          <ac:picMkLst>
            <pc:docMk/>
            <pc:sldMk cId="0" sldId="270"/>
            <ac:picMk id="1026" creationId="{00000000-0000-0000-0000-000000000000}"/>
          </ac:picMkLst>
        </pc:picChg>
      </pc:sldChg>
      <pc:sldChg chg="addSp delSp modSp mod">
        <pc:chgData name="Raul Sidnei" userId="1279d5d3ca440258" providerId="LiveId" clId="{78C220D5-2525-4E28-B355-820143811456}" dt="2020-09-11T19:37:37.822" v="48"/>
        <pc:sldMkLst>
          <pc:docMk/>
          <pc:sldMk cId="0" sldId="271"/>
        </pc:sldMkLst>
        <pc:spChg chg="del mod">
          <ac:chgData name="Raul Sidnei" userId="1279d5d3ca440258" providerId="LiveId" clId="{78C220D5-2525-4E28-B355-820143811456}" dt="2020-09-11T19:37:37.822" v="48"/>
          <ac:spMkLst>
            <pc:docMk/>
            <pc:sldMk cId="0" sldId="271"/>
            <ac:spMk id="3" creationId="{00000000-0000-0000-0000-000000000000}"/>
          </ac:spMkLst>
        </pc:spChg>
        <pc:picChg chg="add mod">
          <ac:chgData name="Raul Sidnei" userId="1279d5d3ca440258" providerId="LiveId" clId="{78C220D5-2525-4E28-B355-820143811456}" dt="2020-09-11T19:37:37.822" v="48"/>
          <ac:picMkLst>
            <pc:docMk/>
            <pc:sldMk cId="0" sldId="271"/>
            <ac:picMk id="5122" creationId="{3CFD475E-FF67-452C-AE9C-95CADDA8E00B}"/>
          </ac:picMkLst>
        </pc:picChg>
      </pc:sldChg>
      <pc:sldChg chg="modSp mod">
        <pc:chgData name="Raul Sidnei" userId="1279d5d3ca440258" providerId="LiveId" clId="{78C220D5-2525-4E28-B355-820143811456}" dt="2020-09-11T19:38:23.100" v="59" actId="403"/>
        <pc:sldMkLst>
          <pc:docMk/>
          <pc:sldMk cId="0" sldId="272"/>
        </pc:sldMkLst>
        <pc:spChg chg="mod">
          <ac:chgData name="Raul Sidnei" userId="1279d5d3ca440258" providerId="LiveId" clId="{78C220D5-2525-4E28-B355-820143811456}" dt="2020-09-11T19:38:23.100" v="59" actId="403"/>
          <ac:spMkLst>
            <pc:docMk/>
            <pc:sldMk cId="0" sldId="272"/>
            <ac:spMk id="2" creationId="{00000000-0000-0000-0000-000000000000}"/>
          </ac:spMkLst>
        </pc:spChg>
        <pc:spChg chg="mod">
          <ac:chgData name="Raul Sidnei" userId="1279d5d3ca440258" providerId="LiveId" clId="{78C220D5-2525-4E28-B355-820143811456}" dt="2020-09-11T19:38:10.860" v="51" actId="1076"/>
          <ac:spMkLst>
            <pc:docMk/>
            <pc:sldMk cId="0" sldId="272"/>
            <ac:spMk id="3" creationId="{00000000-0000-0000-0000-000000000000}"/>
          </ac:spMkLst>
        </pc:spChg>
      </pc:sldChg>
      <pc:sldChg chg="addSp modSp">
        <pc:chgData name="Raul Sidnei" userId="1279d5d3ca440258" providerId="LiveId" clId="{78C220D5-2525-4E28-B355-820143811456}" dt="2020-09-11T19:39:39.261" v="61" actId="1076"/>
        <pc:sldMkLst>
          <pc:docMk/>
          <pc:sldMk cId="0" sldId="275"/>
        </pc:sldMkLst>
        <pc:picChg chg="add mod">
          <ac:chgData name="Raul Sidnei" userId="1279d5d3ca440258" providerId="LiveId" clId="{78C220D5-2525-4E28-B355-820143811456}" dt="2020-09-11T19:39:39.261" v="61" actId="1076"/>
          <ac:picMkLst>
            <pc:docMk/>
            <pc:sldMk cId="0" sldId="275"/>
            <ac:picMk id="6146" creationId="{3152BAF1-B685-4283-B4C1-2929A3C685D6}"/>
          </ac:picMkLst>
        </pc:picChg>
      </pc:sldChg>
      <pc:sldChg chg="modSp mod">
        <pc:chgData name="Raul Sidnei" userId="1279d5d3ca440258" providerId="LiveId" clId="{78C220D5-2525-4E28-B355-820143811456}" dt="2020-09-11T19:39:53.617" v="63" actId="14100"/>
        <pc:sldMkLst>
          <pc:docMk/>
          <pc:sldMk cId="0" sldId="278"/>
        </pc:sldMkLst>
        <pc:spChg chg="mod">
          <ac:chgData name="Raul Sidnei" userId="1279d5d3ca440258" providerId="LiveId" clId="{78C220D5-2525-4E28-B355-820143811456}" dt="2020-09-11T19:39:50.568" v="62" actId="14100"/>
          <ac:spMkLst>
            <pc:docMk/>
            <pc:sldMk cId="0" sldId="278"/>
            <ac:spMk id="2" creationId="{00000000-0000-0000-0000-000000000000}"/>
          </ac:spMkLst>
        </pc:spChg>
        <pc:picChg chg="mod">
          <ac:chgData name="Raul Sidnei" userId="1279d5d3ca440258" providerId="LiveId" clId="{78C220D5-2525-4E28-B355-820143811456}" dt="2020-09-11T19:39:53.617" v="63" actId="14100"/>
          <ac:picMkLst>
            <pc:docMk/>
            <pc:sldMk cId="0" sldId="278"/>
            <ac:picMk id="4" creationId="{41F728BC-30B3-493E-9CD2-FE55E5B54268}"/>
          </ac:picMkLst>
        </pc:picChg>
      </pc:sldChg>
      <pc:sldChg chg="modSp mod">
        <pc:chgData name="Raul Sidnei" userId="1279d5d3ca440258" providerId="LiveId" clId="{78C220D5-2525-4E28-B355-820143811456}" dt="2020-09-11T19:40:04.993" v="65" actId="14100"/>
        <pc:sldMkLst>
          <pc:docMk/>
          <pc:sldMk cId="0" sldId="280"/>
        </pc:sldMkLst>
        <pc:spChg chg="mod">
          <ac:chgData name="Raul Sidnei" userId="1279d5d3ca440258" providerId="LiveId" clId="{78C220D5-2525-4E28-B355-820143811456}" dt="2020-09-11T19:40:01.808" v="64" actId="14100"/>
          <ac:spMkLst>
            <pc:docMk/>
            <pc:sldMk cId="0" sldId="280"/>
            <ac:spMk id="2" creationId="{00000000-0000-0000-0000-000000000000}"/>
          </ac:spMkLst>
        </pc:spChg>
        <pc:picChg chg="mod">
          <ac:chgData name="Raul Sidnei" userId="1279d5d3ca440258" providerId="LiveId" clId="{78C220D5-2525-4E28-B355-820143811456}" dt="2020-09-11T19:40:04.993" v="65" actId="14100"/>
          <ac:picMkLst>
            <pc:docMk/>
            <pc:sldMk cId="0" sldId="280"/>
            <ac:picMk id="4" creationId="{0FAFBABB-09A4-4E8E-BB81-2F3AAA1ECC5C}"/>
          </ac:picMkLst>
        </pc:picChg>
      </pc:sldChg>
      <pc:sldChg chg="addSp modSp mod">
        <pc:chgData name="Raul Sidnei" userId="1279d5d3ca440258" providerId="LiveId" clId="{78C220D5-2525-4E28-B355-820143811456}" dt="2020-09-11T19:42:22.781" v="77" actId="14100"/>
        <pc:sldMkLst>
          <pc:docMk/>
          <pc:sldMk cId="0" sldId="282"/>
        </pc:sldMkLst>
        <pc:spChg chg="mod">
          <ac:chgData name="Raul Sidnei" userId="1279d5d3ca440258" providerId="LiveId" clId="{78C220D5-2525-4E28-B355-820143811456}" dt="2020-09-11T19:41:35.552" v="70" actId="20577"/>
          <ac:spMkLst>
            <pc:docMk/>
            <pc:sldMk cId="0" sldId="282"/>
            <ac:spMk id="3" creationId="{00000000-0000-0000-0000-000000000000}"/>
          </ac:spMkLst>
        </pc:spChg>
        <pc:spChg chg="add mod">
          <ac:chgData name="Raul Sidnei" userId="1279d5d3ca440258" providerId="LiveId" clId="{78C220D5-2525-4E28-B355-820143811456}" dt="2020-09-11T19:42:22.781" v="77" actId="14100"/>
          <ac:spMkLst>
            <pc:docMk/>
            <pc:sldMk cId="0" sldId="282"/>
            <ac:spMk id="4" creationId="{E2D050B8-249D-4600-AF42-4B05A18DA68D}"/>
          </ac:spMkLst>
        </pc:spChg>
        <pc:picChg chg="add mod">
          <ac:chgData name="Raul Sidnei" userId="1279d5d3ca440258" providerId="LiveId" clId="{78C220D5-2525-4E28-B355-820143811456}" dt="2020-09-11T19:41:40.773" v="71" actId="14100"/>
          <ac:picMkLst>
            <pc:docMk/>
            <pc:sldMk cId="0" sldId="282"/>
            <ac:picMk id="7170" creationId="{B2B32FFB-5F4D-481E-99A3-5A62E01B984C}"/>
          </ac:picMkLst>
        </pc:picChg>
      </pc:sldChg>
      <pc:sldChg chg="modSp mod">
        <pc:chgData name="Raul Sidnei" userId="1279d5d3ca440258" providerId="LiveId" clId="{78C220D5-2525-4E28-B355-820143811456}" dt="2020-09-11T19:42:53.566" v="84" actId="404"/>
        <pc:sldMkLst>
          <pc:docMk/>
          <pc:sldMk cId="0" sldId="285"/>
        </pc:sldMkLst>
        <pc:spChg chg="mod">
          <ac:chgData name="Raul Sidnei" userId="1279d5d3ca440258" providerId="LiveId" clId="{78C220D5-2525-4E28-B355-820143811456}" dt="2020-09-11T19:42:53.566" v="84" actId="404"/>
          <ac:spMkLst>
            <pc:docMk/>
            <pc:sldMk cId="0" sldId="285"/>
            <ac:spMk id="7170" creationId="{00000000-0000-0000-0000-000000000000}"/>
          </ac:spMkLst>
        </pc:spChg>
        <pc:spChg chg="mod">
          <ac:chgData name="Raul Sidnei" userId="1279d5d3ca440258" providerId="LiveId" clId="{78C220D5-2525-4E28-B355-820143811456}" dt="2020-09-11T19:42:53.566" v="84" actId="404"/>
          <ac:spMkLst>
            <pc:docMk/>
            <pc:sldMk cId="0" sldId="285"/>
            <ac:spMk id="7171" creationId="{00000000-0000-0000-0000-000000000000}"/>
          </ac:spMkLst>
        </pc:spChg>
        <pc:spChg chg="mod">
          <ac:chgData name="Raul Sidnei" userId="1279d5d3ca440258" providerId="LiveId" clId="{78C220D5-2525-4E28-B355-820143811456}" dt="2020-09-11T19:42:53.566" v="84" actId="404"/>
          <ac:spMkLst>
            <pc:docMk/>
            <pc:sldMk cId="0" sldId="285"/>
            <ac:spMk id="7172" creationId="{00000000-0000-0000-0000-000000000000}"/>
          </ac:spMkLst>
        </pc:spChg>
        <pc:spChg chg="mod">
          <ac:chgData name="Raul Sidnei" userId="1279d5d3ca440258" providerId="LiveId" clId="{78C220D5-2525-4E28-B355-820143811456}" dt="2020-09-11T19:42:53.566" v="84" actId="404"/>
          <ac:spMkLst>
            <pc:docMk/>
            <pc:sldMk cId="0" sldId="285"/>
            <ac:spMk id="7173" creationId="{00000000-0000-0000-0000-000000000000}"/>
          </ac:spMkLst>
        </pc:spChg>
        <pc:spChg chg="mod">
          <ac:chgData name="Raul Sidnei" userId="1279d5d3ca440258" providerId="LiveId" clId="{78C220D5-2525-4E28-B355-820143811456}" dt="2020-09-11T19:42:53.566" v="84" actId="404"/>
          <ac:spMkLst>
            <pc:docMk/>
            <pc:sldMk cId="0" sldId="285"/>
            <ac:spMk id="7174" creationId="{00000000-0000-0000-0000-000000000000}"/>
          </ac:spMkLst>
        </pc:spChg>
        <pc:spChg chg="mod">
          <ac:chgData name="Raul Sidnei" userId="1279d5d3ca440258" providerId="LiveId" clId="{78C220D5-2525-4E28-B355-820143811456}" dt="2020-09-11T19:42:53.566" v="84" actId="404"/>
          <ac:spMkLst>
            <pc:docMk/>
            <pc:sldMk cId="0" sldId="285"/>
            <ac:spMk id="7175" creationId="{00000000-0000-0000-0000-000000000000}"/>
          </ac:spMkLst>
        </pc:spChg>
        <pc:spChg chg="mod">
          <ac:chgData name="Raul Sidnei" userId="1279d5d3ca440258" providerId="LiveId" clId="{78C220D5-2525-4E28-B355-820143811456}" dt="2020-09-11T19:42:53.566" v="84" actId="404"/>
          <ac:spMkLst>
            <pc:docMk/>
            <pc:sldMk cId="0" sldId="285"/>
            <ac:spMk id="7176" creationId="{00000000-0000-0000-0000-000000000000}"/>
          </ac:spMkLst>
        </pc:spChg>
        <pc:spChg chg="mod">
          <ac:chgData name="Raul Sidnei" userId="1279d5d3ca440258" providerId="LiveId" clId="{78C220D5-2525-4E28-B355-820143811456}" dt="2020-09-11T19:42:53.566" v="84" actId="404"/>
          <ac:spMkLst>
            <pc:docMk/>
            <pc:sldMk cId="0" sldId="285"/>
            <ac:spMk id="7177" creationId="{00000000-0000-0000-0000-000000000000}"/>
          </ac:spMkLst>
        </pc:spChg>
        <pc:spChg chg="mod">
          <ac:chgData name="Raul Sidnei" userId="1279d5d3ca440258" providerId="LiveId" clId="{78C220D5-2525-4E28-B355-820143811456}" dt="2020-09-11T19:42:53.566" v="84" actId="404"/>
          <ac:spMkLst>
            <pc:docMk/>
            <pc:sldMk cId="0" sldId="285"/>
            <ac:spMk id="7178" creationId="{00000000-0000-0000-0000-000000000000}"/>
          </ac:spMkLst>
        </pc:spChg>
        <pc:grpChg chg="mod">
          <ac:chgData name="Raul Sidnei" userId="1279d5d3ca440258" providerId="LiveId" clId="{78C220D5-2525-4E28-B355-820143811456}" dt="2020-09-11T19:42:45.495" v="79" actId="14100"/>
          <ac:grpSpMkLst>
            <pc:docMk/>
            <pc:sldMk cId="0" sldId="285"/>
            <ac:grpSpMk id="7169" creationId="{00000000-0000-0000-0000-000000000000}"/>
          </ac:grpSpMkLst>
        </pc:grpChg>
      </pc:sldChg>
      <pc:sldChg chg="addSp modSp mod">
        <pc:chgData name="Raul Sidnei" userId="1279d5d3ca440258" providerId="LiveId" clId="{78C220D5-2525-4E28-B355-820143811456}" dt="2020-09-11T19:44:52.297" v="160" actId="20577"/>
        <pc:sldMkLst>
          <pc:docMk/>
          <pc:sldMk cId="0" sldId="286"/>
        </pc:sldMkLst>
        <pc:spChg chg="mod">
          <ac:chgData name="Raul Sidnei" userId="1279d5d3ca440258" providerId="LiveId" clId="{78C220D5-2525-4E28-B355-820143811456}" dt="2020-09-11T19:44:52.297" v="160" actId="20577"/>
          <ac:spMkLst>
            <pc:docMk/>
            <pc:sldMk cId="0" sldId="286"/>
            <ac:spMk id="3" creationId="{00000000-0000-0000-0000-000000000000}"/>
          </ac:spMkLst>
        </pc:spChg>
        <pc:picChg chg="add mod">
          <ac:chgData name="Raul Sidnei" userId="1279d5d3ca440258" providerId="LiveId" clId="{78C220D5-2525-4E28-B355-820143811456}" dt="2020-09-11T19:44:32.280" v="157" actId="1076"/>
          <ac:picMkLst>
            <pc:docMk/>
            <pc:sldMk cId="0" sldId="286"/>
            <ac:picMk id="8194" creationId="{E66642E2-11CB-4E70-9391-9E9D035DF836}"/>
          </ac:picMkLst>
        </pc:picChg>
      </pc:sldChg>
      <pc:sldChg chg="addSp modSp mod">
        <pc:chgData name="Raul Sidnei" userId="1279d5d3ca440258" providerId="LiveId" clId="{78C220D5-2525-4E28-B355-820143811456}" dt="2020-09-11T19:47:22.349" v="172" actId="1076"/>
        <pc:sldMkLst>
          <pc:docMk/>
          <pc:sldMk cId="0" sldId="287"/>
        </pc:sldMkLst>
        <pc:spChg chg="mod">
          <ac:chgData name="Raul Sidnei" userId="1279d5d3ca440258" providerId="LiveId" clId="{78C220D5-2525-4E28-B355-820143811456}" dt="2020-09-11T19:46:44.944" v="170" actId="27636"/>
          <ac:spMkLst>
            <pc:docMk/>
            <pc:sldMk cId="0" sldId="287"/>
            <ac:spMk id="3" creationId="{00000000-0000-0000-0000-000000000000}"/>
          </ac:spMkLst>
        </pc:spChg>
        <pc:picChg chg="add mod">
          <ac:chgData name="Raul Sidnei" userId="1279d5d3ca440258" providerId="LiveId" clId="{78C220D5-2525-4E28-B355-820143811456}" dt="2020-09-11T19:47:22.349" v="172" actId="1076"/>
          <ac:picMkLst>
            <pc:docMk/>
            <pc:sldMk cId="0" sldId="287"/>
            <ac:picMk id="9218" creationId="{CC24188B-8052-4F38-AB66-3B169FAA8FC7}"/>
          </ac:picMkLst>
        </pc:picChg>
      </pc:sldChg>
      <pc:sldChg chg="addSp delSp modSp mod">
        <pc:chgData name="Raul Sidnei" userId="1279d5d3ca440258" providerId="LiveId" clId="{78C220D5-2525-4E28-B355-820143811456}" dt="2020-09-11T19:49:00.803" v="174"/>
        <pc:sldMkLst>
          <pc:docMk/>
          <pc:sldMk cId="0" sldId="289"/>
        </pc:sldMkLst>
        <pc:spChg chg="del mod">
          <ac:chgData name="Raul Sidnei" userId="1279d5d3ca440258" providerId="LiveId" clId="{78C220D5-2525-4E28-B355-820143811456}" dt="2020-09-11T19:49:00.803" v="174"/>
          <ac:spMkLst>
            <pc:docMk/>
            <pc:sldMk cId="0" sldId="289"/>
            <ac:spMk id="3" creationId="{00000000-0000-0000-0000-000000000000}"/>
          </ac:spMkLst>
        </pc:spChg>
        <pc:picChg chg="add mod">
          <ac:chgData name="Raul Sidnei" userId="1279d5d3ca440258" providerId="LiveId" clId="{78C220D5-2525-4E28-B355-820143811456}" dt="2020-09-11T19:49:00.803" v="174"/>
          <ac:picMkLst>
            <pc:docMk/>
            <pc:sldMk cId="0" sldId="289"/>
            <ac:picMk id="10242" creationId="{605733D6-467D-45BD-B6A0-6D74D4B31358}"/>
          </ac:picMkLst>
        </pc:picChg>
      </pc:sldChg>
      <pc:sldChg chg="del">
        <pc:chgData name="Raul Sidnei" userId="1279d5d3ca440258" providerId="LiveId" clId="{78C220D5-2525-4E28-B355-820143811456}" dt="2020-09-11T19:49:08.545" v="175" actId="47"/>
        <pc:sldMkLst>
          <pc:docMk/>
          <pc:sldMk cId="0" sldId="290"/>
        </pc:sldMkLst>
      </pc:sldChg>
      <pc:sldChg chg="del">
        <pc:chgData name="Raul Sidnei" userId="1279d5d3ca440258" providerId="LiveId" clId="{78C220D5-2525-4E28-B355-820143811456}" dt="2020-09-11T19:51:59.294" v="176" actId="47"/>
        <pc:sldMkLst>
          <pc:docMk/>
          <pc:sldMk cId="0" sldId="292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989D08-C499-4366-BDC7-6E2E0906B41A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BDAF76-3A40-44E4-B255-CB10D53BA3FE}">
      <dgm:prSet/>
      <dgm:spPr/>
      <dgm:t>
        <a:bodyPr/>
        <a:lstStyle/>
        <a:p>
          <a:r>
            <a:rPr lang="pt-BR"/>
            <a:t>Plano de Gerência de Riscos</a:t>
          </a:r>
          <a:endParaRPr lang="en-US"/>
        </a:p>
      </dgm:t>
    </dgm:pt>
    <dgm:pt modelId="{1CF6E5C1-16C7-4C65-B00D-7CCF52DFC45B}" type="parTrans" cxnId="{7BC82219-3D74-4D21-B94C-C74947251984}">
      <dgm:prSet/>
      <dgm:spPr/>
      <dgm:t>
        <a:bodyPr/>
        <a:lstStyle/>
        <a:p>
          <a:endParaRPr lang="en-US"/>
        </a:p>
      </dgm:t>
    </dgm:pt>
    <dgm:pt modelId="{D3A1878B-FC40-401F-9DA3-B2591555A82A}" type="sibTrans" cxnId="{7BC82219-3D74-4D21-B94C-C74947251984}">
      <dgm:prSet/>
      <dgm:spPr/>
      <dgm:t>
        <a:bodyPr/>
        <a:lstStyle/>
        <a:p>
          <a:endParaRPr lang="en-US"/>
        </a:p>
      </dgm:t>
    </dgm:pt>
    <dgm:pt modelId="{57076E94-BB46-4485-807D-13F221C99C71}">
      <dgm:prSet/>
      <dgm:spPr/>
      <dgm:t>
        <a:bodyPr/>
        <a:lstStyle/>
        <a:p>
          <a:r>
            <a:rPr lang="pt-BR"/>
            <a:t>Identificação de Riscos</a:t>
          </a:r>
          <a:endParaRPr lang="en-US"/>
        </a:p>
      </dgm:t>
    </dgm:pt>
    <dgm:pt modelId="{49150EF9-C163-4A38-A1EF-416B50EDB3B4}" type="parTrans" cxnId="{4D1D01A6-CC8E-4C4B-90CC-31B335B22FE1}">
      <dgm:prSet/>
      <dgm:spPr/>
      <dgm:t>
        <a:bodyPr/>
        <a:lstStyle/>
        <a:p>
          <a:endParaRPr lang="en-US"/>
        </a:p>
      </dgm:t>
    </dgm:pt>
    <dgm:pt modelId="{CE206369-CEAD-4071-AB49-A5D5A6FA784D}" type="sibTrans" cxnId="{4D1D01A6-CC8E-4C4B-90CC-31B335B22FE1}">
      <dgm:prSet/>
      <dgm:spPr/>
      <dgm:t>
        <a:bodyPr/>
        <a:lstStyle/>
        <a:p>
          <a:endParaRPr lang="en-US"/>
        </a:p>
      </dgm:t>
    </dgm:pt>
    <dgm:pt modelId="{C6033DA6-FA28-458D-BA7B-91642A3C4C0F}">
      <dgm:prSet/>
      <dgm:spPr/>
      <dgm:t>
        <a:bodyPr/>
        <a:lstStyle/>
        <a:p>
          <a:r>
            <a:rPr lang="en-US" i="1"/>
            <a:t>Checklist</a:t>
          </a:r>
          <a:r>
            <a:rPr lang="en-US"/>
            <a:t> de Riscos</a:t>
          </a:r>
        </a:p>
      </dgm:t>
    </dgm:pt>
    <dgm:pt modelId="{897E98B9-E43A-4407-810A-56A274967DAC}" type="parTrans" cxnId="{F3B6EF02-6D07-4336-BAC5-5C8F6C394687}">
      <dgm:prSet/>
      <dgm:spPr/>
      <dgm:t>
        <a:bodyPr/>
        <a:lstStyle/>
        <a:p>
          <a:endParaRPr lang="en-US"/>
        </a:p>
      </dgm:t>
    </dgm:pt>
    <dgm:pt modelId="{A44780A0-0936-4217-833C-8154069BB960}" type="sibTrans" cxnId="{F3B6EF02-6D07-4336-BAC5-5C8F6C394687}">
      <dgm:prSet/>
      <dgm:spPr/>
      <dgm:t>
        <a:bodyPr/>
        <a:lstStyle/>
        <a:p>
          <a:endParaRPr lang="en-US"/>
        </a:p>
      </dgm:t>
    </dgm:pt>
    <dgm:pt modelId="{6DDAB53F-6B51-410A-AAB4-0AEEB87F2509}">
      <dgm:prSet/>
      <dgm:spPr/>
      <dgm:t>
        <a:bodyPr/>
        <a:lstStyle/>
        <a:p>
          <a:r>
            <a:rPr lang="pt-BR"/>
            <a:t>Análise de Riscos</a:t>
          </a:r>
          <a:endParaRPr lang="en-US"/>
        </a:p>
      </dgm:t>
    </dgm:pt>
    <dgm:pt modelId="{A1ECD2EB-53C9-42FB-A7BF-17AEFC1D86F9}" type="parTrans" cxnId="{C05C183C-1EB0-44BB-ABA7-E5A6AA8D8016}">
      <dgm:prSet/>
      <dgm:spPr/>
      <dgm:t>
        <a:bodyPr/>
        <a:lstStyle/>
        <a:p>
          <a:endParaRPr lang="en-US"/>
        </a:p>
      </dgm:t>
    </dgm:pt>
    <dgm:pt modelId="{0FBA1A74-1508-4AEC-B59E-F35B58E70D9B}" type="sibTrans" cxnId="{C05C183C-1EB0-44BB-ABA7-E5A6AA8D8016}">
      <dgm:prSet/>
      <dgm:spPr/>
      <dgm:t>
        <a:bodyPr/>
        <a:lstStyle/>
        <a:p>
          <a:endParaRPr lang="en-US"/>
        </a:p>
      </dgm:t>
    </dgm:pt>
    <dgm:pt modelId="{B569F9A4-AAEC-4902-93AC-D2B2CE89206F}">
      <dgm:prSet/>
      <dgm:spPr/>
      <dgm:t>
        <a:bodyPr/>
        <a:lstStyle/>
        <a:p>
          <a:r>
            <a:rPr lang="pt-BR"/>
            <a:t>Planos de Mitigação de Riscos</a:t>
          </a:r>
          <a:endParaRPr lang="en-US"/>
        </a:p>
      </dgm:t>
    </dgm:pt>
    <dgm:pt modelId="{D2AE2CDB-1DE4-49EE-A08B-D5FE733A5D0A}" type="parTrans" cxnId="{84FF4A10-A8EE-4E63-AD08-39EA0C0C11ED}">
      <dgm:prSet/>
      <dgm:spPr/>
      <dgm:t>
        <a:bodyPr/>
        <a:lstStyle/>
        <a:p>
          <a:endParaRPr lang="en-US"/>
        </a:p>
      </dgm:t>
    </dgm:pt>
    <dgm:pt modelId="{589B976E-F766-4887-A0EE-52863B4AC071}" type="sibTrans" cxnId="{84FF4A10-A8EE-4E63-AD08-39EA0C0C11ED}">
      <dgm:prSet/>
      <dgm:spPr/>
      <dgm:t>
        <a:bodyPr/>
        <a:lstStyle/>
        <a:p>
          <a:endParaRPr lang="en-US"/>
        </a:p>
      </dgm:t>
    </dgm:pt>
    <dgm:pt modelId="{C2E410B4-D1B5-4E7A-BBCB-6B86B46F4C0E}">
      <dgm:prSet/>
      <dgm:spPr/>
      <dgm:t>
        <a:bodyPr/>
        <a:lstStyle/>
        <a:p>
          <a:r>
            <a:rPr lang="pt-BR"/>
            <a:t>Plano de Contingência</a:t>
          </a:r>
          <a:endParaRPr lang="en-US"/>
        </a:p>
      </dgm:t>
    </dgm:pt>
    <dgm:pt modelId="{EBDE6009-D6A2-45BA-A253-E97966894162}" type="parTrans" cxnId="{FF479A3A-CD5F-424B-8434-C69B2F328940}">
      <dgm:prSet/>
      <dgm:spPr/>
      <dgm:t>
        <a:bodyPr/>
        <a:lstStyle/>
        <a:p>
          <a:endParaRPr lang="en-US"/>
        </a:p>
      </dgm:t>
    </dgm:pt>
    <dgm:pt modelId="{0454DD5A-7519-404C-8319-53EC6C360261}" type="sibTrans" cxnId="{FF479A3A-CD5F-424B-8434-C69B2F328940}">
      <dgm:prSet/>
      <dgm:spPr/>
      <dgm:t>
        <a:bodyPr/>
        <a:lstStyle/>
        <a:p>
          <a:endParaRPr lang="en-US"/>
        </a:p>
      </dgm:t>
    </dgm:pt>
    <dgm:pt modelId="{63E7FEAF-10E0-4AA5-937F-3ABDA689F254}">
      <dgm:prSet/>
      <dgm:spPr/>
      <dgm:t>
        <a:bodyPr/>
        <a:lstStyle/>
        <a:p>
          <a:r>
            <a:rPr lang="pt-BR"/>
            <a:t>Monitoramento de Riscos</a:t>
          </a:r>
          <a:endParaRPr lang="en-US"/>
        </a:p>
      </dgm:t>
    </dgm:pt>
    <dgm:pt modelId="{C00DC74E-AFEC-4CCF-B395-F93E2B99C61F}" type="parTrans" cxnId="{0AE09DBE-0FB7-4338-8C96-25846A4F1146}">
      <dgm:prSet/>
      <dgm:spPr/>
      <dgm:t>
        <a:bodyPr/>
        <a:lstStyle/>
        <a:p>
          <a:endParaRPr lang="en-US"/>
        </a:p>
      </dgm:t>
    </dgm:pt>
    <dgm:pt modelId="{C77AB8B0-9BBA-480B-A747-00BFF4444E9F}" type="sibTrans" cxnId="{0AE09DBE-0FB7-4338-8C96-25846A4F1146}">
      <dgm:prSet/>
      <dgm:spPr/>
      <dgm:t>
        <a:bodyPr/>
        <a:lstStyle/>
        <a:p>
          <a:endParaRPr lang="en-US"/>
        </a:p>
      </dgm:t>
    </dgm:pt>
    <dgm:pt modelId="{4B2611D1-1FDD-4140-8B2F-851405D7339D}">
      <dgm:prSet/>
      <dgm:spPr/>
      <dgm:t>
        <a:bodyPr/>
        <a:lstStyle/>
        <a:p>
          <a:r>
            <a:rPr lang="pt-BR"/>
            <a:t>Controle de Risco</a:t>
          </a:r>
          <a:endParaRPr lang="en-US"/>
        </a:p>
      </dgm:t>
    </dgm:pt>
    <dgm:pt modelId="{145CEF40-1FD8-48C7-BD78-CEAEA62BB90A}" type="parTrans" cxnId="{9DAB4624-2CD0-4983-ABC3-917A643DE808}">
      <dgm:prSet/>
      <dgm:spPr/>
      <dgm:t>
        <a:bodyPr/>
        <a:lstStyle/>
        <a:p>
          <a:endParaRPr lang="en-US"/>
        </a:p>
      </dgm:t>
    </dgm:pt>
    <dgm:pt modelId="{C53D4689-097E-460B-B99B-175D9C17C7B9}" type="sibTrans" cxnId="{9DAB4624-2CD0-4983-ABC3-917A643DE808}">
      <dgm:prSet/>
      <dgm:spPr/>
      <dgm:t>
        <a:bodyPr/>
        <a:lstStyle/>
        <a:p>
          <a:endParaRPr lang="en-US"/>
        </a:p>
      </dgm:t>
    </dgm:pt>
    <dgm:pt modelId="{CC167847-93E7-48DC-B92E-73A46C06E50A}">
      <dgm:prSet/>
      <dgm:spPr/>
      <dgm:t>
        <a:bodyPr/>
        <a:lstStyle/>
        <a:p>
          <a:r>
            <a:rPr lang="pt-BR"/>
            <a:t>Comunicação de Riscos</a:t>
          </a:r>
          <a:endParaRPr lang="en-US"/>
        </a:p>
      </dgm:t>
    </dgm:pt>
    <dgm:pt modelId="{9C3D1262-B096-4113-94F4-82C60488CD18}" type="parTrans" cxnId="{AAF84C74-192C-47A7-A3F4-CD699349D794}">
      <dgm:prSet/>
      <dgm:spPr/>
      <dgm:t>
        <a:bodyPr/>
        <a:lstStyle/>
        <a:p>
          <a:endParaRPr lang="en-US"/>
        </a:p>
      </dgm:t>
    </dgm:pt>
    <dgm:pt modelId="{101E4E54-5063-4E50-A112-E40439249C61}" type="sibTrans" cxnId="{AAF84C74-192C-47A7-A3F4-CD699349D794}">
      <dgm:prSet/>
      <dgm:spPr/>
      <dgm:t>
        <a:bodyPr/>
        <a:lstStyle/>
        <a:p>
          <a:endParaRPr lang="en-US"/>
        </a:p>
      </dgm:t>
    </dgm:pt>
    <dgm:pt modelId="{200385D9-DF61-4CBF-96F5-C704A3520364}" type="pres">
      <dgm:prSet presAssocID="{B3989D08-C499-4366-BDC7-6E2E0906B41A}" presName="diagram" presStyleCnt="0">
        <dgm:presLayoutVars>
          <dgm:dir/>
          <dgm:resizeHandles val="exact"/>
        </dgm:presLayoutVars>
      </dgm:prSet>
      <dgm:spPr/>
    </dgm:pt>
    <dgm:pt modelId="{65F22C3B-53AA-44E4-A22B-00BDFF5B71B9}" type="pres">
      <dgm:prSet presAssocID="{55BDAF76-3A40-44E4-B255-CB10D53BA3FE}" presName="node" presStyleLbl="node1" presStyleIdx="0" presStyleCnt="9">
        <dgm:presLayoutVars>
          <dgm:bulletEnabled val="1"/>
        </dgm:presLayoutVars>
      </dgm:prSet>
      <dgm:spPr/>
    </dgm:pt>
    <dgm:pt modelId="{599D87B7-206E-4726-8B3D-1316A42F899E}" type="pres">
      <dgm:prSet presAssocID="{D3A1878B-FC40-401F-9DA3-B2591555A82A}" presName="sibTrans" presStyleCnt="0"/>
      <dgm:spPr/>
    </dgm:pt>
    <dgm:pt modelId="{44E3EB55-D282-4107-A33D-FE7431154EEE}" type="pres">
      <dgm:prSet presAssocID="{57076E94-BB46-4485-807D-13F221C99C71}" presName="node" presStyleLbl="node1" presStyleIdx="1" presStyleCnt="9">
        <dgm:presLayoutVars>
          <dgm:bulletEnabled val="1"/>
        </dgm:presLayoutVars>
      </dgm:prSet>
      <dgm:spPr/>
    </dgm:pt>
    <dgm:pt modelId="{ACE9056F-3E80-4755-B6F1-1B814024E11D}" type="pres">
      <dgm:prSet presAssocID="{CE206369-CEAD-4071-AB49-A5D5A6FA784D}" presName="sibTrans" presStyleCnt="0"/>
      <dgm:spPr/>
    </dgm:pt>
    <dgm:pt modelId="{40031691-5B98-4E42-9BF0-2432D42EFD39}" type="pres">
      <dgm:prSet presAssocID="{C6033DA6-FA28-458D-BA7B-91642A3C4C0F}" presName="node" presStyleLbl="node1" presStyleIdx="2" presStyleCnt="9">
        <dgm:presLayoutVars>
          <dgm:bulletEnabled val="1"/>
        </dgm:presLayoutVars>
      </dgm:prSet>
      <dgm:spPr/>
    </dgm:pt>
    <dgm:pt modelId="{3CE680E0-CF91-410D-A89A-F055674934F7}" type="pres">
      <dgm:prSet presAssocID="{A44780A0-0936-4217-833C-8154069BB960}" presName="sibTrans" presStyleCnt="0"/>
      <dgm:spPr/>
    </dgm:pt>
    <dgm:pt modelId="{89A3C3EA-09CF-4A82-93D2-695C2295C4F7}" type="pres">
      <dgm:prSet presAssocID="{6DDAB53F-6B51-410A-AAB4-0AEEB87F2509}" presName="node" presStyleLbl="node1" presStyleIdx="3" presStyleCnt="9">
        <dgm:presLayoutVars>
          <dgm:bulletEnabled val="1"/>
        </dgm:presLayoutVars>
      </dgm:prSet>
      <dgm:spPr/>
    </dgm:pt>
    <dgm:pt modelId="{458D4BA7-9BBD-415C-B9F7-A23E1AECADE9}" type="pres">
      <dgm:prSet presAssocID="{0FBA1A74-1508-4AEC-B59E-F35B58E70D9B}" presName="sibTrans" presStyleCnt="0"/>
      <dgm:spPr/>
    </dgm:pt>
    <dgm:pt modelId="{86B2DC97-6AD8-4564-B964-472985D34164}" type="pres">
      <dgm:prSet presAssocID="{B569F9A4-AAEC-4902-93AC-D2B2CE89206F}" presName="node" presStyleLbl="node1" presStyleIdx="4" presStyleCnt="9">
        <dgm:presLayoutVars>
          <dgm:bulletEnabled val="1"/>
        </dgm:presLayoutVars>
      </dgm:prSet>
      <dgm:spPr/>
    </dgm:pt>
    <dgm:pt modelId="{1731B993-7E0F-4BBC-A919-142C0A65B603}" type="pres">
      <dgm:prSet presAssocID="{589B976E-F766-4887-A0EE-52863B4AC071}" presName="sibTrans" presStyleCnt="0"/>
      <dgm:spPr/>
    </dgm:pt>
    <dgm:pt modelId="{2484CA12-0173-437D-959F-09F2733F3343}" type="pres">
      <dgm:prSet presAssocID="{C2E410B4-D1B5-4E7A-BBCB-6B86B46F4C0E}" presName="node" presStyleLbl="node1" presStyleIdx="5" presStyleCnt="9">
        <dgm:presLayoutVars>
          <dgm:bulletEnabled val="1"/>
        </dgm:presLayoutVars>
      </dgm:prSet>
      <dgm:spPr/>
    </dgm:pt>
    <dgm:pt modelId="{D78DABD4-692F-4539-A19C-B14B783BAB36}" type="pres">
      <dgm:prSet presAssocID="{0454DD5A-7519-404C-8319-53EC6C360261}" presName="sibTrans" presStyleCnt="0"/>
      <dgm:spPr/>
    </dgm:pt>
    <dgm:pt modelId="{0900B092-A1ED-4D07-9D0B-04BAA5DC9024}" type="pres">
      <dgm:prSet presAssocID="{63E7FEAF-10E0-4AA5-937F-3ABDA689F254}" presName="node" presStyleLbl="node1" presStyleIdx="6" presStyleCnt="9">
        <dgm:presLayoutVars>
          <dgm:bulletEnabled val="1"/>
        </dgm:presLayoutVars>
      </dgm:prSet>
      <dgm:spPr/>
    </dgm:pt>
    <dgm:pt modelId="{72A4E939-748E-48F9-B84E-C17F8A06146D}" type="pres">
      <dgm:prSet presAssocID="{C77AB8B0-9BBA-480B-A747-00BFF4444E9F}" presName="sibTrans" presStyleCnt="0"/>
      <dgm:spPr/>
    </dgm:pt>
    <dgm:pt modelId="{45BF017A-67A6-41E5-A482-B70118790B09}" type="pres">
      <dgm:prSet presAssocID="{4B2611D1-1FDD-4140-8B2F-851405D7339D}" presName="node" presStyleLbl="node1" presStyleIdx="7" presStyleCnt="9">
        <dgm:presLayoutVars>
          <dgm:bulletEnabled val="1"/>
        </dgm:presLayoutVars>
      </dgm:prSet>
      <dgm:spPr/>
    </dgm:pt>
    <dgm:pt modelId="{A8F4400C-DA2D-49B2-9BF6-82952FB7BFE7}" type="pres">
      <dgm:prSet presAssocID="{C53D4689-097E-460B-B99B-175D9C17C7B9}" presName="sibTrans" presStyleCnt="0"/>
      <dgm:spPr/>
    </dgm:pt>
    <dgm:pt modelId="{54D71B9C-D9BD-4A4A-B3C9-B3B4EE1C73CE}" type="pres">
      <dgm:prSet presAssocID="{CC167847-93E7-48DC-B92E-73A46C06E50A}" presName="node" presStyleLbl="node1" presStyleIdx="8" presStyleCnt="9">
        <dgm:presLayoutVars>
          <dgm:bulletEnabled val="1"/>
        </dgm:presLayoutVars>
      </dgm:prSet>
      <dgm:spPr/>
    </dgm:pt>
  </dgm:ptLst>
  <dgm:cxnLst>
    <dgm:cxn modelId="{F3B6EF02-6D07-4336-BAC5-5C8F6C394687}" srcId="{B3989D08-C499-4366-BDC7-6E2E0906B41A}" destId="{C6033DA6-FA28-458D-BA7B-91642A3C4C0F}" srcOrd="2" destOrd="0" parTransId="{897E98B9-E43A-4407-810A-56A274967DAC}" sibTransId="{A44780A0-0936-4217-833C-8154069BB960}"/>
    <dgm:cxn modelId="{84FF4A10-A8EE-4E63-AD08-39EA0C0C11ED}" srcId="{B3989D08-C499-4366-BDC7-6E2E0906B41A}" destId="{B569F9A4-AAEC-4902-93AC-D2B2CE89206F}" srcOrd="4" destOrd="0" parTransId="{D2AE2CDB-1DE4-49EE-A08B-D5FE733A5D0A}" sibTransId="{589B976E-F766-4887-A0EE-52863B4AC071}"/>
    <dgm:cxn modelId="{7BC82219-3D74-4D21-B94C-C74947251984}" srcId="{B3989D08-C499-4366-BDC7-6E2E0906B41A}" destId="{55BDAF76-3A40-44E4-B255-CB10D53BA3FE}" srcOrd="0" destOrd="0" parTransId="{1CF6E5C1-16C7-4C65-B00D-7CCF52DFC45B}" sibTransId="{D3A1878B-FC40-401F-9DA3-B2591555A82A}"/>
    <dgm:cxn modelId="{1C2AE020-7092-432C-A951-04EDFA49D63F}" type="presOf" srcId="{B569F9A4-AAEC-4902-93AC-D2B2CE89206F}" destId="{86B2DC97-6AD8-4564-B964-472985D34164}" srcOrd="0" destOrd="0" presId="urn:microsoft.com/office/officeart/2005/8/layout/default"/>
    <dgm:cxn modelId="{9DAB4624-2CD0-4983-ABC3-917A643DE808}" srcId="{B3989D08-C499-4366-BDC7-6E2E0906B41A}" destId="{4B2611D1-1FDD-4140-8B2F-851405D7339D}" srcOrd="7" destOrd="0" parTransId="{145CEF40-1FD8-48C7-BD78-CEAEA62BB90A}" sibTransId="{C53D4689-097E-460B-B99B-175D9C17C7B9}"/>
    <dgm:cxn modelId="{FF479A3A-CD5F-424B-8434-C69B2F328940}" srcId="{B3989D08-C499-4366-BDC7-6E2E0906B41A}" destId="{C2E410B4-D1B5-4E7A-BBCB-6B86B46F4C0E}" srcOrd="5" destOrd="0" parTransId="{EBDE6009-D6A2-45BA-A253-E97966894162}" sibTransId="{0454DD5A-7519-404C-8319-53EC6C360261}"/>
    <dgm:cxn modelId="{C05C183C-1EB0-44BB-ABA7-E5A6AA8D8016}" srcId="{B3989D08-C499-4366-BDC7-6E2E0906B41A}" destId="{6DDAB53F-6B51-410A-AAB4-0AEEB87F2509}" srcOrd="3" destOrd="0" parTransId="{A1ECD2EB-53C9-42FB-A7BF-17AEFC1D86F9}" sibTransId="{0FBA1A74-1508-4AEC-B59E-F35B58E70D9B}"/>
    <dgm:cxn modelId="{22939F60-0E6F-4B1C-99BB-35FE6312681C}" type="presOf" srcId="{CC167847-93E7-48DC-B92E-73A46C06E50A}" destId="{54D71B9C-D9BD-4A4A-B3C9-B3B4EE1C73CE}" srcOrd="0" destOrd="0" presId="urn:microsoft.com/office/officeart/2005/8/layout/default"/>
    <dgm:cxn modelId="{7957E66E-11BE-48DD-9F23-9369A5C52FAB}" type="presOf" srcId="{B3989D08-C499-4366-BDC7-6E2E0906B41A}" destId="{200385D9-DF61-4CBF-96F5-C704A3520364}" srcOrd="0" destOrd="0" presId="urn:microsoft.com/office/officeart/2005/8/layout/default"/>
    <dgm:cxn modelId="{AAF84C74-192C-47A7-A3F4-CD699349D794}" srcId="{B3989D08-C499-4366-BDC7-6E2E0906B41A}" destId="{CC167847-93E7-48DC-B92E-73A46C06E50A}" srcOrd="8" destOrd="0" parTransId="{9C3D1262-B096-4113-94F4-82C60488CD18}" sibTransId="{101E4E54-5063-4E50-A112-E40439249C61}"/>
    <dgm:cxn modelId="{9C20A582-673B-4DD2-9975-FEB951E0357E}" type="presOf" srcId="{63E7FEAF-10E0-4AA5-937F-3ABDA689F254}" destId="{0900B092-A1ED-4D07-9D0B-04BAA5DC9024}" srcOrd="0" destOrd="0" presId="urn:microsoft.com/office/officeart/2005/8/layout/default"/>
    <dgm:cxn modelId="{BD58A793-CF8F-4BEA-B35B-F59F931BB629}" type="presOf" srcId="{55BDAF76-3A40-44E4-B255-CB10D53BA3FE}" destId="{65F22C3B-53AA-44E4-A22B-00BDFF5B71B9}" srcOrd="0" destOrd="0" presId="urn:microsoft.com/office/officeart/2005/8/layout/default"/>
    <dgm:cxn modelId="{2A74DEA3-29E9-4E6E-8028-13E03FDDF02B}" type="presOf" srcId="{C6033DA6-FA28-458D-BA7B-91642A3C4C0F}" destId="{40031691-5B98-4E42-9BF0-2432D42EFD39}" srcOrd="0" destOrd="0" presId="urn:microsoft.com/office/officeart/2005/8/layout/default"/>
    <dgm:cxn modelId="{4D1D01A6-CC8E-4C4B-90CC-31B335B22FE1}" srcId="{B3989D08-C499-4366-BDC7-6E2E0906B41A}" destId="{57076E94-BB46-4485-807D-13F221C99C71}" srcOrd="1" destOrd="0" parTransId="{49150EF9-C163-4A38-A1EF-416B50EDB3B4}" sibTransId="{CE206369-CEAD-4071-AB49-A5D5A6FA784D}"/>
    <dgm:cxn modelId="{4207F3B4-3D3F-43E0-9DD7-65EE1A0356F4}" type="presOf" srcId="{4B2611D1-1FDD-4140-8B2F-851405D7339D}" destId="{45BF017A-67A6-41E5-A482-B70118790B09}" srcOrd="0" destOrd="0" presId="urn:microsoft.com/office/officeart/2005/8/layout/default"/>
    <dgm:cxn modelId="{0AE09DBE-0FB7-4338-8C96-25846A4F1146}" srcId="{B3989D08-C499-4366-BDC7-6E2E0906B41A}" destId="{63E7FEAF-10E0-4AA5-937F-3ABDA689F254}" srcOrd="6" destOrd="0" parTransId="{C00DC74E-AFEC-4CCF-B395-F93E2B99C61F}" sibTransId="{C77AB8B0-9BBA-480B-A747-00BFF4444E9F}"/>
    <dgm:cxn modelId="{BC49D4C5-9488-434F-94D4-6DBB0F689590}" type="presOf" srcId="{C2E410B4-D1B5-4E7A-BBCB-6B86B46F4C0E}" destId="{2484CA12-0173-437D-959F-09F2733F3343}" srcOrd="0" destOrd="0" presId="urn:microsoft.com/office/officeart/2005/8/layout/default"/>
    <dgm:cxn modelId="{99449DC9-558A-470E-826A-FEB0290992AC}" type="presOf" srcId="{6DDAB53F-6B51-410A-AAB4-0AEEB87F2509}" destId="{89A3C3EA-09CF-4A82-93D2-695C2295C4F7}" srcOrd="0" destOrd="0" presId="urn:microsoft.com/office/officeart/2005/8/layout/default"/>
    <dgm:cxn modelId="{0CC408CB-5376-42E1-A266-FF16207FC363}" type="presOf" srcId="{57076E94-BB46-4485-807D-13F221C99C71}" destId="{44E3EB55-D282-4107-A33D-FE7431154EEE}" srcOrd="0" destOrd="0" presId="urn:microsoft.com/office/officeart/2005/8/layout/default"/>
    <dgm:cxn modelId="{4DD37EA5-2F75-499B-966A-6AAD8BBBA70E}" type="presParOf" srcId="{200385D9-DF61-4CBF-96F5-C704A3520364}" destId="{65F22C3B-53AA-44E4-A22B-00BDFF5B71B9}" srcOrd="0" destOrd="0" presId="urn:microsoft.com/office/officeart/2005/8/layout/default"/>
    <dgm:cxn modelId="{4F7EF406-CCEE-4F87-9482-1E1914FA505C}" type="presParOf" srcId="{200385D9-DF61-4CBF-96F5-C704A3520364}" destId="{599D87B7-206E-4726-8B3D-1316A42F899E}" srcOrd="1" destOrd="0" presId="urn:microsoft.com/office/officeart/2005/8/layout/default"/>
    <dgm:cxn modelId="{20F0A1AC-77AF-4A6E-818E-860ABB503156}" type="presParOf" srcId="{200385D9-DF61-4CBF-96F5-C704A3520364}" destId="{44E3EB55-D282-4107-A33D-FE7431154EEE}" srcOrd="2" destOrd="0" presId="urn:microsoft.com/office/officeart/2005/8/layout/default"/>
    <dgm:cxn modelId="{96655D60-5937-433A-ABDB-4E25BBF2D625}" type="presParOf" srcId="{200385D9-DF61-4CBF-96F5-C704A3520364}" destId="{ACE9056F-3E80-4755-B6F1-1B814024E11D}" srcOrd="3" destOrd="0" presId="urn:microsoft.com/office/officeart/2005/8/layout/default"/>
    <dgm:cxn modelId="{CAB35B62-E90E-4D32-849A-A4A483C2D213}" type="presParOf" srcId="{200385D9-DF61-4CBF-96F5-C704A3520364}" destId="{40031691-5B98-4E42-9BF0-2432D42EFD39}" srcOrd="4" destOrd="0" presId="urn:microsoft.com/office/officeart/2005/8/layout/default"/>
    <dgm:cxn modelId="{56055F24-A140-4C2B-8B70-6D21405028B1}" type="presParOf" srcId="{200385D9-DF61-4CBF-96F5-C704A3520364}" destId="{3CE680E0-CF91-410D-A89A-F055674934F7}" srcOrd="5" destOrd="0" presId="urn:microsoft.com/office/officeart/2005/8/layout/default"/>
    <dgm:cxn modelId="{84E14517-923D-44D9-80D8-075C6822DD99}" type="presParOf" srcId="{200385D9-DF61-4CBF-96F5-C704A3520364}" destId="{89A3C3EA-09CF-4A82-93D2-695C2295C4F7}" srcOrd="6" destOrd="0" presId="urn:microsoft.com/office/officeart/2005/8/layout/default"/>
    <dgm:cxn modelId="{49C84C44-A82C-44AE-B7A7-D9E470F8E5BE}" type="presParOf" srcId="{200385D9-DF61-4CBF-96F5-C704A3520364}" destId="{458D4BA7-9BBD-415C-B9F7-A23E1AECADE9}" srcOrd="7" destOrd="0" presId="urn:microsoft.com/office/officeart/2005/8/layout/default"/>
    <dgm:cxn modelId="{CA5F8325-493A-407A-B1BB-9145142EAD38}" type="presParOf" srcId="{200385D9-DF61-4CBF-96F5-C704A3520364}" destId="{86B2DC97-6AD8-4564-B964-472985D34164}" srcOrd="8" destOrd="0" presId="urn:microsoft.com/office/officeart/2005/8/layout/default"/>
    <dgm:cxn modelId="{FD57FE46-195D-40FE-B3A9-899A69F29B3C}" type="presParOf" srcId="{200385D9-DF61-4CBF-96F5-C704A3520364}" destId="{1731B993-7E0F-4BBC-A919-142C0A65B603}" srcOrd="9" destOrd="0" presId="urn:microsoft.com/office/officeart/2005/8/layout/default"/>
    <dgm:cxn modelId="{CF9E3B08-253D-467B-8EC9-F310DF11CA42}" type="presParOf" srcId="{200385D9-DF61-4CBF-96F5-C704A3520364}" destId="{2484CA12-0173-437D-959F-09F2733F3343}" srcOrd="10" destOrd="0" presId="urn:microsoft.com/office/officeart/2005/8/layout/default"/>
    <dgm:cxn modelId="{56340738-7FE4-43B6-95CE-139B32943FE5}" type="presParOf" srcId="{200385D9-DF61-4CBF-96F5-C704A3520364}" destId="{D78DABD4-692F-4539-A19C-B14B783BAB36}" srcOrd="11" destOrd="0" presId="urn:microsoft.com/office/officeart/2005/8/layout/default"/>
    <dgm:cxn modelId="{DA60E81F-5FD9-4A84-B6B9-F48546AA2CCF}" type="presParOf" srcId="{200385D9-DF61-4CBF-96F5-C704A3520364}" destId="{0900B092-A1ED-4D07-9D0B-04BAA5DC9024}" srcOrd="12" destOrd="0" presId="urn:microsoft.com/office/officeart/2005/8/layout/default"/>
    <dgm:cxn modelId="{F2C757E6-8F53-4C30-98BA-612D859A3DFE}" type="presParOf" srcId="{200385D9-DF61-4CBF-96F5-C704A3520364}" destId="{72A4E939-748E-48F9-B84E-C17F8A06146D}" srcOrd="13" destOrd="0" presId="urn:microsoft.com/office/officeart/2005/8/layout/default"/>
    <dgm:cxn modelId="{186EE483-F88D-4042-A5D9-43971802795C}" type="presParOf" srcId="{200385D9-DF61-4CBF-96F5-C704A3520364}" destId="{45BF017A-67A6-41E5-A482-B70118790B09}" srcOrd="14" destOrd="0" presId="urn:microsoft.com/office/officeart/2005/8/layout/default"/>
    <dgm:cxn modelId="{5D454D68-7CE8-4ECD-8329-29990B0CEFA4}" type="presParOf" srcId="{200385D9-DF61-4CBF-96F5-C704A3520364}" destId="{A8F4400C-DA2D-49B2-9BF6-82952FB7BFE7}" srcOrd="15" destOrd="0" presId="urn:microsoft.com/office/officeart/2005/8/layout/default"/>
    <dgm:cxn modelId="{2B5663A6-CCC6-444F-B3B0-1C88E3F8302A}" type="presParOf" srcId="{200385D9-DF61-4CBF-96F5-C704A3520364}" destId="{54D71B9C-D9BD-4A4A-B3C9-B3B4EE1C73CE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21AFB8-BD6A-49DC-9687-6A6809FD130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B110892-B264-4E6F-B51F-36E6559202A5}">
      <dgm:prSet/>
      <dgm:spPr/>
      <dgm:t>
        <a:bodyPr/>
        <a:lstStyle/>
        <a:p>
          <a:r>
            <a:rPr lang="pt-BR"/>
            <a:t>Quais são os riscos identificados.</a:t>
          </a:r>
          <a:endParaRPr lang="en-US"/>
        </a:p>
      </dgm:t>
    </dgm:pt>
    <dgm:pt modelId="{EBDF6E5A-75AC-4EFA-89E1-7B1D0CF2EDCD}" type="parTrans" cxnId="{205FBE8D-61D3-4299-BE78-1A5D6BE9C2F0}">
      <dgm:prSet/>
      <dgm:spPr/>
      <dgm:t>
        <a:bodyPr/>
        <a:lstStyle/>
        <a:p>
          <a:endParaRPr lang="en-US"/>
        </a:p>
      </dgm:t>
    </dgm:pt>
    <dgm:pt modelId="{AD22BE78-0B45-4DE3-891B-C9E4D2D48DB0}" type="sibTrans" cxnId="{205FBE8D-61D3-4299-BE78-1A5D6BE9C2F0}">
      <dgm:prSet/>
      <dgm:spPr/>
      <dgm:t>
        <a:bodyPr/>
        <a:lstStyle/>
        <a:p>
          <a:endParaRPr lang="en-US"/>
        </a:p>
      </dgm:t>
    </dgm:pt>
    <dgm:pt modelId="{AF2E219F-0953-4AD1-B300-FA2335F9700F}">
      <dgm:prSet/>
      <dgm:spPr/>
      <dgm:t>
        <a:bodyPr/>
        <a:lstStyle/>
        <a:p>
          <a:r>
            <a:rPr lang="pt-BR"/>
            <a:t>Uma análise qualitativa ou quantitativa de cada risco, por exemplo, indicando a probabilidade de sua ocorrência e seu provável impacto sobre o projeto, caso ocorra.</a:t>
          </a:r>
          <a:endParaRPr lang="en-US"/>
        </a:p>
      </dgm:t>
    </dgm:pt>
    <dgm:pt modelId="{559F1386-7F19-4E41-B715-DFB47F67DE07}" type="parTrans" cxnId="{85EF17A7-A30A-40C4-BA0C-F9FCC56D9ED1}">
      <dgm:prSet/>
      <dgm:spPr/>
      <dgm:t>
        <a:bodyPr/>
        <a:lstStyle/>
        <a:p>
          <a:endParaRPr lang="en-US"/>
        </a:p>
      </dgm:t>
    </dgm:pt>
    <dgm:pt modelId="{F8B07CA2-C553-46ED-A2E7-FE805D4BC265}" type="sibTrans" cxnId="{85EF17A7-A30A-40C4-BA0C-F9FCC56D9ED1}">
      <dgm:prSet/>
      <dgm:spPr/>
      <dgm:t>
        <a:bodyPr/>
        <a:lstStyle/>
        <a:p>
          <a:endParaRPr lang="en-US"/>
        </a:p>
      </dgm:t>
    </dgm:pt>
    <dgm:pt modelId="{65B2AE5F-5616-4B83-8A99-D4A5CF3D6620}">
      <dgm:prSet/>
      <dgm:spPr/>
      <dgm:t>
        <a:bodyPr/>
        <a:lstStyle/>
        <a:p>
          <a:r>
            <a:rPr lang="pt-BR"/>
            <a:t>Como a probabilidade do risco ocorrer pode ser reduzida.</a:t>
          </a:r>
          <a:endParaRPr lang="en-US"/>
        </a:p>
      </dgm:t>
    </dgm:pt>
    <dgm:pt modelId="{59AB1BD3-1CA3-4013-B8DD-A0D727496B7F}" type="parTrans" cxnId="{F6BECA68-8E70-4B3C-8C7A-923D0FBECC20}">
      <dgm:prSet/>
      <dgm:spPr/>
      <dgm:t>
        <a:bodyPr/>
        <a:lstStyle/>
        <a:p>
          <a:endParaRPr lang="en-US"/>
        </a:p>
      </dgm:t>
    </dgm:pt>
    <dgm:pt modelId="{4F25C5F3-0FC1-4A58-992A-5D23860877BD}" type="sibTrans" cxnId="{F6BECA68-8E70-4B3C-8C7A-923D0FBECC20}">
      <dgm:prSet/>
      <dgm:spPr/>
      <dgm:t>
        <a:bodyPr/>
        <a:lstStyle/>
        <a:p>
          <a:endParaRPr lang="en-US"/>
        </a:p>
      </dgm:t>
    </dgm:pt>
    <dgm:pt modelId="{EC09FFE8-EDEC-49C1-B5D6-56071A85CA32}">
      <dgm:prSet/>
      <dgm:spPr/>
      <dgm:t>
        <a:bodyPr/>
        <a:lstStyle/>
        <a:p>
          <a:r>
            <a:rPr lang="pt-BR"/>
            <a:t>Como o impacto do risco, caso ocorra, pode ser reduzido.</a:t>
          </a:r>
          <a:endParaRPr lang="en-US"/>
        </a:p>
      </dgm:t>
    </dgm:pt>
    <dgm:pt modelId="{B47067D0-0009-4F82-A905-405CF2F8EB27}" type="parTrans" cxnId="{203519E7-E1FC-4B10-890E-48563D4187C7}">
      <dgm:prSet/>
      <dgm:spPr/>
      <dgm:t>
        <a:bodyPr/>
        <a:lstStyle/>
        <a:p>
          <a:endParaRPr lang="en-US"/>
        </a:p>
      </dgm:t>
    </dgm:pt>
    <dgm:pt modelId="{22A0D9E3-E1AB-445F-8944-0479C231D141}" type="sibTrans" cxnId="{203519E7-E1FC-4B10-890E-48563D4187C7}">
      <dgm:prSet/>
      <dgm:spPr/>
      <dgm:t>
        <a:bodyPr/>
        <a:lstStyle/>
        <a:p>
          <a:endParaRPr lang="en-US"/>
        </a:p>
      </dgm:t>
    </dgm:pt>
    <dgm:pt modelId="{4EA8CEB8-2542-4ACE-AEDA-15FD2E0B1E71}">
      <dgm:prSet/>
      <dgm:spPr/>
      <dgm:t>
        <a:bodyPr/>
        <a:lstStyle/>
        <a:p>
          <a:r>
            <a:rPr lang="pt-BR"/>
            <a:t>O que fazer se o risco ocorrer.</a:t>
          </a:r>
          <a:endParaRPr lang="en-US"/>
        </a:p>
      </dgm:t>
    </dgm:pt>
    <dgm:pt modelId="{A03F2A35-4D16-4770-9503-CA68A97F8D73}" type="parTrans" cxnId="{665D0BC8-14B4-4E76-AE9F-C55371A04F5F}">
      <dgm:prSet/>
      <dgm:spPr/>
      <dgm:t>
        <a:bodyPr/>
        <a:lstStyle/>
        <a:p>
          <a:endParaRPr lang="en-US"/>
        </a:p>
      </dgm:t>
    </dgm:pt>
    <dgm:pt modelId="{16E3F2B6-9724-478F-BA18-47DEE8D67293}" type="sibTrans" cxnId="{665D0BC8-14B4-4E76-AE9F-C55371A04F5F}">
      <dgm:prSet/>
      <dgm:spPr/>
      <dgm:t>
        <a:bodyPr/>
        <a:lstStyle/>
        <a:p>
          <a:endParaRPr lang="en-US"/>
        </a:p>
      </dgm:t>
    </dgm:pt>
    <dgm:pt modelId="{419A2738-1D6F-4251-91C3-319C118416DD}">
      <dgm:prSet/>
      <dgm:spPr/>
      <dgm:t>
        <a:bodyPr/>
        <a:lstStyle/>
        <a:p>
          <a:r>
            <a:rPr lang="pt-BR"/>
            <a:t>Como monitorar os riscos.</a:t>
          </a:r>
          <a:endParaRPr lang="en-US"/>
        </a:p>
      </dgm:t>
    </dgm:pt>
    <dgm:pt modelId="{07702304-FA6B-45D8-B331-30E8B6774B8F}" type="parTrans" cxnId="{FD1C12BD-FD83-447C-9D47-0A9D2D57B502}">
      <dgm:prSet/>
      <dgm:spPr/>
      <dgm:t>
        <a:bodyPr/>
        <a:lstStyle/>
        <a:p>
          <a:endParaRPr lang="en-US"/>
        </a:p>
      </dgm:t>
    </dgm:pt>
    <dgm:pt modelId="{36D2841C-3B84-429C-9862-603467FCC09B}" type="sibTrans" cxnId="{FD1C12BD-FD83-447C-9D47-0A9D2D57B502}">
      <dgm:prSet/>
      <dgm:spPr/>
      <dgm:t>
        <a:bodyPr/>
        <a:lstStyle/>
        <a:p>
          <a:endParaRPr lang="en-US"/>
        </a:p>
      </dgm:t>
    </dgm:pt>
    <dgm:pt modelId="{20BBDFFB-42CF-495F-835D-E220821D84C0}" type="pres">
      <dgm:prSet presAssocID="{EE21AFB8-BD6A-49DC-9687-6A6809FD130C}" presName="root" presStyleCnt="0">
        <dgm:presLayoutVars>
          <dgm:dir/>
          <dgm:resizeHandles val="exact"/>
        </dgm:presLayoutVars>
      </dgm:prSet>
      <dgm:spPr/>
    </dgm:pt>
    <dgm:pt modelId="{8F7CD037-4A00-4121-B454-1FFF3DEA1CEF}" type="pres">
      <dgm:prSet presAssocID="{7B110892-B264-4E6F-B51F-36E6559202A5}" presName="compNode" presStyleCnt="0"/>
      <dgm:spPr/>
    </dgm:pt>
    <dgm:pt modelId="{785BDF01-E71B-4166-9CC0-937A3B3EE8AF}" type="pres">
      <dgm:prSet presAssocID="{7B110892-B264-4E6F-B51F-36E6559202A5}" presName="bgRect" presStyleLbl="bgShp" presStyleIdx="0" presStyleCnt="6"/>
      <dgm:spPr/>
    </dgm:pt>
    <dgm:pt modelId="{66C28B93-A6C6-4B59-99A0-14306E56366D}" type="pres">
      <dgm:prSet presAssocID="{7B110892-B264-4E6F-B51F-36E6559202A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igo"/>
        </a:ext>
      </dgm:extLst>
    </dgm:pt>
    <dgm:pt modelId="{FBC56A12-F21A-4559-996F-7183502E4E79}" type="pres">
      <dgm:prSet presAssocID="{7B110892-B264-4E6F-B51F-36E6559202A5}" presName="spaceRect" presStyleCnt="0"/>
      <dgm:spPr/>
    </dgm:pt>
    <dgm:pt modelId="{15AB5896-499B-466D-B65B-AF9D189464C9}" type="pres">
      <dgm:prSet presAssocID="{7B110892-B264-4E6F-B51F-36E6559202A5}" presName="parTx" presStyleLbl="revTx" presStyleIdx="0" presStyleCnt="6">
        <dgm:presLayoutVars>
          <dgm:chMax val="0"/>
          <dgm:chPref val="0"/>
        </dgm:presLayoutVars>
      </dgm:prSet>
      <dgm:spPr/>
    </dgm:pt>
    <dgm:pt modelId="{7D6B42ED-7B26-4DBC-991C-C8C40FC4071C}" type="pres">
      <dgm:prSet presAssocID="{AD22BE78-0B45-4DE3-891B-C9E4D2D48DB0}" presName="sibTrans" presStyleCnt="0"/>
      <dgm:spPr/>
    </dgm:pt>
    <dgm:pt modelId="{A4819D57-8B25-4DF4-AD53-0A42D6B94733}" type="pres">
      <dgm:prSet presAssocID="{AF2E219F-0953-4AD1-B300-FA2335F9700F}" presName="compNode" presStyleCnt="0"/>
      <dgm:spPr/>
    </dgm:pt>
    <dgm:pt modelId="{8BA2116D-3C1C-4F63-ABB6-9C05ED7AA895}" type="pres">
      <dgm:prSet presAssocID="{AF2E219F-0953-4AD1-B300-FA2335F9700F}" presName="bgRect" presStyleLbl="bgShp" presStyleIdx="1" presStyleCnt="6"/>
      <dgm:spPr/>
    </dgm:pt>
    <dgm:pt modelId="{ECDDDEE7-64D2-417D-AAFC-4660AB54AA65}" type="pres">
      <dgm:prSet presAssocID="{AF2E219F-0953-4AD1-B300-FA2335F9700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D91F2E3D-3D1B-4E08-9BC0-A87873FA6BAB}" type="pres">
      <dgm:prSet presAssocID="{AF2E219F-0953-4AD1-B300-FA2335F9700F}" presName="spaceRect" presStyleCnt="0"/>
      <dgm:spPr/>
    </dgm:pt>
    <dgm:pt modelId="{2B10D641-DA02-40FD-B605-C383D2C3622F}" type="pres">
      <dgm:prSet presAssocID="{AF2E219F-0953-4AD1-B300-FA2335F9700F}" presName="parTx" presStyleLbl="revTx" presStyleIdx="1" presStyleCnt="6">
        <dgm:presLayoutVars>
          <dgm:chMax val="0"/>
          <dgm:chPref val="0"/>
        </dgm:presLayoutVars>
      </dgm:prSet>
      <dgm:spPr/>
    </dgm:pt>
    <dgm:pt modelId="{9EC683CE-F36A-4A14-875C-8406DAD7C379}" type="pres">
      <dgm:prSet presAssocID="{F8B07CA2-C553-46ED-A2E7-FE805D4BC265}" presName="sibTrans" presStyleCnt="0"/>
      <dgm:spPr/>
    </dgm:pt>
    <dgm:pt modelId="{04DD3A37-B537-4EF5-B23D-620FDCD8FC54}" type="pres">
      <dgm:prSet presAssocID="{65B2AE5F-5616-4B83-8A99-D4A5CF3D6620}" presName="compNode" presStyleCnt="0"/>
      <dgm:spPr/>
    </dgm:pt>
    <dgm:pt modelId="{208C1789-B512-4E6D-A74E-CAF9ADF5FDE8}" type="pres">
      <dgm:prSet presAssocID="{65B2AE5F-5616-4B83-8A99-D4A5CF3D6620}" presName="bgRect" presStyleLbl="bgShp" presStyleIdx="2" presStyleCnt="6"/>
      <dgm:spPr/>
    </dgm:pt>
    <dgm:pt modelId="{46A7F6A1-E7FD-4712-8060-BAF5CCDC1190}" type="pres">
      <dgm:prSet presAssocID="{65B2AE5F-5616-4B83-8A99-D4A5CF3D662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00E35281-8DBF-4BEE-8208-3FEC63C5389B}" type="pres">
      <dgm:prSet presAssocID="{65B2AE5F-5616-4B83-8A99-D4A5CF3D6620}" presName="spaceRect" presStyleCnt="0"/>
      <dgm:spPr/>
    </dgm:pt>
    <dgm:pt modelId="{5BFAEE42-33A2-45FF-9AB9-5360934C2D3B}" type="pres">
      <dgm:prSet presAssocID="{65B2AE5F-5616-4B83-8A99-D4A5CF3D6620}" presName="parTx" presStyleLbl="revTx" presStyleIdx="2" presStyleCnt="6">
        <dgm:presLayoutVars>
          <dgm:chMax val="0"/>
          <dgm:chPref val="0"/>
        </dgm:presLayoutVars>
      </dgm:prSet>
      <dgm:spPr/>
    </dgm:pt>
    <dgm:pt modelId="{2325347C-7B06-46E9-980C-41C05606D48F}" type="pres">
      <dgm:prSet presAssocID="{4F25C5F3-0FC1-4A58-992A-5D23860877BD}" presName="sibTrans" presStyleCnt="0"/>
      <dgm:spPr/>
    </dgm:pt>
    <dgm:pt modelId="{DFCF549C-CD25-4880-BAFE-583276E9A898}" type="pres">
      <dgm:prSet presAssocID="{EC09FFE8-EDEC-49C1-B5D6-56071A85CA32}" presName="compNode" presStyleCnt="0"/>
      <dgm:spPr/>
    </dgm:pt>
    <dgm:pt modelId="{685BA206-1FE0-4684-A3FB-D67725C6A5B9}" type="pres">
      <dgm:prSet presAssocID="{EC09FFE8-EDEC-49C1-B5D6-56071A85CA32}" presName="bgRect" presStyleLbl="bgShp" presStyleIdx="3" presStyleCnt="6"/>
      <dgm:spPr/>
    </dgm:pt>
    <dgm:pt modelId="{7416AF1A-69BD-4D63-9599-99C1B13CD34D}" type="pres">
      <dgm:prSet presAssocID="{EC09FFE8-EDEC-49C1-B5D6-56071A85CA3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70CBEC35-09AB-442D-8CAB-B684D264106F}" type="pres">
      <dgm:prSet presAssocID="{EC09FFE8-EDEC-49C1-B5D6-56071A85CA32}" presName="spaceRect" presStyleCnt="0"/>
      <dgm:spPr/>
    </dgm:pt>
    <dgm:pt modelId="{DAD7E68B-6264-4141-973F-9ADF61D7CCDA}" type="pres">
      <dgm:prSet presAssocID="{EC09FFE8-EDEC-49C1-B5D6-56071A85CA32}" presName="parTx" presStyleLbl="revTx" presStyleIdx="3" presStyleCnt="6">
        <dgm:presLayoutVars>
          <dgm:chMax val="0"/>
          <dgm:chPref val="0"/>
        </dgm:presLayoutVars>
      </dgm:prSet>
      <dgm:spPr/>
    </dgm:pt>
    <dgm:pt modelId="{CB279034-6955-4AB4-B38A-245BD5E9F87C}" type="pres">
      <dgm:prSet presAssocID="{22A0D9E3-E1AB-445F-8944-0479C231D141}" presName="sibTrans" presStyleCnt="0"/>
      <dgm:spPr/>
    </dgm:pt>
    <dgm:pt modelId="{BFD04D12-404A-493E-B197-D2B93CAE6D19}" type="pres">
      <dgm:prSet presAssocID="{4EA8CEB8-2542-4ACE-AEDA-15FD2E0B1E71}" presName="compNode" presStyleCnt="0"/>
      <dgm:spPr/>
    </dgm:pt>
    <dgm:pt modelId="{4F8F3001-D23C-4D2F-994E-7762A91663B7}" type="pres">
      <dgm:prSet presAssocID="{4EA8CEB8-2542-4ACE-AEDA-15FD2E0B1E71}" presName="bgRect" presStyleLbl="bgShp" presStyleIdx="4" presStyleCnt="6"/>
      <dgm:spPr/>
    </dgm:pt>
    <dgm:pt modelId="{5DC10832-0B42-4192-A5DD-580AA8F16FB2}" type="pres">
      <dgm:prSet presAssocID="{4EA8CEB8-2542-4ACE-AEDA-15FD2E0B1E7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iso"/>
        </a:ext>
      </dgm:extLst>
    </dgm:pt>
    <dgm:pt modelId="{7643089A-2298-47C8-A856-64CD1FA64806}" type="pres">
      <dgm:prSet presAssocID="{4EA8CEB8-2542-4ACE-AEDA-15FD2E0B1E71}" presName="spaceRect" presStyleCnt="0"/>
      <dgm:spPr/>
    </dgm:pt>
    <dgm:pt modelId="{CBBB1678-992C-4FC3-8EAD-B772B5FA13F6}" type="pres">
      <dgm:prSet presAssocID="{4EA8CEB8-2542-4ACE-AEDA-15FD2E0B1E71}" presName="parTx" presStyleLbl="revTx" presStyleIdx="4" presStyleCnt="6">
        <dgm:presLayoutVars>
          <dgm:chMax val="0"/>
          <dgm:chPref val="0"/>
        </dgm:presLayoutVars>
      </dgm:prSet>
      <dgm:spPr/>
    </dgm:pt>
    <dgm:pt modelId="{AA1E1184-54E7-40CC-A8C9-5E70A68ECD17}" type="pres">
      <dgm:prSet presAssocID="{16E3F2B6-9724-478F-BA18-47DEE8D67293}" presName="sibTrans" presStyleCnt="0"/>
      <dgm:spPr/>
    </dgm:pt>
    <dgm:pt modelId="{2C183429-A2B0-40AF-98B0-C35B98199054}" type="pres">
      <dgm:prSet presAssocID="{419A2738-1D6F-4251-91C3-319C118416DD}" presName="compNode" presStyleCnt="0"/>
      <dgm:spPr/>
    </dgm:pt>
    <dgm:pt modelId="{A31307F9-D0B6-487A-9163-7D46FADA5157}" type="pres">
      <dgm:prSet presAssocID="{419A2738-1D6F-4251-91C3-319C118416DD}" presName="bgRect" presStyleLbl="bgShp" presStyleIdx="5" presStyleCnt="6"/>
      <dgm:spPr/>
    </dgm:pt>
    <dgm:pt modelId="{B1F711D1-EDB4-4A4C-8770-25D675023494}" type="pres">
      <dgm:prSet presAssocID="{419A2738-1D6F-4251-91C3-319C118416D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08A91874-1412-4F8C-BC60-06952D88D3AE}" type="pres">
      <dgm:prSet presAssocID="{419A2738-1D6F-4251-91C3-319C118416DD}" presName="spaceRect" presStyleCnt="0"/>
      <dgm:spPr/>
    </dgm:pt>
    <dgm:pt modelId="{899C1133-64CF-4290-B45B-35DED10471B2}" type="pres">
      <dgm:prSet presAssocID="{419A2738-1D6F-4251-91C3-319C118416D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DFDE10A-BC5C-4EF8-B3DD-C0F3C11FAEB9}" type="presOf" srcId="{EE21AFB8-BD6A-49DC-9687-6A6809FD130C}" destId="{20BBDFFB-42CF-495F-835D-E220821D84C0}" srcOrd="0" destOrd="0" presId="urn:microsoft.com/office/officeart/2018/2/layout/IconVerticalSolidList"/>
    <dgm:cxn modelId="{A698AF3F-032E-427E-BB11-8EB87D714636}" type="presOf" srcId="{4EA8CEB8-2542-4ACE-AEDA-15FD2E0B1E71}" destId="{CBBB1678-992C-4FC3-8EAD-B772B5FA13F6}" srcOrd="0" destOrd="0" presId="urn:microsoft.com/office/officeart/2018/2/layout/IconVerticalSolidList"/>
    <dgm:cxn modelId="{F37D3840-F1A8-465D-8790-3E12607167B5}" type="presOf" srcId="{EC09FFE8-EDEC-49C1-B5D6-56071A85CA32}" destId="{DAD7E68B-6264-4141-973F-9ADF61D7CCDA}" srcOrd="0" destOrd="0" presId="urn:microsoft.com/office/officeart/2018/2/layout/IconVerticalSolidList"/>
    <dgm:cxn modelId="{DC4CF641-2CE7-44C7-A19D-1A3A6D2B0E91}" type="presOf" srcId="{AF2E219F-0953-4AD1-B300-FA2335F9700F}" destId="{2B10D641-DA02-40FD-B605-C383D2C3622F}" srcOrd="0" destOrd="0" presId="urn:microsoft.com/office/officeart/2018/2/layout/IconVerticalSolidList"/>
    <dgm:cxn modelId="{720BED66-272F-4CF4-9705-2F4EDDADC95B}" type="presOf" srcId="{65B2AE5F-5616-4B83-8A99-D4A5CF3D6620}" destId="{5BFAEE42-33A2-45FF-9AB9-5360934C2D3B}" srcOrd="0" destOrd="0" presId="urn:microsoft.com/office/officeart/2018/2/layout/IconVerticalSolidList"/>
    <dgm:cxn modelId="{F6BECA68-8E70-4B3C-8C7A-923D0FBECC20}" srcId="{EE21AFB8-BD6A-49DC-9687-6A6809FD130C}" destId="{65B2AE5F-5616-4B83-8A99-D4A5CF3D6620}" srcOrd="2" destOrd="0" parTransId="{59AB1BD3-1CA3-4013-B8DD-A0D727496B7F}" sibTransId="{4F25C5F3-0FC1-4A58-992A-5D23860877BD}"/>
    <dgm:cxn modelId="{1E2B2259-45B4-4C92-A50F-451C0C6DE900}" type="presOf" srcId="{419A2738-1D6F-4251-91C3-319C118416DD}" destId="{899C1133-64CF-4290-B45B-35DED10471B2}" srcOrd="0" destOrd="0" presId="urn:microsoft.com/office/officeart/2018/2/layout/IconVerticalSolidList"/>
    <dgm:cxn modelId="{205FBE8D-61D3-4299-BE78-1A5D6BE9C2F0}" srcId="{EE21AFB8-BD6A-49DC-9687-6A6809FD130C}" destId="{7B110892-B264-4E6F-B51F-36E6559202A5}" srcOrd="0" destOrd="0" parTransId="{EBDF6E5A-75AC-4EFA-89E1-7B1D0CF2EDCD}" sibTransId="{AD22BE78-0B45-4DE3-891B-C9E4D2D48DB0}"/>
    <dgm:cxn modelId="{85EF17A7-A30A-40C4-BA0C-F9FCC56D9ED1}" srcId="{EE21AFB8-BD6A-49DC-9687-6A6809FD130C}" destId="{AF2E219F-0953-4AD1-B300-FA2335F9700F}" srcOrd="1" destOrd="0" parTransId="{559F1386-7F19-4E41-B715-DFB47F67DE07}" sibTransId="{F8B07CA2-C553-46ED-A2E7-FE805D4BC265}"/>
    <dgm:cxn modelId="{FD1C12BD-FD83-447C-9D47-0A9D2D57B502}" srcId="{EE21AFB8-BD6A-49DC-9687-6A6809FD130C}" destId="{419A2738-1D6F-4251-91C3-319C118416DD}" srcOrd="5" destOrd="0" parTransId="{07702304-FA6B-45D8-B331-30E8B6774B8F}" sibTransId="{36D2841C-3B84-429C-9862-603467FCC09B}"/>
    <dgm:cxn modelId="{665D0BC8-14B4-4E76-AE9F-C55371A04F5F}" srcId="{EE21AFB8-BD6A-49DC-9687-6A6809FD130C}" destId="{4EA8CEB8-2542-4ACE-AEDA-15FD2E0B1E71}" srcOrd="4" destOrd="0" parTransId="{A03F2A35-4D16-4770-9503-CA68A97F8D73}" sibTransId="{16E3F2B6-9724-478F-BA18-47DEE8D67293}"/>
    <dgm:cxn modelId="{203519E7-E1FC-4B10-890E-48563D4187C7}" srcId="{EE21AFB8-BD6A-49DC-9687-6A6809FD130C}" destId="{EC09FFE8-EDEC-49C1-B5D6-56071A85CA32}" srcOrd="3" destOrd="0" parTransId="{B47067D0-0009-4F82-A905-405CF2F8EB27}" sibTransId="{22A0D9E3-E1AB-445F-8944-0479C231D141}"/>
    <dgm:cxn modelId="{570018F3-EB7B-406E-8637-6C4E0A83298B}" type="presOf" srcId="{7B110892-B264-4E6F-B51F-36E6559202A5}" destId="{15AB5896-499B-466D-B65B-AF9D189464C9}" srcOrd="0" destOrd="0" presId="urn:microsoft.com/office/officeart/2018/2/layout/IconVerticalSolidList"/>
    <dgm:cxn modelId="{4B414030-82DD-44EF-B8CD-792D5711BFA0}" type="presParOf" srcId="{20BBDFFB-42CF-495F-835D-E220821D84C0}" destId="{8F7CD037-4A00-4121-B454-1FFF3DEA1CEF}" srcOrd="0" destOrd="0" presId="urn:microsoft.com/office/officeart/2018/2/layout/IconVerticalSolidList"/>
    <dgm:cxn modelId="{92D42E00-B4E9-4CF9-BA33-C051A274C483}" type="presParOf" srcId="{8F7CD037-4A00-4121-B454-1FFF3DEA1CEF}" destId="{785BDF01-E71B-4166-9CC0-937A3B3EE8AF}" srcOrd="0" destOrd="0" presId="urn:microsoft.com/office/officeart/2018/2/layout/IconVerticalSolidList"/>
    <dgm:cxn modelId="{F0C4BF69-57C0-4C27-8714-433B9C284DC7}" type="presParOf" srcId="{8F7CD037-4A00-4121-B454-1FFF3DEA1CEF}" destId="{66C28B93-A6C6-4B59-99A0-14306E56366D}" srcOrd="1" destOrd="0" presId="urn:microsoft.com/office/officeart/2018/2/layout/IconVerticalSolidList"/>
    <dgm:cxn modelId="{8008DC1D-2040-4205-AF72-1A2E23659FCD}" type="presParOf" srcId="{8F7CD037-4A00-4121-B454-1FFF3DEA1CEF}" destId="{FBC56A12-F21A-4559-996F-7183502E4E79}" srcOrd="2" destOrd="0" presId="urn:microsoft.com/office/officeart/2018/2/layout/IconVerticalSolidList"/>
    <dgm:cxn modelId="{49BA84AE-E531-4B2C-AB2F-7C8A6DBD2D32}" type="presParOf" srcId="{8F7CD037-4A00-4121-B454-1FFF3DEA1CEF}" destId="{15AB5896-499B-466D-B65B-AF9D189464C9}" srcOrd="3" destOrd="0" presId="urn:microsoft.com/office/officeart/2018/2/layout/IconVerticalSolidList"/>
    <dgm:cxn modelId="{C2262011-9E1F-4FFC-A17C-976B09197CF2}" type="presParOf" srcId="{20BBDFFB-42CF-495F-835D-E220821D84C0}" destId="{7D6B42ED-7B26-4DBC-991C-C8C40FC4071C}" srcOrd="1" destOrd="0" presId="urn:microsoft.com/office/officeart/2018/2/layout/IconVerticalSolidList"/>
    <dgm:cxn modelId="{B81C9259-F821-4B65-97FB-2F4D98390CC1}" type="presParOf" srcId="{20BBDFFB-42CF-495F-835D-E220821D84C0}" destId="{A4819D57-8B25-4DF4-AD53-0A42D6B94733}" srcOrd="2" destOrd="0" presId="urn:microsoft.com/office/officeart/2018/2/layout/IconVerticalSolidList"/>
    <dgm:cxn modelId="{2E9552A0-833B-4C8D-8758-DD52C871A0D4}" type="presParOf" srcId="{A4819D57-8B25-4DF4-AD53-0A42D6B94733}" destId="{8BA2116D-3C1C-4F63-ABB6-9C05ED7AA895}" srcOrd="0" destOrd="0" presId="urn:microsoft.com/office/officeart/2018/2/layout/IconVerticalSolidList"/>
    <dgm:cxn modelId="{CE92BA11-6BA3-4380-ADE0-52728C79F2C4}" type="presParOf" srcId="{A4819D57-8B25-4DF4-AD53-0A42D6B94733}" destId="{ECDDDEE7-64D2-417D-AAFC-4660AB54AA65}" srcOrd="1" destOrd="0" presId="urn:microsoft.com/office/officeart/2018/2/layout/IconVerticalSolidList"/>
    <dgm:cxn modelId="{F66FD41F-6C4B-405D-853F-2FA433323288}" type="presParOf" srcId="{A4819D57-8B25-4DF4-AD53-0A42D6B94733}" destId="{D91F2E3D-3D1B-4E08-9BC0-A87873FA6BAB}" srcOrd="2" destOrd="0" presId="urn:microsoft.com/office/officeart/2018/2/layout/IconVerticalSolidList"/>
    <dgm:cxn modelId="{D2395524-1CE8-44A3-ADE8-35A60760BBB9}" type="presParOf" srcId="{A4819D57-8B25-4DF4-AD53-0A42D6B94733}" destId="{2B10D641-DA02-40FD-B605-C383D2C3622F}" srcOrd="3" destOrd="0" presId="urn:microsoft.com/office/officeart/2018/2/layout/IconVerticalSolidList"/>
    <dgm:cxn modelId="{DE83CD31-F19E-4610-8018-70DB01E80BF0}" type="presParOf" srcId="{20BBDFFB-42CF-495F-835D-E220821D84C0}" destId="{9EC683CE-F36A-4A14-875C-8406DAD7C379}" srcOrd="3" destOrd="0" presId="urn:microsoft.com/office/officeart/2018/2/layout/IconVerticalSolidList"/>
    <dgm:cxn modelId="{4B0226A1-A64C-498C-B898-0A118241A3C3}" type="presParOf" srcId="{20BBDFFB-42CF-495F-835D-E220821D84C0}" destId="{04DD3A37-B537-4EF5-B23D-620FDCD8FC54}" srcOrd="4" destOrd="0" presId="urn:microsoft.com/office/officeart/2018/2/layout/IconVerticalSolidList"/>
    <dgm:cxn modelId="{38DA4572-8B51-42F9-87BF-5E5BD1A4B994}" type="presParOf" srcId="{04DD3A37-B537-4EF5-B23D-620FDCD8FC54}" destId="{208C1789-B512-4E6D-A74E-CAF9ADF5FDE8}" srcOrd="0" destOrd="0" presId="urn:microsoft.com/office/officeart/2018/2/layout/IconVerticalSolidList"/>
    <dgm:cxn modelId="{9CD36097-D41A-4A0C-A0B0-6E8319C7E15F}" type="presParOf" srcId="{04DD3A37-B537-4EF5-B23D-620FDCD8FC54}" destId="{46A7F6A1-E7FD-4712-8060-BAF5CCDC1190}" srcOrd="1" destOrd="0" presId="urn:microsoft.com/office/officeart/2018/2/layout/IconVerticalSolidList"/>
    <dgm:cxn modelId="{0EBF3DAC-4990-49AC-8137-C4F35E6CFA89}" type="presParOf" srcId="{04DD3A37-B537-4EF5-B23D-620FDCD8FC54}" destId="{00E35281-8DBF-4BEE-8208-3FEC63C5389B}" srcOrd="2" destOrd="0" presId="urn:microsoft.com/office/officeart/2018/2/layout/IconVerticalSolidList"/>
    <dgm:cxn modelId="{B9DE7988-6075-42F5-ACBB-A35E7047B527}" type="presParOf" srcId="{04DD3A37-B537-4EF5-B23D-620FDCD8FC54}" destId="{5BFAEE42-33A2-45FF-9AB9-5360934C2D3B}" srcOrd="3" destOrd="0" presId="urn:microsoft.com/office/officeart/2018/2/layout/IconVerticalSolidList"/>
    <dgm:cxn modelId="{09BCDD2C-4A04-4B11-82BF-44B7E8FD0788}" type="presParOf" srcId="{20BBDFFB-42CF-495F-835D-E220821D84C0}" destId="{2325347C-7B06-46E9-980C-41C05606D48F}" srcOrd="5" destOrd="0" presId="urn:microsoft.com/office/officeart/2018/2/layout/IconVerticalSolidList"/>
    <dgm:cxn modelId="{FBAF8259-D6F5-44FC-A631-4977E41E2AFE}" type="presParOf" srcId="{20BBDFFB-42CF-495F-835D-E220821D84C0}" destId="{DFCF549C-CD25-4880-BAFE-583276E9A898}" srcOrd="6" destOrd="0" presId="urn:microsoft.com/office/officeart/2018/2/layout/IconVerticalSolidList"/>
    <dgm:cxn modelId="{6FB70E47-E529-46F5-91AB-E225F996E78E}" type="presParOf" srcId="{DFCF549C-CD25-4880-BAFE-583276E9A898}" destId="{685BA206-1FE0-4684-A3FB-D67725C6A5B9}" srcOrd="0" destOrd="0" presId="urn:microsoft.com/office/officeart/2018/2/layout/IconVerticalSolidList"/>
    <dgm:cxn modelId="{3A426186-C458-4772-B988-03473FE5EF69}" type="presParOf" srcId="{DFCF549C-CD25-4880-BAFE-583276E9A898}" destId="{7416AF1A-69BD-4D63-9599-99C1B13CD34D}" srcOrd="1" destOrd="0" presId="urn:microsoft.com/office/officeart/2018/2/layout/IconVerticalSolidList"/>
    <dgm:cxn modelId="{AAF8FDDF-D921-4669-A678-D943484A480B}" type="presParOf" srcId="{DFCF549C-CD25-4880-BAFE-583276E9A898}" destId="{70CBEC35-09AB-442D-8CAB-B684D264106F}" srcOrd="2" destOrd="0" presId="urn:microsoft.com/office/officeart/2018/2/layout/IconVerticalSolidList"/>
    <dgm:cxn modelId="{DA7DEC3E-B0A8-498C-927D-E0FC7A826E74}" type="presParOf" srcId="{DFCF549C-CD25-4880-BAFE-583276E9A898}" destId="{DAD7E68B-6264-4141-973F-9ADF61D7CCDA}" srcOrd="3" destOrd="0" presId="urn:microsoft.com/office/officeart/2018/2/layout/IconVerticalSolidList"/>
    <dgm:cxn modelId="{A7C0639A-AB45-44A6-993A-5D480D4A19E2}" type="presParOf" srcId="{20BBDFFB-42CF-495F-835D-E220821D84C0}" destId="{CB279034-6955-4AB4-B38A-245BD5E9F87C}" srcOrd="7" destOrd="0" presId="urn:microsoft.com/office/officeart/2018/2/layout/IconVerticalSolidList"/>
    <dgm:cxn modelId="{FD100F83-D265-4F9A-9525-CA5471A1A611}" type="presParOf" srcId="{20BBDFFB-42CF-495F-835D-E220821D84C0}" destId="{BFD04D12-404A-493E-B197-D2B93CAE6D19}" srcOrd="8" destOrd="0" presId="urn:microsoft.com/office/officeart/2018/2/layout/IconVerticalSolidList"/>
    <dgm:cxn modelId="{E535F381-24EC-4850-AD9A-C765C40BE656}" type="presParOf" srcId="{BFD04D12-404A-493E-B197-D2B93CAE6D19}" destId="{4F8F3001-D23C-4D2F-994E-7762A91663B7}" srcOrd="0" destOrd="0" presId="urn:microsoft.com/office/officeart/2018/2/layout/IconVerticalSolidList"/>
    <dgm:cxn modelId="{92056521-203C-4084-9925-229252400413}" type="presParOf" srcId="{BFD04D12-404A-493E-B197-D2B93CAE6D19}" destId="{5DC10832-0B42-4192-A5DD-580AA8F16FB2}" srcOrd="1" destOrd="0" presId="urn:microsoft.com/office/officeart/2018/2/layout/IconVerticalSolidList"/>
    <dgm:cxn modelId="{F3E97763-3FD3-4898-BF07-ACF90EC8A3EF}" type="presParOf" srcId="{BFD04D12-404A-493E-B197-D2B93CAE6D19}" destId="{7643089A-2298-47C8-A856-64CD1FA64806}" srcOrd="2" destOrd="0" presId="urn:microsoft.com/office/officeart/2018/2/layout/IconVerticalSolidList"/>
    <dgm:cxn modelId="{EC1BAEF0-7781-4C02-B617-91E741FBFE1D}" type="presParOf" srcId="{BFD04D12-404A-493E-B197-D2B93CAE6D19}" destId="{CBBB1678-992C-4FC3-8EAD-B772B5FA13F6}" srcOrd="3" destOrd="0" presId="urn:microsoft.com/office/officeart/2018/2/layout/IconVerticalSolidList"/>
    <dgm:cxn modelId="{13329BB9-83D7-4BC9-96E6-9307E0DBD3F4}" type="presParOf" srcId="{20BBDFFB-42CF-495F-835D-E220821D84C0}" destId="{AA1E1184-54E7-40CC-A8C9-5E70A68ECD17}" srcOrd="9" destOrd="0" presId="urn:microsoft.com/office/officeart/2018/2/layout/IconVerticalSolidList"/>
    <dgm:cxn modelId="{3CAF018D-3341-4376-81AB-C28237392148}" type="presParOf" srcId="{20BBDFFB-42CF-495F-835D-E220821D84C0}" destId="{2C183429-A2B0-40AF-98B0-C35B98199054}" srcOrd="10" destOrd="0" presId="urn:microsoft.com/office/officeart/2018/2/layout/IconVerticalSolidList"/>
    <dgm:cxn modelId="{6856273E-EEEC-49D4-AE4D-BECCE03ADF33}" type="presParOf" srcId="{2C183429-A2B0-40AF-98B0-C35B98199054}" destId="{A31307F9-D0B6-487A-9163-7D46FADA5157}" srcOrd="0" destOrd="0" presId="urn:microsoft.com/office/officeart/2018/2/layout/IconVerticalSolidList"/>
    <dgm:cxn modelId="{DCD67976-7331-4156-8D92-589198E52630}" type="presParOf" srcId="{2C183429-A2B0-40AF-98B0-C35B98199054}" destId="{B1F711D1-EDB4-4A4C-8770-25D675023494}" srcOrd="1" destOrd="0" presId="urn:microsoft.com/office/officeart/2018/2/layout/IconVerticalSolidList"/>
    <dgm:cxn modelId="{C7117C0F-D168-4163-A947-B5B3DBC332B2}" type="presParOf" srcId="{2C183429-A2B0-40AF-98B0-C35B98199054}" destId="{08A91874-1412-4F8C-BC60-06952D88D3AE}" srcOrd="2" destOrd="0" presId="urn:microsoft.com/office/officeart/2018/2/layout/IconVerticalSolidList"/>
    <dgm:cxn modelId="{A6E2F5A8-9547-42A4-8AE0-CA6680BC5F64}" type="presParOf" srcId="{2C183429-A2B0-40AF-98B0-C35B98199054}" destId="{899C1133-64CF-4290-B45B-35DED10471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22C3B-53AA-44E4-A22B-00BDFF5B71B9}">
      <dsp:nvSpPr>
        <dsp:cNvPr id="0" name=""/>
        <dsp:cNvSpPr/>
      </dsp:nvSpPr>
      <dsp:spPr>
        <a:xfrm>
          <a:off x="0" y="103250"/>
          <a:ext cx="2333625" cy="1400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Plano de Gerência de Riscos</a:t>
          </a:r>
          <a:endParaRPr lang="en-US" sz="2600" kern="1200"/>
        </a:p>
      </dsp:txBody>
      <dsp:txXfrm>
        <a:off x="0" y="103250"/>
        <a:ext cx="2333625" cy="1400175"/>
      </dsp:txXfrm>
    </dsp:sp>
    <dsp:sp modelId="{44E3EB55-D282-4107-A33D-FE7431154EEE}">
      <dsp:nvSpPr>
        <dsp:cNvPr id="0" name=""/>
        <dsp:cNvSpPr/>
      </dsp:nvSpPr>
      <dsp:spPr>
        <a:xfrm>
          <a:off x="2566987" y="103250"/>
          <a:ext cx="2333625" cy="1400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Identificação de Riscos</a:t>
          </a:r>
          <a:endParaRPr lang="en-US" sz="2600" kern="1200"/>
        </a:p>
      </dsp:txBody>
      <dsp:txXfrm>
        <a:off x="2566987" y="103250"/>
        <a:ext cx="2333625" cy="1400175"/>
      </dsp:txXfrm>
    </dsp:sp>
    <dsp:sp modelId="{40031691-5B98-4E42-9BF0-2432D42EFD39}">
      <dsp:nvSpPr>
        <dsp:cNvPr id="0" name=""/>
        <dsp:cNvSpPr/>
      </dsp:nvSpPr>
      <dsp:spPr>
        <a:xfrm>
          <a:off x="5133975" y="103250"/>
          <a:ext cx="2333625" cy="1400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1" kern="1200"/>
            <a:t>Checklist</a:t>
          </a:r>
          <a:r>
            <a:rPr lang="en-US" sz="2600" kern="1200"/>
            <a:t> de Riscos</a:t>
          </a:r>
        </a:p>
      </dsp:txBody>
      <dsp:txXfrm>
        <a:off x="5133975" y="103250"/>
        <a:ext cx="2333625" cy="1400175"/>
      </dsp:txXfrm>
    </dsp:sp>
    <dsp:sp modelId="{89A3C3EA-09CF-4A82-93D2-695C2295C4F7}">
      <dsp:nvSpPr>
        <dsp:cNvPr id="0" name=""/>
        <dsp:cNvSpPr/>
      </dsp:nvSpPr>
      <dsp:spPr>
        <a:xfrm>
          <a:off x="0" y="1736788"/>
          <a:ext cx="2333625" cy="1400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Análise de Riscos</a:t>
          </a:r>
          <a:endParaRPr lang="en-US" sz="2600" kern="1200"/>
        </a:p>
      </dsp:txBody>
      <dsp:txXfrm>
        <a:off x="0" y="1736788"/>
        <a:ext cx="2333625" cy="1400175"/>
      </dsp:txXfrm>
    </dsp:sp>
    <dsp:sp modelId="{86B2DC97-6AD8-4564-B964-472985D34164}">
      <dsp:nvSpPr>
        <dsp:cNvPr id="0" name=""/>
        <dsp:cNvSpPr/>
      </dsp:nvSpPr>
      <dsp:spPr>
        <a:xfrm>
          <a:off x="2566987" y="1736788"/>
          <a:ext cx="2333625" cy="1400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Planos de Mitigação de Riscos</a:t>
          </a:r>
          <a:endParaRPr lang="en-US" sz="2600" kern="1200"/>
        </a:p>
      </dsp:txBody>
      <dsp:txXfrm>
        <a:off x="2566987" y="1736788"/>
        <a:ext cx="2333625" cy="1400175"/>
      </dsp:txXfrm>
    </dsp:sp>
    <dsp:sp modelId="{2484CA12-0173-437D-959F-09F2733F3343}">
      <dsp:nvSpPr>
        <dsp:cNvPr id="0" name=""/>
        <dsp:cNvSpPr/>
      </dsp:nvSpPr>
      <dsp:spPr>
        <a:xfrm>
          <a:off x="5133975" y="1736788"/>
          <a:ext cx="2333625" cy="1400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Plano de Contingência</a:t>
          </a:r>
          <a:endParaRPr lang="en-US" sz="2600" kern="1200"/>
        </a:p>
      </dsp:txBody>
      <dsp:txXfrm>
        <a:off x="5133975" y="1736788"/>
        <a:ext cx="2333625" cy="1400175"/>
      </dsp:txXfrm>
    </dsp:sp>
    <dsp:sp modelId="{0900B092-A1ED-4D07-9D0B-04BAA5DC9024}">
      <dsp:nvSpPr>
        <dsp:cNvPr id="0" name=""/>
        <dsp:cNvSpPr/>
      </dsp:nvSpPr>
      <dsp:spPr>
        <a:xfrm>
          <a:off x="0" y="3370326"/>
          <a:ext cx="2333625" cy="1400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Monitoramento de Riscos</a:t>
          </a:r>
          <a:endParaRPr lang="en-US" sz="2600" kern="1200"/>
        </a:p>
      </dsp:txBody>
      <dsp:txXfrm>
        <a:off x="0" y="3370326"/>
        <a:ext cx="2333625" cy="1400175"/>
      </dsp:txXfrm>
    </dsp:sp>
    <dsp:sp modelId="{45BF017A-67A6-41E5-A482-B70118790B09}">
      <dsp:nvSpPr>
        <dsp:cNvPr id="0" name=""/>
        <dsp:cNvSpPr/>
      </dsp:nvSpPr>
      <dsp:spPr>
        <a:xfrm>
          <a:off x="2566987" y="3370326"/>
          <a:ext cx="2333625" cy="1400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Controle de Risco</a:t>
          </a:r>
          <a:endParaRPr lang="en-US" sz="2600" kern="1200"/>
        </a:p>
      </dsp:txBody>
      <dsp:txXfrm>
        <a:off x="2566987" y="3370326"/>
        <a:ext cx="2333625" cy="1400175"/>
      </dsp:txXfrm>
    </dsp:sp>
    <dsp:sp modelId="{54D71B9C-D9BD-4A4A-B3C9-B3B4EE1C73CE}">
      <dsp:nvSpPr>
        <dsp:cNvPr id="0" name=""/>
        <dsp:cNvSpPr/>
      </dsp:nvSpPr>
      <dsp:spPr>
        <a:xfrm>
          <a:off x="5133975" y="3370326"/>
          <a:ext cx="2333625" cy="14001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Comunicação de Riscos</a:t>
          </a:r>
          <a:endParaRPr lang="en-US" sz="2600" kern="1200"/>
        </a:p>
      </dsp:txBody>
      <dsp:txXfrm>
        <a:off x="5133975" y="3370326"/>
        <a:ext cx="2333625" cy="14001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BDF01-E71B-4166-9CC0-937A3B3EE8AF}">
      <dsp:nvSpPr>
        <dsp:cNvPr id="0" name=""/>
        <dsp:cNvSpPr/>
      </dsp:nvSpPr>
      <dsp:spPr>
        <a:xfrm>
          <a:off x="0" y="1576"/>
          <a:ext cx="7467600" cy="67180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28B93-A6C6-4B59-99A0-14306E56366D}">
      <dsp:nvSpPr>
        <dsp:cNvPr id="0" name=""/>
        <dsp:cNvSpPr/>
      </dsp:nvSpPr>
      <dsp:spPr>
        <a:xfrm>
          <a:off x="203221" y="152733"/>
          <a:ext cx="369493" cy="369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B5896-499B-466D-B65B-AF9D189464C9}">
      <dsp:nvSpPr>
        <dsp:cNvPr id="0" name=""/>
        <dsp:cNvSpPr/>
      </dsp:nvSpPr>
      <dsp:spPr>
        <a:xfrm>
          <a:off x="775936" y="1576"/>
          <a:ext cx="6691663" cy="67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00" tIns="71100" rIns="71100" bIns="71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Quais são os riscos identificados.</a:t>
          </a:r>
          <a:endParaRPr lang="en-US" sz="1400" kern="1200"/>
        </a:p>
      </dsp:txBody>
      <dsp:txXfrm>
        <a:off x="775936" y="1576"/>
        <a:ext cx="6691663" cy="671806"/>
      </dsp:txXfrm>
    </dsp:sp>
    <dsp:sp modelId="{8BA2116D-3C1C-4F63-ABB6-9C05ED7AA895}">
      <dsp:nvSpPr>
        <dsp:cNvPr id="0" name=""/>
        <dsp:cNvSpPr/>
      </dsp:nvSpPr>
      <dsp:spPr>
        <a:xfrm>
          <a:off x="0" y="841335"/>
          <a:ext cx="7467600" cy="67180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DDEE7-64D2-417D-AAFC-4660AB54AA65}">
      <dsp:nvSpPr>
        <dsp:cNvPr id="0" name=""/>
        <dsp:cNvSpPr/>
      </dsp:nvSpPr>
      <dsp:spPr>
        <a:xfrm>
          <a:off x="203221" y="992491"/>
          <a:ext cx="369493" cy="3694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0D641-DA02-40FD-B605-C383D2C3622F}">
      <dsp:nvSpPr>
        <dsp:cNvPr id="0" name=""/>
        <dsp:cNvSpPr/>
      </dsp:nvSpPr>
      <dsp:spPr>
        <a:xfrm>
          <a:off x="775936" y="841335"/>
          <a:ext cx="6691663" cy="67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00" tIns="71100" rIns="71100" bIns="71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Uma análise qualitativa ou quantitativa de cada risco, por exemplo, indicando a probabilidade de sua ocorrência e seu provável impacto sobre o projeto, caso ocorra.</a:t>
          </a:r>
          <a:endParaRPr lang="en-US" sz="1400" kern="1200"/>
        </a:p>
      </dsp:txBody>
      <dsp:txXfrm>
        <a:off x="775936" y="841335"/>
        <a:ext cx="6691663" cy="671806"/>
      </dsp:txXfrm>
    </dsp:sp>
    <dsp:sp modelId="{208C1789-B512-4E6D-A74E-CAF9ADF5FDE8}">
      <dsp:nvSpPr>
        <dsp:cNvPr id="0" name=""/>
        <dsp:cNvSpPr/>
      </dsp:nvSpPr>
      <dsp:spPr>
        <a:xfrm>
          <a:off x="0" y="1681093"/>
          <a:ext cx="7467600" cy="67180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7F6A1-E7FD-4712-8060-BAF5CCDC1190}">
      <dsp:nvSpPr>
        <dsp:cNvPr id="0" name=""/>
        <dsp:cNvSpPr/>
      </dsp:nvSpPr>
      <dsp:spPr>
        <a:xfrm>
          <a:off x="203221" y="1832249"/>
          <a:ext cx="369493" cy="3694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AEE42-33A2-45FF-9AB9-5360934C2D3B}">
      <dsp:nvSpPr>
        <dsp:cNvPr id="0" name=""/>
        <dsp:cNvSpPr/>
      </dsp:nvSpPr>
      <dsp:spPr>
        <a:xfrm>
          <a:off x="775936" y="1681093"/>
          <a:ext cx="6691663" cy="67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00" tIns="71100" rIns="71100" bIns="71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Como a probabilidade do risco ocorrer pode ser reduzida.</a:t>
          </a:r>
          <a:endParaRPr lang="en-US" sz="1400" kern="1200"/>
        </a:p>
      </dsp:txBody>
      <dsp:txXfrm>
        <a:off x="775936" y="1681093"/>
        <a:ext cx="6691663" cy="671806"/>
      </dsp:txXfrm>
    </dsp:sp>
    <dsp:sp modelId="{685BA206-1FE0-4684-A3FB-D67725C6A5B9}">
      <dsp:nvSpPr>
        <dsp:cNvPr id="0" name=""/>
        <dsp:cNvSpPr/>
      </dsp:nvSpPr>
      <dsp:spPr>
        <a:xfrm>
          <a:off x="0" y="2520851"/>
          <a:ext cx="7467600" cy="67180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6AF1A-69BD-4D63-9599-99C1B13CD34D}">
      <dsp:nvSpPr>
        <dsp:cNvPr id="0" name=""/>
        <dsp:cNvSpPr/>
      </dsp:nvSpPr>
      <dsp:spPr>
        <a:xfrm>
          <a:off x="203221" y="2672008"/>
          <a:ext cx="369493" cy="3694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7E68B-6264-4141-973F-9ADF61D7CCDA}">
      <dsp:nvSpPr>
        <dsp:cNvPr id="0" name=""/>
        <dsp:cNvSpPr/>
      </dsp:nvSpPr>
      <dsp:spPr>
        <a:xfrm>
          <a:off x="775936" y="2520851"/>
          <a:ext cx="6691663" cy="67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00" tIns="71100" rIns="71100" bIns="71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Como o impacto do risco, caso ocorra, pode ser reduzido.</a:t>
          </a:r>
          <a:endParaRPr lang="en-US" sz="1400" kern="1200"/>
        </a:p>
      </dsp:txBody>
      <dsp:txXfrm>
        <a:off x="775936" y="2520851"/>
        <a:ext cx="6691663" cy="671806"/>
      </dsp:txXfrm>
    </dsp:sp>
    <dsp:sp modelId="{4F8F3001-D23C-4D2F-994E-7762A91663B7}">
      <dsp:nvSpPr>
        <dsp:cNvPr id="0" name=""/>
        <dsp:cNvSpPr/>
      </dsp:nvSpPr>
      <dsp:spPr>
        <a:xfrm>
          <a:off x="0" y="3360610"/>
          <a:ext cx="7467600" cy="67180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C10832-0B42-4192-A5DD-580AA8F16FB2}">
      <dsp:nvSpPr>
        <dsp:cNvPr id="0" name=""/>
        <dsp:cNvSpPr/>
      </dsp:nvSpPr>
      <dsp:spPr>
        <a:xfrm>
          <a:off x="203221" y="3511766"/>
          <a:ext cx="369493" cy="3694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B1678-992C-4FC3-8EAD-B772B5FA13F6}">
      <dsp:nvSpPr>
        <dsp:cNvPr id="0" name=""/>
        <dsp:cNvSpPr/>
      </dsp:nvSpPr>
      <dsp:spPr>
        <a:xfrm>
          <a:off x="775936" y="3360610"/>
          <a:ext cx="6691663" cy="67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00" tIns="71100" rIns="71100" bIns="71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O que fazer se o risco ocorrer.</a:t>
          </a:r>
          <a:endParaRPr lang="en-US" sz="1400" kern="1200"/>
        </a:p>
      </dsp:txBody>
      <dsp:txXfrm>
        <a:off x="775936" y="3360610"/>
        <a:ext cx="6691663" cy="671806"/>
      </dsp:txXfrm>
    </dsp:sp>
    <dsp:sp modelId="{A31307F9-D0B6-487A-9163-7D46FADA5157}">
      <dsp:nvSpPr>
        <dsp:cNvPr id="0" name=""/>
        <dsp:cNvSpPr/>
      </dsp:nvSpPr>
      <dsp:spPr>
        <a:xfrm>
          <a:off x="0" y="4200368"/>
          <a:ext cx="7467600" cy="671806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711D1-EDB4-4A4C-8770-25D675023494}">
      <dsp:nvSpPr>
        <dsp:cNvPr id="0" name=""/>
        <dsp:cNvSpPr/>
      </dsp:nvSpPr>
      <dsp:spPr>
        <a:xfrm>
          <a:off x="203221" y="4351525"/>
          <a:ext cx="369493" cy="36949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C1133-64CF-4290-B45B-35DED10471B2}">
      <dsp:nvSpPr>
        <dsp:cNvPr id="0" name=""/>
        <dsp:cNvSpPr/>
      </dsp:nvSpPr>
      <dsp:spPr>
        <a:xfrm>
          <a:off x="775936" y="4200368"/>
          <a:ext cx="6691663" cy="671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00" tIns="71100" rIns="71100" bIns="711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Como monitorar os riscos.</a:t>
          </a:r>
          <a:endParaRPr lang="en-US" sz="1400" kern="1200"/>
        </a:p>
      </dsp:txBody>
      <dsp:txXfrm>
        <a:off x="775936" y="4200368"/>
        <a:ext cx="6691663" cy="671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93648DF-D2F7-47D0-BEF4-A0C213766FCD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A1939D4-D8EE-408B-B7CD-C23C6B023E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vagpclass.wordpress.com/2018/03/24/o-gerenciamento-de-riscos-em-um-projeto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-sa/3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ivredialogo.blogspot.com/2013/07/incerteza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-nd/3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MU_Software_Engineering_Institut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3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dogipo.blogspot.com/2010_09_01_archive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-sa/3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smonoticias.org/neoshield-como-evitar-el-impacto-de-un-asteroide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/3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s://uvagpclass.wordpress.com/2018/03/24/o-gerenciamento-de-riscos-em-um-projeto/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-sa/3.0/"/>
              </a:rPr>
              <a:t>CC BY-SA-NC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livredialogo.blogspot.com/2013/07/incerteza.html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-nd/3.0/"/>
              </a:rPr>
              <a:t>CC BY-NC-ND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385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s://en.wikipedia.org/wiki/CMU_Software_Engineering_Institute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sa/3.0/"/>
              </a:rPr>
              <a:t>CC BY-SA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0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blogdogipo.blogspot.com/2010_09_01_archive.html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-sa/3.0/"/>
              </a:rPr>
              <a:t>CC BY-SA-NC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40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www.cosmonoticias.org/neoshield-como-evitar-el-impacto-de-un-asteroide/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/3.0/"/>
              </a:rPr>
              <a:t>CC BY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52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4C41589-434B-434C-96C0-3FF927221E47}"/>
              </a:ext>
            </a:extLst>
          </p:cNvPr>
          <p:cNvSpPr txBox="1"/>
          <p:nvPr userDrawn="1"/>
        </p:nvSpPr>
        <p:spPr>
          <a:xfrm>
            <a:off x="157583" y="6619596"/>
            <a:ext cx="4416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Wazlawick, R. S. Engenharia de Software: Conceitos e Práticas, 2ª edição, Elsevier, 2019.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17/09/2020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vagpclass.wordpress.com/2018/03/24/o-gerenciamento-de-riscos-em-um-projet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blogdogipo.blogspot.com/2010_09_01_archive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smonoticias.org/neoshield-como-evitar-el-impacto-de-un-asteroide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vredialogo.blogspot.com/2013/07/incerteza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MU_Software_Engineering_Institut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449503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Calibri" pitchFamily="34" charset="0"/>
              </a:rPr>
              <a:t>Gerenciamento de riscos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Prof. Raul Sidnei Wazlawick</a:t>
            </a:r>
          </a:p>
          <a:p>
            <a:r>
              <a:rPr lang="pt-BR"/>
              <a:t>UFSC-CTC-INE</a:t>
            </a:r>
          </a:p>
          <a:p>
            <a:endParaRPr lang="pt-BR" dirty="0">
              <a:latin typeface="Calibri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BF78C7-EF51-4F04-8AC3-E0D0E3D35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75856" y="188640"/>
            <a:ext cx="3933056" cy="39330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Fontes de riscos</a:t>
            </a:r>
          </a:p>
        </p:txBody>
      </p:sp>
      <p:pic>
        <p:nvPicPr>
          <p:cNvPr id="5" name="Imagem 4" descr="Uma imagem contendo interior, mesa&#10;&#10;Descrição gerada automaticamente">
            <a:extLst>
              <a:ext uri="{FF2B5EF4-FFF2-40B4-BE49-F238E27FC236}">
                <a16:creationId xmlns:a16="http://schemas.microsoft.com/office/drawing/2014/main" id="{DCE3B9F4-50ED-4F66-A26C-FD59068030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232" r="27769" b="2"/>
          <a:stretch/>
        </p:blipFill>
        <p:spPr>
          <a:xfrm>
            <a:off x="457200" y="1600200"/>
            <a:ext cx="3657600" cy="4572000"/>
          </a:xfrm>
          <a:prstGeom prst="rect">
            <a:avLst/>
          </a:prstGeom>
          <a:noFill/>
        </p:spPr>
      </p:pic>
      <p:sp>
        <p:nvSpPr>
          <p:cNvPr id="3" name="Espaço Reservado para Conteúdo 2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pt-BR" dirty="0"/>
              <a:t>Tecnologia </a:t>
            </a:r>
            <a:endParaRPr lang="pt-BR"/>
          </a:p>
          <a:p>
            <a:pPr lvl="0">
              <a:lnSpc>
                <a:spcPct val="90000"/>
              </a:lnSpc>
            </a:pPr>
            <a:r>
              <a:rPr lang="pt-BR" dirty="0"/>
              <a:t>Pessoas </a:t>
            </a:r>
            <a:endParaRPr lang="pt-BR"/>
          </a:p>
          <a:p>
            <a:pPr lvl="1">
              <a:lnSpc>
                <a:spcPct val="90000"/>
              </a:lnSpc>
            </a:pPr>
            <a:r>
              <a:rPr lang="pt-BR" sz="2400"/>
              <a:t>Pessoal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Cliente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Negócio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Legal</a:t>
            </a:r>
          </a:p>
          <a:p>
            <a:pPr lvl="0">
              <a:lnSpc>
                <a:spcPct val="90000"/>
              </a:lnSpc>
            </a:pPr>
            <a:r>
              <a:rPr lang="pt-BR" dirty="0"/>
              <a:t>Projeto</a:t>
            </a:r>
            <a:endParaRPr lang="pt-BR"/>
          </a:p>
          <a:p>
            <a:pPr lvl="1">
              <a:lnSpc>
                <a:spcPct val="90000"/>
              </a:lnSpc>
            </a:pPr>
            <a:r>
              <a:rPr lang="pt-BR" sz="2400"/>
              <a:t>Requisitos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Processo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Orçamento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Cronograma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Checklist</a:t>
            </a:r>
            <a:r>
              <a:rPr lang="en-US" b="1" dirty="0"/>
              <a:t> de </a:t>
            </a:r>
            <a:r>
              <a:rPr lang="en-US" b="1" dirty="0" err="1"/>
              <a:t>Riscos</a:t>
            </a:r>
            <a:r>
              <a:rPr lang="pt-BR" b="1" dirty="0"/>
              <a:t> (SEI)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São definidas três grandes classes de risco:</a:t>
            </a:r>
          </a:p>
          <a:p>
            <a:pPr lvl="1"/>
            <a:r>
              <a:rPr lang="pt-BR" dirty="0"/>
              <a:t>Engenharia do produto.</a:t>
            </a:r>
          </a:p>
          <a:p>
            <a:pPr lvl="1"/>
            <a:r>
              <a:rPr lang="pt-BR" dirty="0"/>
              <a:t>Ambiente de desenvolvimento </a:t>
            </a:r>
          </a:p>
          <a:p>
            <a:pPr lvl="1"/>
            <a:r>
              <a:rPr lang="pt-BR" dirty="0"/>
              <a:t>Restrições externas.</a:t>
            </a:r>
          </a:p>
          <a:p>
            <a:endParaRPr lang="pt-BR" dirty="0"/>
          </a:p>
        </p:txBody>
      </p:sp>
      <p:pic>
        <p:nvPicPr>
          <p:cNvPr id="4098" name="Picture 2" descr="Como fazer uma checklist e aumentar a produtividade | Runrun.it">
            <a:extLst>
              <a:ext uri="{FF2B5EF4-FFF2-40B4-BE49-F238E27FC236}">
                <a16:creationId xmlns:a16="http://schemas.microsoft.com/office/drawing/2014/main" id="{355A54F7-A25D-46B1-BD37-36347061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95" y="3432836"/>
            <a:ext cx="5004048" cy="281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pt-BR" dirty="0"/>
              <a:t>Exemplo (da engenharia do produto)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50107"/>
            <a:ext cx="8000443" cy="5733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Análise de Riscos</a:t>
            </a:r>
            <a:endParaRPr lang="pt-BR" dirty="0"/>
          </a:p>
        </p:txBody>
      </p:sp>
      <p:pic>
        <p:nvPicPr>
          <p:cNvPr id="5122" name="Picture 2" descr="How Risky is Your Use-Related Risk Analysis? – Human Factors MD">
            <a:extLst>
              <a:ext uri="{FF2B5EF4-FFF2-40B4-BE49-F238E27FC236}">
                <a16:creationId xmlns:a16="http://schemas.microsoft.com/office/drawing/2014/main" id="{3CFD475E-FF67-452C-AE9C-95CADDA8E00B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6750"/>
            <a:ext cx="74676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interior&#10;&#10;Descrição gerada automaticamente">
            <a:extLst>
              <a:ext uri="{FF2B5EF4-FFF2-40B4-BE49-F238E27FC236}">
                <a16:creationId xmlns:a16="http://schemas.microsoft.com/office/drawing/2014/main" id="{DCEF8AAB-56F6-4206-85FB-65263FDA9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0856"/>
            <a:ext cx="8136904" cy="1247904"/>
          </a:xfrm>
        </p:spPr>
        <p:txBody>
          <a:bodyPr>
            <a:normAutofit/>
          </a:bodyPr>
          <a:lstStyle/>
          <a:p>
            <a:r>
              <a:rPr lang="pt-BR" sz="6000" dirty="0"/>
              <a:t>Propriedades dos riscos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724128" y="4653136"/>
            <a:ext cx="3219128" cy="2073368"/>
          </a:xfrm>
        </p:spPr>
        <p:txBody>
          <a:bodyPr>
            <a:normAutofit/>
          </a:bodyPr>
          <a:lstStyle/>
          <a:p>
            <a:pPr lvl="0"/>
            <a:r>
              <a:rPr lang="pt-BR" b="1" i="1" dirty="0">
                <a:solidFill>
                  <a:srgbClr val="00B050"/>
                </a:solidFill>
              </a:rPr>
              <a:t>Probabilidade</a:t>
            </a:r>
            <a:r>
              <a:rPr lang="pt-BR" b="1" dirty="0">
                <a:solidFill>
                  <a:srgbClr val="00B050"/>
                </a:solidFill>
              </a:rPr>
              <a:t>. </a:t>
            </a:r>
          </a:p>
          <a:p>
            <a:pPr lvl="0"/>
            <a:r>
              <a:rPr lang="pt-BR" b="1" i="1" dirty="0">
                <a:solidFill>
                  <a:srgbClr val="00B050"/>
                </a:solidFill>
              </a:rPr>
              <a:t>Impacto</a:t>
            </a:r>
            <a:r>
              <a:rPr lang="pt-BR" b="1" dirty="0">
                <a:solidFill>
                  <a:srgbClr val="00B050"/>
                </a:solidFill>
              </a:rPr>
              <a:t>. </a:t>
            </a:r>
          </a:p>
          <a:p>
            <a:pPr lvl="0"/>
            <a:r>
              <a:rPr lang="pt-BR" i="1" dirty="0">
                <a:solidFill>
                  <a:schemeClr val="accent5">
                    <a:lumMod val="75000"/>
                  </a:schemeClr>
                </a:solidFill>
              </a:rPr>
              <a:t>Proximidade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lvl="0"/>
            <a:r>
              <a:rPr lang="pt-BR" i="1" dirty="0">
                <a:solidFill>
                  <a:schemeClr val="accent5">
                    <a:lumMod val="75000"/>
                  </a:schemeClr>
                </a:solidFill>
              </a:rPr>
              <a:t>Acoplagem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  de cálculo da importância ou exposição de um risco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2060848"/>
            <a:ext cx="787010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Planos de Mitigação de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plano de redução de probabilidade </a:t>
            </a:r>
          </a:p>
          <a:p>
            <a:r>
              <a:rPr lang="pt-BR" dirty="0"/>
              <a:t>plano de redução de impacto. </a:t>
            </a:r>
          </a:p>
          <a:p>
            <a:endParaRPr lang="pt-BR" dirty="0"/>
          </a:p>
        </p:txBody>
      </p:sp>
      <p:pic>
        <p:nvPicPr>
          <p:cNvPr id="6146" name="Picture 2" descr="Risk Mitigation – Plan | Strategies | Techniques | Template | Examples">
            <a:extLst>
              <a:ext uri="{FF2B5EF4-FFF2-40B4-BE49-F238E27FC236}">
                <a16:creationId xmlns:a16="http://schemas.microsoft.com/office/drawing/2014/main" id="{3152BAF1-B685-4283-B4C1-2929A3C68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924944"/>
            <a:ext cx="47053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467600" cy="360040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 (continua)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400" y="591490"/>
            <a:ext cx="7451748" cy="626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(continuação)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830593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pt-BR" b="1" dirty="0"/>
              <a:t>Plano de Redução de Probabilidade de Risco</a:t>
            </a:r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1F728BC-30B3-493E-9CD2-FE55E5B5426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95016"/>
            <a:ext cx="7313239" cy="5478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Conteúdo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C15C6CA-2688-4379-9791-076DF4B7715B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85403779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pt-BR" b="1" dirty="0"/>
              <a:t>Plano de Redução de Impacto de Risco</a:t>
            </a:r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FAFBABB-09A4-4E8E-BB81-2F3AAA1ECC5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013674"/>
            <a:ext cx="6984775" cy="5460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Plano de Contingência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Resposta ao risco</a:t>
            </a:r>
          </a:p>
        </p:txBody>
      </p:sp>
      <p:pic>
        <p:nvPicPr>
          <p:cNvPr id="7170" name="Picture 2" descr="Four Types of Risk Mitigation and BCM Governance, Risk and Compliance">
            <a:extLst>
              <a:ext uri="{FF2B5EF4-FFF2-40B4-BE49-F238E27FC236}">
                <a16:creationId xmlns:a16="http://schemas.microsoft.com/office/drawing/2014/main" id="{B2B32FFB-5F4D-481E-99A3-5A62E01B9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6905972" cy="388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E2D050B8-249D-4600-AF42-4B05A18DA68D}"/>
              </a:ext>
            </a:extLst>
          </p:cNvPr>
          <p:cNvSpPr/>
          <p:nvPr/>
        </p:nvSpPr>
        <p:spPr>
          <a:xfrm>
            <a:off x="5652120" y="3861048"/>
            <a:ext cx="1656184" cy="2376264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Documento (sistema) de monitoramento de risco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ID</a:t>
            </a:r>
          </a:p>
          <a:p>
            <a:pPr lvl="0"/>
            <a:r>
              <a:rPr lang="pt-BR" dirty="0"/>
              <a:t>Descrição</a:t>
            </a:r>
          </a:p>
          <a:p>
            <a:pPr lvl="0"/>
            <a:r>
              <a:rPr lang="pt-BR" dirty="0"/>
              <a:t>Probabilidade</a:t>
            </a:r>
          </a:p>
          <a:p>
            <a:pPr lvl="0"/>
            <a:r>
              <a:rPr lang="pt-BR" dirty="0"/>
              <a:t>Impacto</a:t>
            </a:r>
          </a:p>
          <a:p>
            <a:pPr lvl="0"/>
            <a:r>
              <a:rPr lang="pt-BR" dirty="0"/>
              <a:t>Importância</a:t>
            </a:r>
          </a:p>
          <a:p>
            <a:pPr lvl="0"/>
            <a:r>
              <a:rPr lang="pt-BR" dirty="0"/>
              <a:t>Primeiro indicador</a:t>
            </a:r>
          </a:p>
          <a:p>
            <a:pPr lvl="0"/>
            <a:r>
              <a:rPr lang="pt-BR" dirty="0"/>
              <a:t>Planos de mitigação e contingência</a:t>
            </a:r>
          </a:p>
          <a:p>
            <a:pPr lvl="0"/>
            <a:r>
              <a:rPr lang="pt-BR" dirty="0"/>
              <a:t>Responsável</a:t>
            </a:r>
          </a:p>
          <a:p>
            <a:pPr lvl="0"/>
            <a:r>
              <a:rPr lang="pt-BR" dirty="0"/>
              <a:t>Prazo</a:t>
            </a:r>
          </a:p>
          <a:p>
            <a:pPr lvl="0"/>
            <a:r>
              <a:rPr lang="pt-BR" dirty="0"/>
              <a:t>Status</a:t>
            </a:r>
          </a:p>
          <a:p>
            <a:endParaRPr lang="pt-BR" dirty="0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pSp>
        <p:nvGrpSpPr>
          <p:cNvPr id="7169" name="Group 1"/>
          <p:cNvGrpSpPr>
            <a:grpSpLocks/>
          </p:cNvGrpSpPr>
          <p:nvPr/>
        </p:nvGrpSpPr>
        <p:grpSpPr bwMode="auto">
          <a:xfrm>
            <a:off x="2699792" y="1707423"/>
            <a:ext cx="5544616" cy="2297617"/>
            <a:chOff x="2670" y="3389"/>
            <a:chExt cx="6330" cy="2280"/>
          </a:xfrm>
        </p:grpSpPr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3310" y="4290"/>
              <a:ext cx="1340" cy="4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potencial</a:t>
              </a:r>
              <a:endParaRPr kumimoji="0" 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5520" y="3389"/>
              <a:ext cx="950" cy="4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atual</a:t>
              </a:r>
              <a:endParaRPr kumimoji="0" 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7270" y="4210"/>
              <a:ext cx="1730" cy="4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em tratamento</a:t>
              </a:r>
              <a:endParaRPr kumimoji="0" 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5190" y="5179"/>
              <a:ext cx="1730" cy="4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Arial" pitchFamily="34" charset="0"/>
                </a:rPr>
                <a:t>resolvido</a:t>
              </a:r>
              <a:endParaRPr kumimoji="0" 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174" name="AutoShape 6"/>
            <p:cNvSpPr>
              <a:spLocks noChangeArrowheads="1"/>
            </p:cNvSpPr>
            <p:nvPr/>
          </p:nvSpPr>
          <p:spPr bwMode="auto">
            <a:xfrm>
              <a:off x="2670" y="4330"/>
              <a:ext cx="500" cy="370"/>
            </a:xfrm>
            <a:prstGeom prst="rightArrow">
              <a:avLst>
                <a:gd name="adj1" fmla="val 50000"/>
                <a:gd name="adj2" fmla="val 3378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2800"/>
            </a:p>
          </p:txBody>
        </p:sp>
        <p:sp>
          <p:nvSpPr>
            <p:cNvPr id="7173" name="AutoShape 5"/>
            <p:cNvSpPr>
              <a:spLocks noChangeArrowheads="1"/>
            </p:cNvSpPr>
            <p:nvPr/>
          </p:nvSpPr>
          <p:spPr bwMode="auto">
            <a:xfrm>
              <a:off x="4110" y="3389"/>
              <a:ext cx="1270" cy="821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2800"/>
            </a:p>
          </p:txBody>
        </p:sp>
        <p:sp>
          <p:nvSpPr>
            <p:cNvPr id="7172" name="AutoShape 4"/>
            <p:cNvSpPr>
              <a:spLocks noChangeArrowheads="1"/>
            </p:cNvSpPr>
            <p:nvPr/>
          </p:nvSpPr>
          <p:spPr bwMode="auto">
            <a:xfrm rot="5400000">
              <a:off x="6953" y="3117"/>
              <a:ext cx="640" cy="1385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2800"/>
            </a:p>
          </p:txBody>
        </p:sp>
        <p:sp>
          <p:nvSpPr>
            <p:cNvPr id="7171" name="AutoShape 3"/>
            <p:cNvSpPr>
              <a:spLocks noChangeArrowheads="1"/>
            </p:cNvSpPr>
            <p:nvPr/>
          </p:nvSpPr>
          <p:spPr bwMode="auto">
            <a:xfrm rot="10800000">
              <a:off x="7130" y="4848"/>
              <a:ext cx="1270" cy="821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2800"/>
            </a:p>
          </p:txBody>
        </p:sp>
        <p:sp>
          <p:nvSpPr>
            <p:cNvPr id="7170" name="AutoShape 2"/>
            <p:cNvSpPr>
              <a:spLocks noChangeArrowheads="1"/>
            </p:cNvSpPr>
            <p:nvPr/>
          </p:nvSpPr>
          <p:spPr bwMode="auto">
            <a:xfrm rot="16200000">
              <a:off x="4053" y="4547"/>
              <a:ext cx="640" cy="1385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sz="280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Controle de Risco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Observação e gerência</a:t>
            </a:r>
          </a:p>
          <a:p>
            <a:r>
              <a:rPr lang="pt-BR" dirty="0"/>
              <a:t>Estado do risco</a:t>
            </a:r>
          </a:p>
          <a:p>
            <a:r>
              <a:rPr lang="pt-BR" dirty="0"/>
              <a:t>Execução de planos</a:t>
            </a:r>
          </a:p>
          <a:p>
            <a:r>
              <a:rPr lang="pt-BR" dirty="0"/>
              <a:t>Estimação de esforço (...)</a:t>
            </a:r>
          </a:p>
          <a:p>
            <a:endParaRPr lang="pt-BR" dirty="0"/>
          </a:p>
        </p:txBody>
      </p:sp>
      <p:pic>
        <p:nvPicPr>
          <p:cNvPr id="8194" name="Picture 2" descr="Risk Control vs. Risk Management - Video &amp; Lesson Transcript | Study.com">
            <a:extLst>
              <a:ext uri="{FF2B5EF4-FFF2-40B4-BE49-F238E27FC236}">
                <a16:creationId xmlns:a16="http://schemas.microsoft.com/office/drawing/2014/main" id="{E66642E2-11CB-4E70-9391-9E9D035DF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73016"/>
            <a:ext cx="4629324" cy="260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Esforço para controle de risco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Lei de Parkinson ou Síndrome do Estudante (procrastinação).</a:t>
            </a:r>
          </a:p>
          <a:p>
            <a:endParaRPr lang="pt-BR" dirty="0"/>
          </a:p>
        </p:txBody>
      </p:sp>
      <p:pic>
        <p:nvPicPr>
          <p:cNvPr id="9218" name="Picture 2" descr="Parkinson's Law (on Steroids): The Single Principle for Immediately  Expanding Your Confidence and Success - Benjamin P. Hardy">
            <a:extLst>
              <a:ext uri="{FF2B5EF4-FFF2-40B4-BE49-F238E27FC236}">
                <a16:creationId xmlns:a16="http://schemas.microsoft.com/office/drawing/2014/main" id="{CC24188B-8052-4F38-AB66-3B169FAA8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63952"/>
            <a:ext cx="44481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Comunicação de Riscos</a:t>
            </a:r>
            <a:endParaRPr lang="pt-BR" dirty="0"/>
          </a:p>
        </p:txBody>
      </p:sp>
      <p:pic>
        <p:nvPicPr>
          <p:cNvPr id="10242" name="Picture 2" descr="The Principles of Risk Communication">
            <a:extLst>
              <a:ext uri="{FF2B5EF4-FFF2-40B4-BE49-F238E27FC236}">
                <a16:creationId xmlns:a16="http://schemas.microsoft.com/office/drawing/2014/main" id="{605733D6-467D-45BD-B6A0-6D74D4B31358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5" y="1600200"/>
            <a:ext cx="730473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14090"/>
            <a:ext cx="7467600" cy="1143000"/>
          </a:xfrm>
        </p:spPr>
        <p:txBody>
          <a:bodyPr/>
          <a:lstStyle/>
          <a:p>
            <a:r>
              <a:rPr lang="pt-BR" dirty="0"/>
              <a:t>Risco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1311472"/>
            <a:ext cx="7467600" cy="4873752"/>
          </a:xfrm>
        </p:spPr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incertezas</a:t>
            </a:r>
            <a:r>
              <a:rPr lang="pt-BR" dirty="0"/>
              <a:t> </a:t>
            </a:r>
          </a:p>
          <a:p>
            <a:r>
              <a:rPr lang="pt-BR" b="1" dirty="0">
                <a:solidFill>
                  <a:srgbClr val="00B050"/>
                </a:solidFill>
              </a:rPr>
              <a:t>problemas</a:t>
            </a:r>
            <a:endParaRPr lang="pt-BR" dirty="0"/>
          </a:p>
          <a:p>
            <a:r>
              <a:rPr lang="pt-BR" b="1" dirty="0">
                <a:solidFill>
                  <a:srgbClr val="0070C0"/>
                </a:solidFill>
              </a:rPr>
              <a:t>planos</a:t>
            </a:r>
            <a:endParaRPr lang="pt-BR" dirty="0"/>
          </a:p>
          <a:p>
            <a:endParaRPr lang="pt-BR" dirty="0"/>
          </a:p>
        </p:txBody>
      </p:sp>
      <p:sp>
        <p:nvSpPr>
          <p:cNvPr id="4" name="AutoShape 2" descr="Resultado de imagem para incerteza problema plano">
            <a:extLst>
              <a:ext uri="{FF2B5EF4-FFF2-40B4-BE49-F238E27FC236}">
                <a16:creationId xmlns:a16="http://schemas.microsoft.com/office/drawing/2014/main" id="{1324E6A2-A93B-447B-A3A0-CCE7015644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 descr="Uma imagem contendo céu, montanha, natureza, ao ar livre&#10;&#10;Descrição gerada automaticamente">
            <a:extLst>
              <a:ext uri="{FF2B5EF4-FFF2-40B4-BE49-F238E27FC236}">
                <a16:creationId xmlns:a16="http://schemas.microsoft.com/office/drawing/2014/main" id="{19728419-EDB3-4362-8D33-388C91933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00225" y="3351829"/>
            <a:ext cx="5238750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gerenciamento de riscos (SEI)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000" i="1" dirty="0"/>
              <a:t>Identificação</a:t>
            </a:r>
            <a:r>
              <a:rPr lang="pt-BR" sz="2000" dirty="0"/>
              <a:t>. </a:t>
            </a:r>
          </a:p>
          <a:p>
            <a:r>
              <a:rPr lang="pt-BR" sz="2000" i="1" dirty="0"/>
              <a:t>Análise</a:t>
            </a:r>
            <a:r>
              <a:rPr lang="pt-BR" sz="2000" dirty="0"/>
              <a:t>. </a:t>
            </a:r>
          </a:p>
          <a:p>
            <a:r>
              <a:rPr lang="pt-BR" sz="2000" i="1" dirty="0"/>
              <a:t>Planejamento</a:t>
            </a:r>
            <a:r>
              <a:rPr lang="pt-BR" sz="2000" dirty="0"/>
              <a:t>. </a:t>
            </a:r>
          </a:p>
          <a:p>
            <a:r>
              <a:rPr lang="pt-BR" sz="2000" i="1" dirty="0"/>
              <a:t>Rastreamento ou monitoramento</a:t>
            </a:r>
            <a:r>
              <a:rPr lang="pt-BR" sz="2000" dirty="0"/>
              <a:t>. </a:t>
            </a:r>
          </a:p>
          <a:p>
            <a:r>
              <a:rPr lang="pt-BR" sz="2000" i="1" dirty="0"/>
              <a:t>Controle</a:t>
            </a:r>
            <a:r>
              <a:rPr lang="pt-BR" sz="2000" dirty="0"/>
              <a:t>. </a:t>
            </a:r>
          </a:p>
          <a:p>
            <a:r>
              <a:rPr lang="pt-BR" sz="2000" i="1" dirty="0"/>
              <a:t>Comunicação</a:t>
            </a:r>
            <a:r>
              <a:rPr lang="pt-BR" sz="2000" dirty="0"/>
              <a:t>. </a:t>
            </a:r>
          </a:p>
          <a:p>
            <a:pPr lvl="1"/>
            <a:endParaRPr lang="pt-BR" sz="1800" dirty="0"/>
          </a:p>
        </p:txBody>
      </p:sp>
      <p:sp>
        <p:nvSpPr>
          <p:cNvPr id="4" name="AutoShape 2" descr="Resultado de imagem para software engineering institute">
            <a:extLst>
              <a:ext uri="{FF2B5EF4-FFF2-40B4-BE49-F238E27FC236}">
                <a16:creationId xmlns:a16="http://schemas.microsoft.com/office/drawing/2014/main" id="{144E644D-5369-424C-B54B-1B56E837E0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 descr="Uma imagem contendo edifício, céu, ao ar livre, relógio&#10;&#10;Descrição gerada automaticamente">
            <a:extLst>
              <a:ext uri="{FF2B5EF4-FFF2-40B4-BE49-F238E27FC236}">
                <a16:creationId xmlns:a16="http://schemas.microsoft.com/office/drawing/2014/main" id="{40617BE1-E616-425D-8BC3-57C5DCFD4C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59832" y="3260826"/>
            <a:ext cx="4272136" cy="32041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b="1" dirty="0"/>
              <a:t>Plano de Gerência de Riscos</a:t>
            </a:r>
            <a:endParaRPr lang="pt-BR" dirty="0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7D872BEB-4364-4CC8-A8BC-CBB1D964BCFB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3517432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dos riscos em relação ao conhecimento que se tem sobre eles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i="1" dirty="0"/>
              <a:t>Riscos conhecidos</a:t>
            </a:r>
            <a:r>
              <a:rPr lang="pt-BR" dirty="0"/>
              <a:t>. </a:t>
            </a:r>
          </a:p>
          <a:p>
            <a:pPr lvl="0"/>
            <a:r>
              <a:rPr lang="pt-BR" i="1" dirty="0"/>
              <a:t>Riscos desconhecidos</a:t>
            </a:r>
            <a:r>
              <a:rPr lang="pt-BR" dirty="0"/>
              <a:t>. </a:t>
            </a:r>
          </a:p>
          <a:p>
            <a:pPr lvl="0"/>
            <a:r>
              <a:rPr lang="pt-BR" i="1" dirty="0"/>
              <a:t>Riscos impossíveis de prever</a:t>
            </a:r>
            <a:r>
              <a:rPr lang="pt-BR" dirty="0"/>
              <a:t>. </a:t>
            </a:r>
          </a:p>
          <a:p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3995936" y="1594714"/>
            <a:ext cx="3744416" cy="432048"/>
            <a:chOff x="3491880" y="1628800"/>
            <a:chExt cx="3744416" cy="432048"/>
          </a:xfrm>
        </p:grpSpPr>
        <p:sp>
          <p:nvSpPr>
            <p:cNvPr id="4" name="CaixaDeTexto 3"/>
            <p:cNvSpPr txBox="1"/>
            <p:nvPr/>
          </p:nvSpPr>
          <p:spPr>
            <a:xfrm>
              <a:off x="4499992" y="1628800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tratar</a:t>
              </a:r>
            </a:p>
          </p:txBody>
        </p:sp>
        <p:sp>
          <p:nvSpPr>
            <p:cNvPr id="5" name="Seta para a esquerda 4"/>
            <p:cNvSpPr/>
            <p:nvPr/>
          </p:nvSpPr>
          <p:spPr>
            <a:xfrm>
              <a:off x="3491880" y="1628800"/>
              <a:ext cx="936104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4225280" y="2093538"/>
            <a:ext cx="3744416" cy="432048"/>
            <a:chOff x="3491880" y="1628800"/>
            <a:chExt cx="3744416" cy="432048"/>
          </a:xfrm>
        </p:grpSpPr>
        <p:sp>
          <p:nvSpPr>
            <p:cNvPr id="8" name="CaixaDeTexto 7"/>
            <p:cNvSpPr txBox="1"/>
            <p:nvPr/>
          </p:nvSpPr>
          <p:spPr>
            <a:xfrm>
              <a:off x="4499992" y="1628800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minimizar</a:t>
              </a:r>
            </a:p>
          </p:txBody>
        </p:sp>
        <p:sp>
          <p:nvSpPr>
            <p:cNvPr id="9" name="Seta para a esquerda 8"/>
            <p:cNvSpPr/>
            <p:nvPr/>
          </p:nvSpPr>
          <p:spPr>
            <a:xfrm>
              <a:off x="3491880" y="1628800"/>
              <a:ext cx="936104" cy="43204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026" name="Picture 2" descr="Project Risk: Is It All Bad?">
            <a:extLst>
              <a:ext uri="{FF2B5EF4-FFF2-40B4-BE49-F238E27FC236}">
                <a16:creationId xmlns:a16="http://schemas.microsoft.com/office/drawing/2014/main" id="{CAD622FA-B147-4AA2-A8C4-538DFC8D5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8" y="3429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b="1" dirty="0"/>
              <a:t>Identificação de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dirty="0"/>
              <a:t>Elementos que compõe um risco:</a:t>
            </a:r>
          </a:p>
          <a:p>
            <a:pPr lvl="1"/>
            <a:r>
              <a:rPr lang="pt-BR" sz="2400"/>
              <a:t>Uma </a:t>
            </a:r>
            <a:r>
              <a:rPr lang="pt-BR" sz="2400" i="1"/>
              <a:t>causa</a:t>
            </a:r>
          </a:p>
          <a:p>
            <a:pPr lvl="1"/>
            <a:r>
              <a:rPr lang="pt-BR" sz="2400"/>
              <a:t>Um </a:t>
            </a:r>
            <a:r>
              <a:rPr lang="pt-BR" sz="2400" i="1"/>
              <a:t>problema</a:t>
            </a:r>
            <a:endParaRPr lang="pt-BR" sz="2400"/>
          </a:p>
        </p:txBody>
      </p:sp>
      <p:pic>
        <p:nvPicPr>
          <p:cNvPr id="2050" name="Picture 2" descr="Somos causa ou efeito?">
            <a:extLst>
              <a:ext uri="{FF2B5EF4-FFF2-40B4-BE49-F238E27FC236}">
                <a16:creationId xmlns:a16="http://schemas.microsoft.com/office/drawing/2014/main" id="{A4A19C6E-B3AF-4765-9B4D-3F0FE841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48" y="3830026"/>
            <a:ext cx="6336704" cy="276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Riscos nas diferentes fases do UP</a:t>
            </a:r>
          </a:p>
        </p:txBody>
      </p:sp>
      <p:pic>
        <p:nvPicPr>
          <p:cNvPr id="3074" name="Picture 2" descr="IBM Rational Unified Process – Wikipédia, a enciclopédia livre">
            <a:extLst>
              <a:ext uri="{FF2B5EF4-FFF2-40B4-BE49-F238E27FC236}">
                <a16:creationId xmlns:a16="http://schemas.microsoft.com/office/drawing/2014/main" id="{97B160BF-E420-45AC-A19B-12EC7C44DD62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628800"/>
            <a:ext cx="7555139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021AF46E-F9A7-48D9-AA58-544BB5555D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03848" y="1361122"/>
            <a:ext cx="4487454" cy="52578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para identificação de riscos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b="1" dirty="0">
                <a:solidFill>
                  <a:srgbClr val="0070C0"/>
                </a:solidFill>
              </a:rPr>
              <a:t>Checklists</a:t>
            </a:r>
            <a:r>
              <a:rPr lang="pt-BR" dirty="0"/>
              <a:t> </a:t>
            </a:r>
          </a:p>
          <a:p>
            <a:pPr lvl="0"/>
            <a:r>
              <a:rPr lang="pt-BR" b="1" dirty="0">
                <a:solidFill>
                  <a:srgbClr val="FF0000"/>
                </a:solidFill>
              </a:rPr>
              <a:t>Brainstormings</a:t>
            </a:r>
            <a:endParaRPr lang="pt-BR" dirty="0"/>
          </a:p>
          <a:p>
            <a:pPr lvl="0"/>
            <a:r>
              <a:rPr lang="pt-BR" b="1" dirty="0">
                <a:solidFill>
                  <a:srgbClr val="00B050"/>
                </a:solidFill>
              </a:rPr>
              <a:t>Análise de cenários</a:t>
            </a:r>
            <a:endParaRPr lang="pt-BR" dirty="0"/>
          </a:p>
          <a:p>
            <a:endParaRPr lang="pt-BR" dirty="0"/>
          </a:p>
        </p:txBody>
      </p:sp>
      <p:sp>
        <p:nvSpPr>
          <p:cNvPr id="5" name="AutoShape 2" descr="Resultado de imagem para brainstorming">
            <a:extLst>
              <a:ext uri="{FF2B5EF4-FFF2-40B4-BE49-F238E27FC236}">
                <a16:creationId xmlns:a16="http://schemas.microsoft.com/office/drawing/2014/main" id="{150A275E-D4F3-48FA-996A-C214D0F102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Resultado de imagem para scenario analysis">
            <a:extLst>
              <a:ext uri="{FF2B5EF4-FFF2-40B4-BE49-F238E27FC236}">
                <a16:creationId xmlns:a16="http://schemas.microsoft.com/office/drawing/2014/main" id="{0F2A9DB5-7D1B-4754-82D3-7691DA715C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Apresentação na tela (4:3)</PresentationFormat>
  <Paragraphs>113</Paragraphs>
  <Slides>25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Wingdings</vt:lpstr>
      <vt:lpstr>Wingdings 2</vt:lpstr>
      <vt:lpstr>Balcão Envidraçado</vt:lpstr>
      <vt:lpstr>Gerenciamento de riscos</vt:lpstr>
      <vt:lpstr>Conteúdo</vt:lpstr>
      <vt:lpstr>Risco</vt:lpstr>
      <vt:lpstr>Modelo de gerenciamento de riscos (SEI)</vt:lpstr>
      <vt:lpstr>Plano de Gerência de Riscos</vt:lpstr>
      <vt:lpstr>Classificação dos riscos em relação ao conhecimento que se tem sobre eles</vt:lpstr>
      <vt:lpstr>Identificação de Riscos</vt:lpstr>
      <vt:lpstr>Riscos nas diferentes fases do UP</vt:lpstr>
      <vt:lpstr>Técnicas para identificação de riscos</vt:lpstr>
      <vt:lpstr>Fontes de riscos</vt:lpstr>
      <vt:lpstr>Checklist de Riscos (SEI)</vt:lpstr>
      <vt:lpstr>Exemplo (da engenharia do produto)</vt:lpstr>
      <vt:lpstr>Análise de Riscos</vt:lpstr>
      <vt:lpstr>Propriedades dos riscos</vt:lpstr>
      <vt:lpstr>Forma  de cálculo da importância ou exposição de um risco</vt:lpstr>
      <vt:lpstr>Planos de Mitigação de Riscos</vt:lpstr>
      <vt:lpstr>EXEMPLO (continua)</vt:lpstr>
      <vt:lpstr>Exemplo (continuação)</vt:lpstr>
      <vt:lpstr>Plano de Redução de Probabilidade de Risco</vt:lpstr>
      <vt:lpstr>Plano de Redução de Impacto de Risco</vt:lpstr>
      <vt:lpstr>Plano de Contingência</vt:lpstr>
      <vt:lpstr>Documento (sistema) de monitoramento de risco</vt:lpstr>
      <vt:lpstr>Controle de Risco</vt:lpstr>
      <vt:lpstr>Esforço para controle de risco</vt:lpstr>
      <vt:lpstr>Comunicação de Riscos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riscos</dc:title>
  <dc:creator>Raul Sidnei</dc:creator>
  <cp:lastModifiedBy>Raul Sidnei</cp:lastModifiedBy>
  <cp:revision>1</cp:revision>
  <dcterms:created xsi:type="dcterms:W3CDTF">2020-09-17T19:58:12Z</dcterms:created>
  <dcterms:modified xsi:type="dcterms:W3CDTF">2020-09-17T19:59:03Z</dcterms:modified>
</cp:coreProperties>
</file>