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9" r:id="rId4"/>
    <p:sldId id="261" r:id="rId5"/>
    <p:sldId id="268" r:id="rId6"/>
    <p:sldId id="269" r:id="rId7"/>
    <p:sldId id="271" r:id="rId8"/>
    <p:sldId id="272" r:id="rId9"/>
    <p:sldId id="273" r:id="rId10"/>
    <p:sldId id="319" r:id="rId11"/>
    <p:sldId id="274" r:id="rId12"/>
    <p:sldId id="275" r:id="rId13"/>
    <p:sldId id="276" r:id="rId14"/>
    <p:sldId id="320" r:id="rId15"/>
    <p:sldId id="277" r:id="rId16"/>
    <p:sldId id="278" r:id="rId17"/>
    <p:sldId id="321" r:id="rId18"/>
    <p:sldId id="322" r:id="rId19"/>
    <p:sldId id="286" r:id="rId20"/>
    <p:sldId id="289" r:id="rId21"/>
    <p:sldId id="300" r:id="rId22"/>
    <p:sldId id="302" r:id="rId23"/>
    <p:sldId id="303" r:id="rId24"/>
    <p:sldId id="304" r:id="rId25"/>
    <p:sldId id="307" r:id="rId26"/>
    <p:sldId id="323" r:id="rId27"/>
    <p:sldId id="315" r:id="rId28"/>
    <p:sldId id="316" r:id="rId29"/>
    <p:sldId id="317" r:id="rId30"/>
    <p:sldId id="318" r:id="rId31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5BD45-4D40-4042-A625-E2257AC2EB79}" v="18" dt="2020-09-17T20:13:13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86333" autoAdjust="0"/>
  </p:normalViewPr>
  <p:slideViewPr>
    <p:cSldViewPr>
      <p:cViewPr varScale="1">
        <p:scale>
          <a:sx n="74" d="100"/>
          <a:sy n="74" d="100"/>
        </p:scale>
        <p:origin x="8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C145BD45-4D40-4042-A625-E2257AC2EB79}"/>
    <pc:docChg chg="undo custSel mod modSld">
      <pc:chgData name="Raul Sidnei" userId="1279d5d3ca440258" providerId="LiveId" clId="{C145BD45-4D40-4042-A625-E2257AC2EB79}" dt="2020-09-17T20:13:15.967" v="49" actId="26606"/>
      <pc:docMkLst>
        <pc:docMk/>
      </pc:docMkLst>
      <pc:sldChg chg="addSp delSp modSp mod">
        <pc:chgData name="Raul Sidnei" userId="1279d5d3ca440258" providerId="LiveId" clId="{C145BD45-4D40-4042-A625-E2257AC2EB79}" dt="2020-09-17T19:59:15.475" v="0" actId="26606"/>
        <pc:sldMkLst>
          <pc:docMk/>
          <pc:sldMk cId="0" sldId="257"/>
        </pc:sldMkLst>
        <pc:spChg chg="mod">
          <ac:chgData name="Raul Sidnei" userId="1279d5d3ca440258" providerId="LiveId" clId="{C145BD45-4D40-4042-A625-E2257AC2EB79}" dt="2020-09-17T19:59:15.475" v="0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Raul Sidnei" userId="1279d5d3ca440258" providerId="LiveId" clId="{C145BD45-4D40-4042-A625-E2257AC2EB79}" dt="2020-09-17T19:59:15.475" v="0" actId="26606"/>
          <ac:spMkLst>
            <pc:docMk/>
            <pc:sldMk cId="0" sldId="257"/>
            <ac:spMk id="3" creationId="{00000000-0000-0000-0000-000000000000}"/>
          </ac:spMkLst>
        </pc:spChg>
        <pc:graphicFrameChg chg="add">
          <ac:chgData name="Raul Sidnei" userId="1279d5d3ca440258" providerId="LiveId" clId="{C145BD45-4D40-4042-A625-E2257AC2EB79}" dt="2020-09-17T19:59:15.475" v="0" actId="26606"/>
          <ac:graphicFrameMkLst>
            <pc:docMk/>
            <pc:sldMk cId="0" sldId="257"/>
            <ac:graphicFrameMk id="5" creationId="{9094E9BC-C805-4C53-A78D-489B2BD150BB}"/>
          </ac:graphicFrameMkLst>
        </pc:graphicFrameChg>
      </pc:sldChg>
      <pc:sldChg chg="addSp delSp modSp mod">
        <pc:chgData name="Raul Sidnei" userId="1279d5d3ca440258" providerId="LiveId" clId="{C145BD45-4D40-4042-A625-E2257AC2EB79}" dt="2020-09-17T19:59:26.784" v="1" actId="26606"/>
        <pc:sldMkLst>
          <pc:docMk/>
          <pc:sldMk cId="0" sldId="272"/>
        </pc:sldMkLst>
        <pc:spChg chg="mod">
          <ac:chgData name="Raul Sidnei" userId="1279d5d3ca440258" providerId="LiveId" clId="{C145BD45-4D40-4042-A625-E2257AC2EB79}" dt="2020-09-17T19:59:26.784" v="1" actId="26606"/>
          <ac:spMkLst>
            <pc:docMk/>
            <pc:sldMk cId="0" sldId="272"/>
            <ac:spMk id="2" creationId="{00000000-0000-0000-0000-000000000000}"/>
          </ac:spMkLst>
        </pc:spChg>
        <pc:spChg chg="del">
          <ac:chgData name="Raul Sidnei" userId="1279d5d3ca440258" providerId="LiveId" clId="{C145BD45-4D40-4042-A625-E2257AC2EB79}" dt="2020-09-17T19:59:26.784" v="1" actId="26606"/>
          <ac:spMkLst>
            <pc:docMk/>
            <pc:sldMk cId="0" sldId="272"/>
            <ac:spMk id="3" creationId="{00000000-0000-0000-0000-000000000000}"/>
          </ac:spMkLst>
        </pc:spChg>
        <pc:graphicFrameChg chg="add">
          <ac:chgData name="Raul Sidnei" userId="1279d5d3ca440258" providerId="LiveId" clId="{C145BD45-4D40-4042-A625-E2257AC2EB79}" dt="2020-09-17T19:59:26.784" v="1" actId="26606"/>
          <ac:graphicFrameMkLst>
            <pc:docMk/>
            <pc:sldMk cId="0" sldId="272"/>
            <ac:graphicFrameMk id="5" creationId="{09169949-1833-47CB-BB13-1DEA378A8601}"/>
          </ac:graphicFrameMkLst>
        </pc:graphicFrameChg>
      </pc:sldChg>
      <pc:sldChg chg="addSp delSp modSp mod">
        <pc:chgData name="Raul Sidnei" userId="1279d5d3ca440258" providerId="LiveId" clId="{C145BD45-4D40-4042-A625-E2257AC2EB79}" dt="2020-09-17T19:59:34.983" v="2" actId="26606"/>
        <pc:sldMkLst>
          <pc:docMk/>
          <pc:sldMk cId="0" sldId="273"/>
        </pc:sldMkLst>
        <pc:spChg chg="mod">
          <ac:chgData name="Raul Sidnei" userId="1279d5d3ca440258" providerId="LiveId" clId="{C145BD45-4D40-4042-A625-E2257AC2EB79}" dt="2020-09-17T19:59:34.983" v="2" actId="26606"/>
          <ac:spMkLst>
            <pc:docMk/>
            <pc:sldMk cId="0" sldId="273"/>
            <ac:spMk id="2" creationId="{00000000-0000-0000-0000-000000000000}"/>
          </ac:spMkLst>
        </pc:spChg>
        <pc:spChg chg="del">
          <ac:chgData name="Raul Sidnei" userId="1279d5d3ca440258" providerId="LiveId" clId="{C145BD45-4D40-4042-A625-E2257AC2EB79}" dt="2020-09-17T19:59:34.983" v="2" actId="26606"/>
          <ac:spMkLst>
            <pc:docMk/>
            <pc:sldMk cId="0" sldId="273"/>
            <ac:spMk id="3" creationId="{00000000-0000-0000-0000-000000000000}"/>
          </ac:spMkLst>
        </pc:spChg>
        <pc:graphicFrameChg chg="add">
          <ac:chgData name="Raul Sidnei" userId="1279d5d3ca440258" providerId="LiveId" clId="{C145BD45-4D40-4042-A625-E2257AC2EB79}" dt="2020-09-17T19:59:34.983" v="2" actId="26606"/>
          <ac:graphicFrameMkLst>
            <pc:docMk/>
            <pc:sldMk cId="0" sldId="273"/>
            <ac:graphicFrameMk id="5" creationId="{D97E9927-BA16-4C44-BD3B-841260656337}"/>
          </ac:graphicFrameMkLst>
        </pc:graphicFrameChg>
      </pc:sldChg>
      <pc:sldChg chg="addSp delSp modSp mod">
        <pc:chgData name="Raul Sidnei" userId="1279d5d3ca440258" providerId="LiveId" clId="{C145BD45-4D40-4042-A625-E2257AC2EB79}" dt="2020-09-17T20:00:06.313" v="3" actId="26606"/>
        <pc:sldMkLst>
          <pc:docMk/>
          <pc:sldMk cId="0" sldId="275"/>
        </pc:sldMkLst>
        <pc:spChg chg="mod">
          <ac:chgData name="Raul Sidnei" userId="1279d5d3ca440258" providerId="LiveId" clId="{C145BD45-4D40-4042-A625-E2257AC2EB79}" dt="2020-09-17T20:00:06.313" v="3" actId="26606"/>
          <ac:spMkLst>
            <pc:docMk/>
            <pc:sldMk cId="0" sldId="275"/>
            <ac:spMk id="2" creationId="{00000000-0000-0000-0000-000000000000}"/>
          </ac:spMkLst>
        </pc:spChg>
        <pc:spChg chg="del">
          <ac:chgData name="Raul Sidnei" userId="1279d5d3ca440258" providerId="LiveId" clId="{C145BD45-4D40-4042-A625-E2257AC2EB79}" dt="2020-09-17T20:00:06.313" v="3" actId="26606"/>
          <ac:spMkLst>
            <pc:docMk/>
            <pc:sldMk cId="0" sldId="275"/>
            <ac:spMk id="3" creationId="{00000000-0000-0000-0000-000000000000}"/>
          </ac:spMkLst>
        </pc:spChg>
        <pc:graphicFrameChg chg="add">
          <ac:chgData name="Raul Sidnei" userId="1279d5d3ca440258" providerId="LiveId" clId="{C145BD45-4D40-4042-A625-E2257AC2EB79}" dt="2020-09-17T20:00:06.313" v="3" actId="26606"/>
          <ac:graphicFrameMkLst>
            <pc:docMk/>
            <pc:sldMk cId="0" sldId="275"/>
            <ac:graphicFrameMk id="5" creationId="{74BEAFC7-8691-4F50-BA5E-E06710E90CF4}"/>
          </ac:graphicFrameMkLst>
        </pc:graphicFrameChg>
      </pc:sldChg>
      <pc:sldChg chg="addSp delSp modSp mod">
        <pc:chgData name="Raul Sidnei" userId="1279d5d3ca440258" providerId="LiveId" clId="{C145BD45-4D40-4042-A625-E2257AC2EB79}" dt="2020-09-17T20:02:53.471" v="19" actId="26606"/>
        <pc:sldMkLst>
          <pc:docMk/>
          <pc:sldMk cId="0" sldId="277"/>
        </pc:sldMkLst>
        <pc:spChg chg="mod">
          <ac:chgData name="Raul Sidnei" userId="1279d5d3ca440258" providerId="LiveId" clId="{C145BD45-4D40-4042-A625-E2257AC2EB79}" dt="2020-09-17T20:02:53.471" v="19" actId="26606"/>
          <ac:spMkLst>
            <pc:docMk/>
            <pc:sldMk cId="0" sldId="277"/>
            <ac:spMk id="2" creationId="{00000000-0000-0000-0000-000000000000}"/>
          </ac:spMkLst>
        </pc:spChg>
        <pc:spChg chg="del mod">
          <ac:chgData name="Raul Sidnei" userId="1279d5d3ca440258" providerId="LiveId" clId="{C145BD45-4D40-4042-A625-E2257AC2EB79}" dt="2020-09-17T20:02:45.021" v="17" actId="478"/>
          <ac:spMkLst>
            <pc:docMk/>
            <pc:sldMk cId="0" sldId="277"/>
            <ac:spMk id="3" creationId="{00000000-0000-0000-0000-000000000000}"/>
          </ac:spMkLst>
        </pc:spChg>
        <pc:spChg chg="add del mod">
          <ac:chgData name="Raul Sidnei" userId="1279d5d3ca440258" providerId="LiveId" clId="{C145BD45-4D40-4042-A625-E2257AC2EB79}" dt="2020-09-17T20:02:51.589" v="18" actId="478"/>
          <ac:spMkLst>
            <pc:docMk/>
            <pc:sldMk cId="0" sldId="277"/>
            <ac:spMk id="5" creationId="{1D51E19F-17F0-4615-85A1-1A6F1E86D27E}"/>
          </ac:spMkLst>
        </pc:spChg>
        <pc:picChg chg="add mod">
          <ac:chgData name="Raul Sidnei" userId="1279d5d3ca440258" providerId="LiveId" clId="{C145BD45-4D40-4042-A625-E2257AC2EB79}" dt="2020-09-17T20:02:53.471" v="19" actId="26606"/>
          <ac:picMkLst>
            <pc:docMk/>
            <pc:sldMk cId="0" sldId="277"/>
            <ac:picMk id="2050" creationId="{8387EA4A-251F-4F4C-A1D8-1D6AFC644655}"/>
          </ac:picMkLst>
        </pc:picChg>
      </pc:sldChg>
      <pc:sldChg chg="addSp modSp mod modClrScheme chgLayout">
        <pc:chgData name="Raul Sidnei" userId="1279d5d3ca440258" providerId="LiveId" clId="{C145BD45-4D40-4042-A625-E2257AC2EB79}" dt="2020-09-17T20:03:48.796" v="23" actId="26606"/>
        <pc:sldMkLst>
          <pc:docMk/>
          <pc:sldMk cId="0" sldId="278"/>
        </pc:sldMkLst>
        <pc:spChg chg="mod">
          <ac:chgData name="Raul Sidnei" userId="1279d5d3ca440258" providerId="LiveId" clId="{C145BD45-4D40-4042-A625-E2257AC2EB79}" dt="2020-09-17T20:03:48.796" v="23" actId="26606"/>
          <ac:spMkLst>
            <pc:docMk/>
            <pc:sldMk cId="0" sldId="278"/>
            <ac:spMk id="2" creationId="{00000000-0000-0000-0000-000000000000}"/>
          </ac:spMkLst>
        </pc:spChg>
        <pc:spChg chg="mod ord">
          <ac:chgData name="Raul Sidnei" userId="1279d5d3ca440258" providerId="LiveId" clId="{C145BD45-4D40-4042-A625-E2257AC2EB79}" dt="2020-09-17T20:03:48.796" v="23" actId="26606"/>
          <ac:spMkLst>
            <pc:docMk/>
            <pc:sldMk cId="0" sldId="278"/>
            <ac:spMk id="3" creationId="{00000000-0000-0000-0000-000000000000}"/>
          </ac:spMkLst>
        </pc:spChg>
        <pc:picChg chg="add mod">
          <ac:chgData name="Raul Sidnei" userId="1279d5d3ca440258" providerId="LiveId" clId="{C145BD45-4D40-4042-A625-E2257AC2EB79}" dt="2020-09-17T20:03:48.796" v="23" actId="26606"/>
          <ac:picMkLst>
            <pc:docMk/>
            <pc:sldMk cId="0" sldId="278"/>
            <ac:picMk id="3074" creationId="{87C9A19E-A936-4A92-914D-F2F92A28EC8D}"/>
          </ac:picMkLst>
        </pc:picChg>
      </pc:sldChg>
      <pc:sldChg chg="addSp modSp mod modClrScheme chgLayout">
        <pc:chgData name="Raul Sidnei" userId="1279d5d3ca440258" providerId="LiveId" clId="{C145BD45-4D40-4042-A625-E2257AC2EB79}" dt="2020-09-17T20:05:26.463" v="28" actId="26606"/>
        <pc:sldMkLst>
          <pc:docMk/>
          <pc:sldMk cId="0" sldId="286"/>
        </pc:sldMkLst>
        <pc:spChg chg="mod">
          <ac:chgData name="Raul Sidnei" userId="1279d5d3ca440258" providerId="LiveId" clId="{C145BD45-4D40-4042-A625-E2257AC2EB79}" dt="2020-09-17T20:05:26.463" v="28" actId="26606"/>
          <ac:spMkLst>
            <pc:docMk/>
            <pc:sldMk cId="0" sldId="286"/>
            <ac:spMk id="2" creationId="{00000000-0000-0000-0000-000000000000}"/>
          </ac:spMkLst>
        </pc:spChg>
        <pc:spChg chg="mod ord">
          <ac:chgData name="Raul Sidnei" userId="1279d5d3ca440258" providerId="LiveId" clId="{C145BD45-4D40-4042-A625-E2257AC2EB79}" dt="2020-09-17T20:05:26.463" v="28" actId="26606"/>
          <ac:spMkLst>
            <pc:docMk/>
            <pc:sldMk cId="0" sldId="286"/>
            <ac:spMk id="3" creationId="{00000000-0000-0000-0000-000000000000}"/>
          </ac:spMkLst>
        </pc:spChg>
        <pc:picChg chg="add mod">
          <ac:chgData name="Raul Sidnei" userId="1279d5d3ca440258" providerId="LiveId" clId="{C145BD45-4D40-4042-A625-E2257AC2EB79}" dt="2020-09-17T20:05:26.463" v="28" actId="26606"/>
          <ac:picMkLst>
            <pc:docMk/>
            <pc:sldMk cId="0" sldId="286"/>
            <ac:picMk id="5122" creationId="{0231F83B-D16B-43C2-988E-D2BBE40A9472}"/>
          </ac:picMkLst>
        </pc:picChg>
      </pc:sldChg>
      <pc:sldChg chg="addSp modSp mod modClrScheme chgLayout">
        <pc:chgData name="Raul Sidnei" userId="1279d5d3ca440258" providerId="LiveId" clId="{C145BD45-4D40-4042-A625-E2257AC2EB79}" dt="2020-09-17T20:06:18.501" v="30" actId="26606"/>
        <pc:sldMkLst>
          <pc:docMk/>
          <pc:sldMk cId="0" sldId="289"/>
        </pc:sldMkLst>
        <pc:spChg chg="mod">
          <ac:chgData name="Raul Sidnei" userId="1279d5d3ca440258" providerId="LiveId" clId="{C145BD45-4D40-4042-A625-E2257AC2EB79}" dt="2020-09-17T20:06:18.501" v="30" actId="26606"/>
          <ac:spMkLst>
            <pc:docMk/>
            <pc:sldMk cId="0" sldId="289"/>
            <ac:spMk id="2" creationId="{00000000-0000-0000-0000-000000000000}"/>
          </ac:spMkLst>
        </pc:spChg>
        <pc:spChg chg="mod">
          <ac:chgData name="Raul Sidnei" userId="1279d5d3ca440258" providerId="LiveId" clId="{C145BD45-4D40-4042-A625-E2257AC2EB79}" dt="2020-09-17T20:06:18.501" v="30" actId="26606"/>
          <ac:spMkLst>
            <pc:docMk/>
            <pc:sldMk cId="0" sldId="289"/>
            <ac:spMk id="3" creationId="{00000000-0000-0000-0000-000000000000}"/>
          </ac:spMkLst>
        </pc:spChg>
        <pc:picChg chg="add mod">
          <ac:chgData name="Raul Sidnei" userId="1279d5d3ca440258" providerId="LiveId" clId="{C145BD45-4D40-4042-A625-E2257AC2EB79}" dt="2020-09-17T20:06:18.501" v="30" actId="26606"/>
          <ac:picMkLst>
            <pc:docMk/>
            <pc:sldMk cId="0" sldId="289"/>
            <ac:picMk id="6146" creationId="{6ED17FC0-66CA-490F-B495-6DF4E83FD57F}"/>
          </ac:picMkLst>
        </pc:picChg>
      </pc:sldChg>
      <pc:sldChg chg="addSp modSp mod modClrScheme chgLayout">
        <pc:chgData name="Raul Sidnei" userId="1279d5d3ca440258" providerId="LiveId" clId="{C145BD45-4D40-4042-A625-E2257AC2EB79}" dt="2020-09-17T20:06:55.660" v="32" actId="26606"/>
        <pc:sldMkLst>
          <pc:docMk/>
          <pc:sldMk cId="0" sldId="302"/>
        </pc:sldMkLst>
        <pc:spChg chg="mod">
          <ac:chgData name="Raul Sidnei" userId="1279d5d3ca440258" providerId="LiveId" clId="{C145BD45-4D40-4042-A625-E2257AC2EB79}" dt="2020-09-17T20:06:55.660" v="32" actId="26606"/>
          <ac:spMkLst>
            <pc:docMk/>
            <pc:sldMk cId="0" sldId="302"/>
            <ac:spMk id="2" creationId="{00000000-0000-0000-0000-000000000000}"/>
          </ac:spMkLst>
        </pc:spChg>
        <pc:spChg chg="mod">
          <ac:chgData name="Raul Sidnei" userId="1279d5d3ca440258" providerId="LiveId" clId="{C145BD45-4D40-4042-A625-E2257AC2EB79}" dt="2020-09-17T20:06:55.660" v="32" actId="26606"/>
          <ac:spMkLst>
            <pc:docMk/>
            <pc:sldMk cId="0" sldId="302"/>
            <ac:spMk id="3" creationId="{00000000-0000-0000-0000-000000000000}"/>
          </ac:spMkLst>
        </pc:spChg>
        <pc:picChg chg="add mod">
          <ac:chgData name="Raul Sidnei" userId="1279d5d3ca440258" providerId="LiveId" clId="{C145BD45-4D40-4042-A625-E2257AC2EB79}" dt="2020-09-17T20:06:55.660" v="32" actId="26606"/>
          <ac:picMkLst>
            <pc:docMk/>
            <pc:sldMk cId="0" sldId="302"/>
            <ac:picMk id="7170" creationId="{0A425DF0-C548-4854-BEE4-BE626D03C7CD}"/>
          </ac:picMkLst>
        </pc:picChg>
      </pc:sldChg>
      <pc:sldChg chg="addSp modSp mod modClrScheme chgLayout">
        <pc:chgData name="Raul Sidnei" userId="1279d5d3ca440258" providerId="LiveId" clId="{C145BD45-4D40-4042-A625-E2257AC2EB79}" dt="2020-09-17T20:08:24.446" v="34" actId="26606"/>
        <pc:sldMkLst>
          <pc:docMk/>
          <pc:sldMk cId="0" sldId="303"/>
        </pc:sldMkLst>
        <pc:spChg chg="mod">
          <ac:chgData name="Raul Sidnei" userId="1279d5d3ca440258" providerId="LiveId" clId="{C145BD45-4D40-4042-A625-E2257AC2EB79}" dt="2020-09-17T20:08:24.446" v="34" actId="26606"/>
          <ac:spMkLst>
            <pc:docMk/>
            <pc:sldMk cId="0" sldId="303"/>
            <ac:spMk id="2" creationId="{00000000-0000-0000-0000-000000000000}"/>
          </ac:spMkLst>
        </pc:spChg>
        <pc:spChg chg="mod">
          <ac:chgData name="Raul Sidnei" userId="1279d5d3ca440258" providerId="LiveId" clId="{C145BD45-4D40-4042-A625-E2257AC2EB79}" dt="2020-09-17T20:08:24.446" v="34" actId="26606"/>
          <ac:spMkLst>
            <pc:docMk/>
            <pc:sldMk cId="0" sldId="303"/>
            <ac:spMk id="3" creationId="{00000000-0000-0000-0000-000000000000}"/>
          </ac:spMkLst>
        </pc:spChg>
        <pc:picChg chg="add mod">
          <ac:chgData name="Raul Sidnei" userId="1279d5d3ca440258" providerId="LiveId" clId="{C145BD45-4D40-4042-A625-E2257AC2EB79}" dt="2020-09-17T20:08:24.446" v="34" actId="26606"/>
          <ac:picMkLst>
            <pc:docMk/>
            <pc:sldMk cId="0" sldId="303"/>
            <ac:picMk id="8194" creationId="{59A12EAE-DE47-4268-8675-6998645B3852}"/>
          </ac:picMkLst>
        </pc:picChg>
      </pc:sldChg>
      <pc:sldChg chg="addSp modSp mod modClrScheme chgLayout">
        <pc:chgData name="Raul Sidnei" userId="1279d5d3ca440258" providerId="LiveId" clId="{C145BD45-4D40-4042-A625-E2257AC2EB79}" dt="2020-09-17T20:09:51.407" v="37" actId="26606"/>
        <pc:sldMkLst>
          <pc:docMk/>
          <pc:sldMk cId="0" sldId="304"/>
        </pc:sldMkLst>
        <pc:spChg chg="mod">
          <ac:chgData name="Raul Sidnei" userId="1279d5d3ca440258" providerId="LiveId" clId="{C145BD45-4D40-4042-A625-E2257AC2EB79}" dt="2020-09-17T20:09:51.407" v="37" actId="26606"/>
          <ac:spMkLst>
            <pc:docMk/>
            <pc:sldMk cId="0" sldId="304"/>
            <ac:spMk id="2" creationId="{00000000-0000-0000-0000-000000000000}"/>
          </ac:spMkLst>
        </pc:spChg>
        <pc:spChg chg="mod">
          <ac:chgData name="Raul Sidnei" userId="1279d5d3ca440258" providerId="LiveId" clId="{C145BD45-4D40-4042-A625-E2257AC2EB79}" dt="2020-09-17T20:09:51.407" v="37" actId="26606"/>
          <ac:spMkLst>
            <pc:docMk/>
            <pc:sldMk cId="0" sldId="304"/>
            <ac:spMk id="3" creationId="{00000000-0000-0000-0000-000000000000}"/>
          </ac:spMkLst>
        </pc:spChg>
        <pc:picChg chg="add mod">
          <ac:chgData name="Raul Sidnei" userId="1279d5d3ca440258" providerId="LiveId" clId="{C145BD45-4D40-4042-A625-E2257AC2EB79}" dt="2020-09-17T20:09:51.407" v="37" actId="26606"/>
          <ac:picMkLst>
            <pc:docMk/>
            <pc:sldMk cId="0" sldId="304"/>
            <ac:picMk id="9218" creationId="{895D0652-E112-49AF-BBCE-7DCB9AFBA084}"/>
          </ac:picMkLst>
        </pc:picChg>
      </pc:sldChg>
      <pc:sldChg chg="addSp modSp mod modClrScheme chgLayout">
        <pc:chgData name="Raul Sidnei" userId="1279d5d3ca440258" providerId="LiveId" clId="{C145BD45-4D40-4042-A625-E2257AC2EB79}" dt="2020-09-17T20:10:34.437" v="39" actId="26606"/>
        <pc:sldMkLst>
          <pc:docMk/>
          <pc:sldMk cId="0" sldId="307"/>
        </pc:sldMkLst>
        <pc:spChg chg="mod">
          <ac:chgData name="Raul Sidnei" userId="1279d5d3ca440258" providerId="LiveId" clId="{C145BD45-4D40-4042-A625-E2257AC2EB79}" dt="2020-09-17T20:10:34.437" v="39" actId="26606"/>
          <ac:spMkLst>
            <pc:docMk/>
            <pc:sldMk cId="0" sldId="307"/>
            <ac:spMk id="2" creationId="{00000000-0000-0000-0000-000000000000}"/>
          </ac:spMkLst>
        </pc:spChg>
        <pc:spChg chg="mod">
          <ac:chgData name="Raul Sidnei" userId="1279d5d3ca440258" providerId="LiveId" clId="{C145BD45-4D40-4042-A625-E2257AC2EB79}" dt="2020-09-17T20:10:34.437" v="39" actId="26606"/>
          <ac:spMkLst>
            <pc:docMk/>
            <pc:sldMk cId="0" sldId="307"/>
            <ac:spMk id="3" creationId="{00000000-0000-0000-0000-000000000000}"/>
          </ac:spMkLst>
        </pc:spChg>
        <pc:picChg chg="add mod">
          <ac:chgData name="Raul Sidnei" userId="1279d5d3ca440258" providerId="LiveId" clId="{C145BD45-4D40-4042-A625-E2257AC2EB79}" dt="2020-09-17T20:10:34.437" v="39" actId="26606"/>
          <ac:picMkLst>
            <pc:docMk/>
            <pc:sldMk cId="0" sldId="307"/>
            <ac:picMk id="10242" creationId="{E5CD052C-7AFD-4CA3-813B-EBBA3397D39E}"/>
          </ac:picMkLst>
        </pc:picChg>
      </pc:sldChg>
      <pc:sldChg chg="addSp delSp modSp mod">
        <pc:chgData name="Raul Sidnei" userId="1279d5d3ca440258" providerId="LiveId" clId="{C145BD45-4D40-4042-A625-E2257AC2EB79}" dt="2020-09-17T20:12:04.616" v="45" actId="26606"/>
        <pc:sldMkLst>
          <pc:docMk/>
          <pc:sldMk cId="0" sldId="315"/>
        </pc:sldMkLst>
        <pc:spChg chg="mod">
          <ac:chgData name="Raul Sidnei" userId="1279d5d3ca440258" providerId="LiveId" clId="{C145BD45-4D40-4042-A625-E2257AC2EB79}" dt="2020-09-17T20:12:04.616" v="45" actId="26606"/>
          <ac:spMkLst>
            <pc:docMk/>
            <pc:sldMk cId="0" sldId="315"/>
            <ac:spMk id="2" creationId="{00000000-0000-0000-0000-000000000000}"/>
          </ac:spMkLst>
        </pc:spChg>
        <pc:spChg chg="del">
          <ac:chgData name="Raul Sidnei" userId="1279d5d3ca440258" providerId="LiveId" clId="{C145BD45-4D40-4042-A625-E2257AC2EB79}" dt="2020-09-17T20:11:59.023" v="42" actId="478"/>
          <ac:spMkLst>
            <pc:docMk/>
            <pc:sldMk cId="0" sldId="315"/>
            <ac:spMk id="3" creationId="{00000000-0000-0000-0000-000000000000}"/>
          </ac:spMkLst>
        </pc:spChg>
        <pc:spChg chg="add del mod">
          <ac:chgData name="Raul Sidnei" userId="1279d5d3ca440258" providerId="LiveId" clId="{C145BD45-4D40-4042-A625-E2257AC2EB79}" dt="2020-09-17T20:12:01.323" v="43" actId="478"/>
          <ac:spMkLst>
            <pc:docMk/>
            <pc:sldMk cId="0" sldId="315"/>
            <ac:spMk id="5" creationId="{E0CD0B2F-3CF3-45F6-A692-80B57B7003B3}"/>
          </ac:spMkLst>
        </pc:spChg>
        <pc:picChg chg="add mod">
          <ac:chgData name="Raul Sidnei" userId="1279d5d3ca440258" providerId="LiveId" clId="{C145BD45-4D40-4042-A625-E2257AC2EB79}" dt="2020-09-17T20:12:04.616" v="45" actId="26606"/>
          <ac:picMkLst>
            <pc:docMk/>
            <pc:sldMk cId="0" sldId="315"/>
            <ac:picMk id="12290" creationId="{78C71B99-A5F0-4CFA-A4D2-8A3E328A865D}"/>
          </ac:picMkLst>
        </pc:picChg>
      </pc:sldChg>
      <pc:sldChg chg="addSp delSp modSp mod">
        <pc:chgData name="Raul Sidnei" userId="1279d5d3ca440258" providerId="LiveId" clId="{C145BD45-4D40-4042-A625-E2257AC2EB79}" dt="2020-09-17T20:13:15.967" v="49" actId="26606"/>
        <pc:sldMkLst>
          <pc:docMk/>
          <pc:sldMk cId="0" sldId="317"/>
        </pc:sldMkLst>
        <pc:spChg chg="mod">
          <ac:chgData name="Raul Sidnei" userId="1279d5d3ca440258" providerId="LiveId" clId="{C145BD45-4D40-4042-A625-E2257AC2EB79}" dt="2020-09-17T20:13:15.967" v="49" actId="26606"/>
          <ac:spMkLst>
            <pc:docMk/>
            <pc:sldMk cId="0" sldId="317"/>
            <ac:spMk id="2" creationId="{00000000-0000-0000-0000-000000000000}"/>
          </ac:spMkLst>
        </pc:spChg>
        <pc:spChg chg="del">
          <ac:chgData name="Raul Sidnei" userId="1279d5d3ca440258" providerId="LiveId" clId="{C145BD45-4D40-4042-A625-E2257AC2EB79}" dt="2020-09-17T20:13:07.439" v="46" actId="478"/>
          <ac:spMkLst>
            <pc:docMk/>
            <pc:sldMk cId="0" sldId="317"/>
            <ac:spMk id="3" creationId="{00000000-0000-0000-0000-000000000000}"/>
          </ac:spMkLst>
        </pc:spChg>
        <pc:spChg chg="add del mod">
          <ac:chgData name="Raul Sidnei" userId="1279d5d3ca440258" providerId="LiveId" clId="{C145BD45-4D40-4042-A625-E2257AC2EB79}" dt="2020-09-17T20:13:10.559" v="47" actId="478"/>
          <ac:spMkLst>
            <pc:docMk/>
            <pc:sldMk cId="0" sldId="317"/>
            <ac:spMk id="5" creationId="{13073889-1834-4363-8F48-786D2FA103C1}"/>
          </ac:spMkLst>
        </pc:spChg>
        <pc:picChg chg="add mod">
          <ac:chgData name="Raul Sidnei" userId="1279d5d3ca440258" providerId="LiveId" clId="{C145BD45-4D40-4042-A625-E2257AC2EB79}" dt="2020-09-17T20:13:15.967" v="49" actId="26606"/>
          <ac:picMkLst>
            <pc:docMk/>
            <pc:sldMk cId="0" sldId="317"/>
            <ac:picMk id="13314" creationId="{60787DDD-FAE9-4FCE-B1F8-0BBAFF777021}"/>
          </ac:picMkLst>
        </pc:picChg>
      </pc:sldChg>
      <pc:sldChg chg="addSp delSp modSp mod modClrScheme chgLayout">
        <pc:chgData name="Raul Sidnei" userId="1279d5d3ca440258" providerId="LiveId" clId="{C145BD45-4D40-4042-A625-E2257AC2EB79}" dt="2020-09-17T20:01:33.039" v="8" actId="1076"/>
        <pc:sldMkLst>
          <pc:docMk/>
          <pc:sldMk cId="2585357675" sldId="321"/>
        </pc:sldMkLst>
        <pc:spChg chg="mod">
          <ac:chgData name="Raul Sidnei" userId="1279d5d3ca440258" providerId="LiveId" clId="{C145BD45-4D40-4042-A625-E2257AC2EB79}" dt="2020-09-17T20:01:28.129" v="7" actId="26606"/>
          <ac:spMkLst>
            <pc:docMk/>
            <pc:sldMk cId="2585357675" sldId="321"/>
            <ac:spMk id="2" creationId="{662CA83C-C7E0-4D55-95F4-1BECF3C4C13F}"/>
          </ac:spMkLst>
        </pc:spChg>
        <pc:spChg chg="mod ord">
          <ac:chgData name="Raul Sidnei" userId="1279d5d3ca440258" providerId="LiveId" clId="{C145BD45-4D40-4042-A625-E2257AC2EB79}" dt="2020-09-17T20:01:28.129" v="7" actId="26606"/>
          <ac:spMkLst>
            <pc:docMk/>
            <pc:sldMk cId="2585357675" sldId="321"/>
            <ac:spMk id="3" creationId="{35D0E60B-3856-4F63-9705-53CA266CFE02}"/>
          </ac:spMkLst>
        </pc:spChg>
        <pc:spChg chg="add del mod">
          <ac:chgData name="Raul Sidnei" userId="1279d5d3ca440258" providerId="LiveId" clId="{C145BD45-4D40-4042-A625-E2257AC2EB79}" dt="2020-09-17T20:01:28.128" v="6" actId="26606"/>
          <ac:spMkLst>
            <pc:docMk/>
            <pc:sldMk cId="2585357675" sldId="321"/>
            <ac:spMk id="71" creationId="{CF769CB0-ED6A-4D1E-8BBF-15319F7FCD90}"/>
          </ac:spMkLst>
        </pc:spChg>
        <pc:spChg chg="add del mod">
          <ac:chgData name="Raul Sidnei" userId="1279d5d3ca440258" providerId="LiveId" clId="{C145BD45-4D40-4042-A625-E2257AC2EB79}" dt="2020-09-17T20:01:28.128" v="6" actId="26606"/>
          <ac:spMkLst>
            <pc:docMk/>
            <pc:sldMk cId="2585357675" sldId="321"/>
            <ac:spMk id="73" creationId="{CF2C2941-189F-4AFE-A000-3E223DE9FE49}"/>
          </ac:spMkLst>
        </pc:spChg>
        <pc:picChg chg="add mod">
          <ac:chgData name="Raul Sidnei" userId="1279d5d3ca440258" providerId="LiveId" clId="{C145BD45-4D40-4042-A625-E2257AC2EB79}" dt="2020-09-17T20:01:33.039" v="8" actId="1076"/>
          <ac:picMkLst>
            <pc:docMk/>
            <pc:sldMk cId="2585357675" sldId="321"/>
            <ac:picMk id="1026" creationId="{A5D73969-274B-4963-BD0C-5ED00A174154}"/>
          </ac:picMkLst>
        </pc:picChg>
      </pc:sldChg>
      <pc:sldChg chg="addSp modSp mod modClrScheme chgLayout">
        <pc:chgData name="Raul Sidnei" userId="1279d5d3ca440258" providerId="LiveId" clId="{C145BD45-4D40-4042-A625-E2257AC2EB79}" dt="2020-09-17T20:04:20.885" v="25" actId="26606"/>
        <pc:sldMkLst>
          <pc:docMk/>
          <pc:sldMk cId="1760336968" sldId="322"/>
        </pc:sldMkLst>
        <pc:spChg chg="mod">
          <ac:chgData name="Raul Sidnei" userId="1279d5d3ca440258" providerId="LiveId" clId="{C145BD45-4D40-4042-A625-E2257AC2EB79}" dt="2020-09-17T20:04:20.885" v="25" actId="26606"/>
          <ac:spMkLst>
            <pc:docMk/>
            <pc:sldMk cId="1760336968" sldId="322"/>
            <ac:spMk id="2" creationId="{C0AFFE16-3C86-4971-90CD-F56419886A19}"/>
          </ac:spMkLst>
        </pc:spChg>
        <pc:spChg chg="mod">
          <ac:chgData name="Raul Sidnei" userId="1279d5d3ca440258" providerId="LiveId" clId="{C145BD45-4D40-4042-A625-E2257AC2EB79}" dt="2020-09-17T20:04:20.885" v="25" actId="26606"/>
          <ac:spMkLst>
            <pc:docMk/>
            <pc:sldMk cId="1760336968" sldId="322"/>
            <ac:spMk id="3" creationId="{FED357D1-55F5-4F17-B9E7-C14ECA5F33B1}"/>
          </ac:spMkLst>
        </pc:spChg>
        <pc:picChg chg="add mod">
          <ac:chgData name="Raul Sidnei" userId="1279d5d3ca440258" providerId="LiveId" clId="{C145BD45-4D40-4042-A625-E2257AC2EB79}" dt="2020-09-17T20:04:20.885" v="25" actId="26606"/>
          <ac:picMkLst>
            <pc:docMk/>
            <pc:sldMk cId="1760336968" sldId="322"/>
            <ac:picMk id="4098" creationId="{5FEEC6A9-62B9-44BE-99FB-92CF9BB471D2}"/>
          </ac:picMkLst>
        </pc:picChg>
      </pc:sldChg>
      <pc:sldChg chg="addSp modSp mod modClrScheme chgLayout">
        <pc:chgData name="Raul Sidnei" userId="1279d5d3ca440258" providerId="LiveId" clId="{C145BD45-4D40-4042-A625-E2257AC2EB79}" dt="2020-09-17T20:11:06.983" v="41" actId="26606"/>
        <pc:sldMkLst>
          <pc:docMk/>
          <pc:sldMk cId="2496163062" sldId="323"/>
        </pc:sldMkLst>
        <pc:spChg chg="mod">
          <ac:chgData name="Raul Sidnei" userId="1279d5d3ca440258" providerId="LiveId" clId="{C145BD45-4D40-4042-A625-E2257AC2EB79}" dt="2020-09-17T20:11:06.983" v="41" actId="26606"/>
          <ac:spMkLst>
            <pc:docMk/>
            <pc:sldMk cId="2496163062" sldId="323"/>
            <ac:spMk id="2" creationId="{3FB4F898-507F-4745-9E06-AE2149E7A307}"/>
          </ac:spMkLst>
        </pc:spChg>
        <pc:spChg chg="mod ord">
          <ac:chgData name="Raul Sidnei" userId="1279d5d3ca440258" providerId="LiveId" clId="{C145BD45-4D40-4042-A625-E2257AC2EB79}" dt="2020-09-17T20:11:06.983" v="41" actId="26606"/>
          <ac:spMkLst>
            <pc:docMk/>
            <pc:sldMk cId="2496163062" sldId="323"/>
            <ac:spMk id="3" creationId="{FF9ABBDB-089D-4A04-9AF5-C4116A413818}"/>
          </ac:spMkLst>
        </pc:spChg>
        <pc:picChg chg="add mod">
          <ac:chgData name="Raul Sidnei" userId="1279d5d3ca440258" providerId="LiveId" clId="{C145BD45-4D40-4042-A625-E2257AC2EB79}" dt="2020-09-17T20:11:06.983" v="41" actId="26606"/>
          <ac:picMkLst>
            <pc:docMk/>
            <pc:sldMk cId="2496163062" sldId="323"/>
            <ac:picMk id="11266" creationId="{71FF68FE-CE0F-47D1-8C5F-1DE8FE29AD4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C3CDC-B1AA-4650-A202-18748399516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9E29FAE-1752-4628-B714-14F3EF90BAAC}">
      <dgm:prSet/>
      <dgm:spPr/>
      <dgm:t>
        <a:bodyPr/>
        <a:lstStyle/>
        <a:p>
          <a:pPr>
            <a:defRPr cap="all"/>
          </a:pPr>
          <a:r>
            <a:rPr lang="pt-BR"/>
            <a:t>Gerente de Projeto</a:t>
          </a:r>
          <a:endParaRPr lang="en-US"/>
        </a:p>
      </dgm:t>
    </dgm:pt>
    <dgm:pt modelId="{04670061-C3EC-469B-BDC2-A4C5A1942197}" type="parTrans" cxnId="{26377E1E-87F9-4A0E-887F-C49FD7A08269}">
      <dgm:prSet/>
      <dgm:spPr/>
      <dgm:t>
        <a:bodyPr/>
        <a:lstStyle/>
        <a:p>
          <a:endParaRPr lang="en-US"/>
        </a:p>
      </dgm:t>
    </dgm:pt>
    <dgm:pt modelId="{3E28E8F9-6F1A-45E2-8DA9-30BF5BB9B66A}" type="sibTrans" cxnId="{26377E1E-87F9-4A0E-887F-C49FD7A08269}">
      <dgm:prSet/>
      <dgm:spPr/>
      <dgm:t>
        <a:bodyPr/>
        <a:lstStyle/>
        <a:p>
          <a:endParaRPr lang="en-US"/>
        </a:p>
      </dgm:t>
    </dgm:pt>
    <dgm:pt modelId="{D5AE532C-6CF6-4556-8345-D92EF5283439}">
      <dgm:prSet/>
      <dgm:spPr/>
      <dgm:t>
        <a:bodyPr/>
        <a:lstStyle/>
        <a:p>
          <a:pPr>
            <a:defRPr cap="all"/>
          </a:pPr>
          <a:r>
            <a:rPr lang="pt-BR"/>
            <a:t>PMBOK</a:t>
          </a:r>
          <a:endParaRPr lang="en-US"/>
        </a:p>
      </dgm:t>
    </dgm:pt>
    <dgm:pt modelId="{7CE042A4-AA46-480F-97C4-BF408B1E126F}" type="parTrans" cxnId="{ACB5898C-1E73-4644-BAB5-E610B22D349F}">
      <dgm:prSet/>
      <dgm:spPr/>
      <dgm:t>
        <a:bodyPr/>
        <a:lstStyle/>
        <a:p>
          <a:endParaRPr lang="en-US"/>
        </a:p>
      </dgm:t>
    </dgm:pt>
    <dgm:pt modelId="{C5BED370-A5F9-4DE7-93E4-998E6F6B9336}" type="sibTrans" cxnId="{ACB5898C-1E73-4644-BAB5-E610B22D349F}">
      <dgm:prSet/>
      <dgm:spPr/>
      <dgm:t>
        <a:bodyPr/>
        <a:lstStyle/>
        <a:p>
          <a:endParaRPr lang="en-US"/>
        </a:p>
      </dgm:t>
    </dgm:pt>
    <dgm:pt modelId="{C9E9BABF-2615-4928-86CE-0931708B94C7}">
      <dgm:prSet/>
      <dgm:spPr/>
      <dgm:t>
        <a:bodyPr/>
        <a:lstStyle/>
        <a:p>
          <a:pPr>
            <a:defRPr cap="all"/>
          </a:pPr>
          <a:r>
            <a:rPr lang="pt-BR"/>
            <a:t>Prince 2</a:t>
          </a:r>
          <a:endParaRPr lang="en-US"/>
        </a:p>
      </dgm:t>
    </dgm:pt>
    <dgm:pt modelId="{FBF2D19F-196F-4B7C-B210-981929936812}" type="parTrans" cxnId="{52A0968E-7657-4931-ACA3-FB8C24204D13}">
      <dgm:prSet/>
      <dgm:spPr/>
      <dgm:t>
        <a:bodyPr/>
        <a:lstStyle/>
        <a:p>
          <a:endParaRPr lang="en-US"/>
        </a:p>
      </dgm:t>
    </dgm:pt>
    <dgm:pt modelId="{A113544D-169C-4B72-8930-C8825A0EEA64}" type="sibTrans" cxnId="{52A0968E-7657-4931-ACA3-FB8C24204D13}">
      <dgm:prSet/>
      <dgm:spPr/>
      <dgm:t>
        <a:bodyPr/>
        <a:lstStyle/>
        <a:p>
          <a:endParaRPr lang="en-US"/>
        </a:p>
      </dgm:t>
    </dgm:pt>
    <dgm:pt modelId="{B1A89978-4CB2-4EDC-8396-FF0505BF465B}">
      <dgm:prSet/>
      <dgm:spPr/>
      <dgm:t>
        <a:bodyPr/>
        <a:lstStyle/>
        <a:p>
          <a:pPr>
            <a:defRPr cap="all"/>
          </a:pPr>
          <a:r>
            <a:rPr lang="pt-BR"/>
            <a:t>Condução de projeto de software</a:t>
          </a:r>
          <a:endParaRPr lang="en-US"/>
        </a:p>
      </dgm:t>
    </dgm:pt>
    <dgm:pt modelId="{0412C0E7-1B16-4D0A-A312-9C8D39006AC2}" type="parTrans" cxnId="{965255D7-5257-4471-8E99-2B0D2C7B419B}">
      <dgm:prSet/>
      <dgm:spPr/>
      <dgm:t>
        <a:bodyPr/>
        <a:lstStyle/>
        <a:p>
          <a:endParaRPr lang="en-US"/>
        </a:p>
      </dgm:t>
    </dgm:pt>
    <dgm:pt modelId="{7EA72E69-9123-49B1-A53A-37FD7EB9BE5E}" type="sibTrans" cxnId="{965255D7-5257-4471-8E99-2B0D2C7B419B}">
      <dgm:prSet/>
      <dgm:spPr/>
      <dgm:t>
        <a:bodyPr/>
        <a:lstStyle/>
        <a:p>
          <a:endParaRPr lang="en-US"/>
        </a:p>
      </dgm:t>
    </dgm:pt>
    <dgm:pt modelId="{F54065F4-C54B-417F-9934-7CC841FE3662}">
      <dgm:prSet/>
      <dgm:spPr/>
      <dgm:t>
        <a:bodyPr/>
        <a:lstStyle/>
        <a:p>
          <a:pPr>
            <a:defRPr cap="all"/>
          </a:pPr>
          <a:r>
            <a:rPr lang="pt-BR"/>
            <a:t>Medição</a:t>
          </a:r>
          <a:endParaRPr lang="en-US"/>
        </a:p>
      </dgm:t>
    </dgm:pt>
    <dgm:pt modelId="{FEB0EC69-C8F3-4C5A-B815-988B59C42558}" type="parTrans" cxnId="{93B8C8CF-2B1E-4D65-BE0A-E18BA0C3E664}">
      <dgm:prSet/>
      <dgm:spPr/>
      <dgm:t>
        <a:bodyPr/>
        <a:lstStyle/>
        <a:p>
          <a:endParaRPr lang="en-US"/>
        </a:p>
      </dgm:t>
    </dgm:pt>
    <dgm:pt modelId="{60E6B422-75DB-46EF-A45E-2154AB91004C}" type="sibTrans" cxnId="{93B8C8CF-2B1E-4D65-BE0A-E18BA0C3E664}">
      <dgm:prSet/>
      <dgm:spPr/>
      <dgm:t>
        <a:bodyPr/>
        <a:lstStyle/>
        <a:p>
          <a:endParaRPr lang="en-US"/>
        </a:p>
      </dgm:t>
    </dgm:pt>
    <dgm:pt modelId="{E2E84F1E-B187-46BD-A1FD-6E0205A2CF46}">
      <dgm:prSet/>
      <dgm:spPr/>
      <dgm:t>
        <a:bodyPr/>
        <a:lstStyle/>
        <a:p>
          <a:pPr>
            <a:defRPr cap="all"/>
          </a:pPr>
          <a:r>
            <a:rPr lang="pt-BR"/>
            <a:t>Revisão e avaliação</a:t>
          </a:r>
          <a:endParaRPr lang="en-US"/>
        </a:p>
      </dgm:t>
    </dgm:pt>
    <dgm:pt modelId="{FEEDD7C3-134E-48F2-A54E-786051BE10BD}" type="parTrans" cxnId="{094180F5-89A9-4F5F-9947-857768413C52}">
      <dgm:prSet/>
      <dgm:spPr/>
      <dgm:t>
        <a:bodyPr/>
        <a:lstStyle/>
        <a:p>
          <a:endParaRPr lang="en-US"/>
        </a:p>
      </dgm:t>
    </dgm:pt>
    <dgm:pt modelId="{7DBDD32E-5405-401B-B7C8-029CC00CADB8}" type="sibTrans" cxnId="{094180F5-89A9-4F5F-9947-857768413C52}">
      <dgm:prSet/>
      <dgm:spPr/>
      <dgm:t>
        <a:bodyPr/>
        <a:lstStyle/>
        <a:p>
          <a:endParaRPr lang="en-US"/>
        </a:p>
      </dgm:t>
    </dgm:pt>
    <dgm:pt modelId="{A3DBF6C2-BDFA-43F6-BFF3-B0C84C79FF17}">
      <dgm:prSet/>
      <dgm:spPr/>
      <dgm:t>
        <a:bodyPr/>
        <a:lstStyle/>
        <a:p>
          <a:pPr>
            <a:defRPr cap="all"/>
          </a:pPr>
          <a:r>
            <a:rPr lang="pt-BR"/>
            <a:t>Fechamento</a:t>
          </a:r>
          <a:endParaRPr lang="en-US"/>
        </a:p>
      </dgm:t>
    </dgm:pt>
    <dgm:pt modelId="{38298204-99DF-4F3E-85FF-B2D076FEE743}" type="parTrans" cxnId="{17786A4D-7F5C-4BB8-BF39-10A0E1749BEC}">
      <dgm:prSet/>
      <dgm:spPr/>
      <dgm:t>
        <a:bodyPr/>
        <a:lstStyle/>
        <a:p>
          <a:endParaRPr lang="en-US"/>
        </a:p>
      </dgm:t>
    </dgm:pt>
    <dgm:pt modelId="{FD0FC515-F576-437E-9004-B4D33D2FF018}" type="sibTrans" cxnId="{17786A4D-7F5C-4BB8-BF39-10A0E1749BEC}">
      <dgm:prSet/>
      <dgm:spPr/>
      <dgm:t>
        <a:bodyPr/>
        <a:lstStyle/>
        <a:p>
          <a:endParaRPr lang="en-US"/>
        </a:p>
      </dgm:t>
    </dgm:pt>
    <dgm:pt modelId="{C4305EFD-EFE2-4A55-A98B-A60E7F55DC7F}" type="pres">
      <dgm:prSet presAssocID="{546C3CDC-B1AA-4650-A202-18748399516A}" presName="root" presStyleCnt="0">
        <dgm:presLayoutVars>
          <dgm:dir/>
          <dgm:resizeHandles val="exact"/>
        </dgm:presLayoutVars>
      </dgm:prSet>
      <dgm:spPr/>
    </dgm:pt>
    <dgm:pt modelId="{C2CF639C-E309-485F-A77D-846F85CBAAAC}" type="pres">
      <dgm:prSet presAssocID="{B9E29FAE-1752-4628-B714-14F3EF90BAAC}" presName="compNode" presStyleCnt="0"/>
      <dgm:spPr/>
    </dgm:pt>
    <dgm:pt modelId="{EE17E2DA-E1A5-4FE1-BD22-C73840229AAE}" type="pres">
      <dgm:prSet presAssocID="{B9E29FAE-1752-4628-B714-14F3EF90BAAC}" presName="iconBgRect" presStyleLbl="bgShp" presStyleIdx="0" presStyleCnt="7"/>
      <dgm:spPr/>
    </dgm:pt>
    <dgm:pt modelId="{244FD1DF-A4A8-4361-906F-5D82CD77D18E}" type="pres">
      <dgm:prSet presAssocID="{B9E29FAE-1752-4628-B714-14F3EF90BAA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607D2904-9EA5-4FFA-8DB6-96EFBD5CFC71}" type="pres">
      <dgm:prSet presAssocID="{B9E29FAE-1752-4628-B714-14F3EF90BAAC}" presName="spaceRect" presStyleCnt="0"/>
      <dgm:spPr/>
    </dgm:pt>
    <dgm:pt modelId="{DF13E8E8-F7B9-464A-93B6-E4A47D5C21FC}" type="pres">
      <dgm:prSet presAssocID="{B9E29FAE-1752-4628-B714-14F3EF90BAAC}" presName="textRect" presStyleLbl="revTx" presStyleIdx="0" presStyleCnt="7">
        <dgm:presLayoutVars>
          <dgm:chMax val="1"/>
          <dgm:chPref val="1"/>
        </dgm:presLayoutVars>
      </dgm:prSet>
      <dgm:spPr/>
    </dgm:pt>
    <dgm:pt modelId="{B5040ADF-9781-44D3-BD67-A9CE010A0C19}" type="pres">
      <dgm:prSet presAssocID="{3E28E8F9-6F1A-45E2-8DA9-30BF5BB9B66A}" presName="sibTrans" presStyleCnt="0"/>
      <dgm:spPr/>
    </dgm:pt>
    <dgm:pt modelId="{F266343E-EE6E-4B68-A0F5-CA4BAAC47D13}" type="pres">
      <dgm:prSet presAssocID="{D5AE532C-6CF6-4556-8345-D92EF5283439}" presName="compNode" presStyleCnt="0"/>
      <dgm:spPr/>
    </dgm:pt>
    <dgm:pt modelId="{CE44DB30-7D99-4CF4-B2A1-C4FFE6C3F6AB}" type="pres">
      <dgm:prSet presAssocID="{D5AE532C-6CF6-4556-8345-D92EF5283439}" presName="iconBgRect" presStyleLbl="bgShp" presStyleIdx="1" presStyleCnt="7"/>
      <dgm:spPr/>
    </dgm:pt>
    <dgm:pt modelId="{D9CDD205-B755-47F3-A40B-F64783C86099}" type="pres">
      <dgm:prSet presAssocID="{D5AE532C-6CF6-4556-8345-D92EF528343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DBBD5AD-F5E9-4950-B923-99B11BB590DC}" type="pres">
      <dgm:prSet presAssocID="{D5AE532C-6CF6-4556-8345-D92EF5283439}" presName="spaceRect" presStyleCnt="0"/>
      <dgm:spPr/>
    </dgm:pt>
    <dgm:pt modelId="{5BFD3A58-5253-4200-9C3A-77C5CA5808CA}" type="pres">
      <dgm:prSet presAssocID="{D5AE532C-6CF6-4556-8345-D92EF5283439}" presName="textRect" presStyleLbl="revTx" presStyleIdx="1" presStyleCnt="7">
        <dgm:presLayoutVars>
          <dgm:chMax val="1"/>
          <dgm:chPref val="1"/>
        </dgm:presLayoutVars>
      </dgm:prSet>
      <dgm:spPr/>
    </dgm:pt>
    <dgm:pt modelId="{FE6E1979-01A5-4046-999D-0C8CE8B37978}" type="pres">
      <dgm:prSet presAssocID="{C5BED370-A5F9-4DE7-93E4-998E6F6B9336}" presName="sibTrans" presStyleCnt="0"/>
      <dgm:spPr/>
    </dgm:pt>
    <dgm:pt modelId="{D09ED6DD-0CAA-41B3-91C5-F1EFFC41DBFE}" type="pres">
      <dgm:prSet presAssocID="{C9E9BABF-2615-4928-86CE-0931708B94C7}" presName="compNode" presStyleCnt="0"/>
      <dgm:spPr/>
    </dgm:pt>
    <dgm:pt modelId="{76880BB8-43ED-43C4-B00C-660496B28F47}" type="pres">
      <dgm:prSet presAssocID="{C9E9BABF-2615-4928-86CE-0931708B94C7}" presName="iconBgRect" presStyleLbl="bgShp" presStyleIdx="2" presStyleCnt="7"/>
      <dgm:spPr/>
    </dgm:pt>
    <dgm:pt modelId="{C90046B8-1BAB-44AD-BFF1-F09FC0B89B47}" type="pres">
      <dgm:prSet presAssocID="{C9E9BABF-2615-4928-86CE-0931708B94C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oa"/>
        </a:ext>
      </dgm:extLst>
    </dgm:pt>
    <dgm:pt modelId="{6002AFAC-63CD-40E2-B4F9-7D4E45180E6F}" type="pres">
      <dgm:prSet presAssocID="{C9E9BABF-2615-4928-86CE-0931708B94C7}" presName="spaceRect" presStyleCnt="0"/>
      <dgm:spPr/>
    </dgm:pt>
    <dgm:pt modelId="{85A2E5F5-0A76-4439-A1B2-CF890500AC1E}" type="pres">
      <dgm:prSet presAssocID="{C9E9BABF-2615-4928-86CE-0931708B94C7}" presName="textRect" presStyleLbl="revTx" presStyleIdx="2" presStyleCnt="7">
        <dgm:presLayoutVars>
          <dgm:chMax val="1"/>
          <dgm:chPref val="1"/>
        </dgm:presLayoutVars>
      </dgm:prSet>
      <dgm:spPr/>
    </dgm:pt>
    <dgm:pt modelId="{9E394DE0-DA04-433C-A415-7FA27F29370D}" type="pres">
      <dgm:prSet presAssocID="{A113544D-169C-4B72-8930-C8825A0EEA64}" presName="sibTrans" presStyleCnt="0"/>
      <dgm:spPr/>
    </dgm:pt>
    <dgm:pt modelId="{42B93211-8412-49BC-872A-D260171EEB08}" type="pres">
      <dgm:prSet presAssocID="{B1A89978-4CB2-4EDC-8396-FF0505BF465B}" presName="compNode" presStyleCnt="0"/>
      <dgm:spPr/>
    </dgm:pt>
    <dgm:pt modelId="{ECA31747-AD49-4EC4-88B5-F4CFCA5B6DA8}" type="pres">
      <dgm:prSet presAssocID="{B1A89978-4CB2-4EDC-8396-FF0505BF465B}" presName="iconBgRect" presStyleLbl="bgShp" presStyleIdx="3" presStyleCnt="7"/>
      <dgm:spPr/>
    </dgm:pt>
    <dgm:pt modelId="{0120D11A-928F-4FD9-BFE7-A34C1A291445}" type="pres">
      <dgm:prSet presAssocID="{B1A89978-4CB2-4EDC-8396-FF0505BF465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"/>
        </a:ext>
      </dgm:extLst>
    </dgm:pt>
    <dgm:pt modelId="{16D49040-9BDA-466D-9A58-F5FBD3F0E05E}" type="pres">
      <dgm:prSet presAssocID="{B1A89978-4CB2-4EDC-8396-FF0505BF465B}" presName="spaceRect" presStyleCnt="0"/>
      <dgm:spPr/>
    </dgm:pt>
    <dgm:pt modelId="{4926D4A2-8DAD-479D-A8B1-26D5D331AB8D}" type="pres">
      <dgm:prSet presAssocID="{B1A89978-4CB2-4EDC-8396-FF0505BF465B}" presName="textRect" presStyleLbl="revTx" presStyleIdx="3" presStyleCnt="7">
        <dgm:presLayoutVars>
          <dgm:chMax val="1"/>
          <dgm:chPref val="1"/>
        </dgm:presLayoutVars>
      </dgm:prSet>
      <dgm:spPr/>
    </dgm:pt>
    <dgm:pt modelId="{E76BF6FD-88DC-47DA-92FE-5481D063CEF0}" type="pres">
      <dgm:prSet presAssocID="{7EA72E69-9123-49B1-A53A-37FD7EB9BE5E}" presName="sibTrans" presStyleCnt="0"/>
      <dgm:spPr/>
    </dgm:pt>
    <dgm:pt modelId="{B850215A-9528-40FD-8CE2-D5AD00F14045}" type="pres">
      <dgm:prSet presAssocID="{F54065F4-C54B-417F-9934-7CC841FE3662}" presName="compNode" presStyleCnt="0"/>
      <dgm:spPr/>
    </dgm:pt>
    <dgm:pt modelId="{91DA5EC1-B249-4E38-B678-0C48BA7200E1}" type="pres">
      <dgm:prSet presAssocID="{F54065F4-C54B-417F-9934-7CC841FE3662}" presName="iconBgRect" presStyleLbl="bgShp" presStyleIdx="4" presStyleCnt="7"/>
      <dgm:spPr/>
    </dgm:pt>
    <dgm:pt modelId="{C6809CBE-B0AA-406C-8DB3-D5DECA0CF00E}" type="pres">
      <dgm:prSet presAssocID="{F54065F4-C54B-417F-9934-7CC841FE366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gua"/>
        </a:ext>
      </dgm:extLst>
    </dgm:pt>
    <dgm:pt modelId="{F62D4A9E-8B46-41CC-A221-78851458E8B6}" type="pres">
      <dgm:prSet presAssocID="{F54065F4-C54B-417F-9934-7CC841FE3662}" presName="spaceRect" presStyleCnt="0"/>
      <dgm:spPr/>
    </dgm:pt>
    <dgm:pt modelId="{10DC0FE3-4240-4E4C-B5DB-9D333C7C3763}" type="pres">
      <dgm:prSet presAssocID="{F54065F4-C54B-417F-9934-7CC841FE3662}" presName="textRect" presStyleLbl="revTx" presStyleIdx="4" presStyleCnt="7">
        <dgm:presLayoutVars>
          <dgm:chMax val="1"/>
          <dgm:chPref val="1"/>
        </dgm:presLayoutVars>
      </dgm:prSet>
      <dgm:spPr/>
    </dgm:pt>
    <dgm:pt modelId="{BE033EEE-D366-4EBA-882F-592A4E72F66A}" type="pres">
      <dgm:prSet presAssocID="{60E6B422-75DB-46EF-A45E-2154AB91004C}" presName="sibTrans" presStyleCnt="0"/>
      <dgm:spPr/>
    </dgm:pt>
    <dgm:pt modelId="{E493582D-D589-4E38-9CF7-167E9A5FDBA7}" type="pres">
      <dgm:prSet presAssocID="{E2E84F1E-B187-46BD-A1FD-6E0205A2CF46}" presName="compNode" presStyleCnt="0"/>
      <dgm:spPr/>
    </dgm:pt>
    <dgm:pt modelId="{2B724A09-FE48-4807-BC02-413B7C3F27A5}" type="pres">
      <dgm:prSet presAssocID="{E2E84F1E-B187-46BD-A1FD-6E0205A2CF46}" presName="iconBgRect" presStyleLbl="bgShp" presStyleIdx="5" presStyleCnt="7"/>
      <dgm:spPr/>
    </dgm:pt>
    <dgm:pt modelId="{E52DCD1C-A5A3-4A96-8D0F-81BC30AA3C4A}" type="pres">
      <dgm:prSet presAssocID="{E2E84F1E-B187-46BD-A1FD-6E0205A2CF4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F87DFD7C-91AD-4AE6-95DC-FA6E02DC0319}" type="pres">
      <dgm:prSet presAssocID="{E2E84F1E-B187-46BD-A1FD-6E0205A2CF46}" presName="spaceRect" presStyleCnt="0"/>
      <dgm:spPr/>
    </dgm:pt>
    <dgm:pt modelId="{74B2C5E5-6CA5-4535-A0D6-31E068655BC8}" type="pres">
      <dgm:prSet presAssocID="{E2E84F1E-B187-46BD-A1FD-6E0205A2CF46}" presName="textRect" presStyleLbl="revTx" presStyleIdx="5" presStyleCnt="7">
        <dgm:presLayoutVars>
          <dgm:chMax val="1"/>
          <dgm:chPref val="1"/>
        </dgm:presLayoutVars>
      </dgm:prSet>
      <dgm:spPr/>
    </dgm:pt>
    <dgm:pt modelId="{DE6355F5-ED89-460E-86BF-F32420B196C1}" type="pres">
      <dgm:prSet presAssocID="{7DBDD32E-5405-401B-B7C8-029CC00CADB8}" presName="sibTrans" presStyleCnt="0"/>
      <dgm:spPr/>
    </dgm:pt>
    <dgm:pt modelId="{F38E2809-012F-4911-A13F-6AE23A95125F}" type="pres">
      <dgm:prSet presAssocID="{A3DBF6C2-BDFA-43F6-BFF3-B0C84C79FF17}" presName="compNode" presStyleCnt="0"/>
      <dgm:spPr/>
    </dgm:pt>
    <dgm:pt modelId="{1DAE0949-C0EF-4795-BE5F-6876010B2C1C}" type="pres">
      <dgm:prSet presAssocID="{A3DBF6C2-BDFA-43F6-BFF3-B0C84C79FF17}" presName="iconBgRect" presStyleLbl="bgShp" presStyleIdx="6" presStyleCnt="7"/>
      <dgm:spPr/>
    </dgm:pt>
    <dgm:pt modelId="{245F2599-F6AE-4032-9167-CE74F64C5733}" type="pres">
      <dgm:prSet presAssocID="{A3DBF6C2-BDFA-43F6-BFF3-B0C84C79FF1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B5D585D0-233A-482D-BA64-97A5B09699A2}" type="pres">
      <dgm:prSet presAssocID="{A3DBF6C2-BDFA-43F6-BFF3-B0C84C79FF17}" presName="spaceRect" presStyleCnt="0"/>
      <dgm:spPr/>
    </dgm:pt>
    <dgm:pt modelId="{66B7D940-E1A6-40FF-B202-DBB91C975DAD}" type="pres">
      <dgm:prSet presAssocID="{A3DBF6C2-BDFA-43F6-BFF3-B0C84C79FF1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79E3C15-DD90-4B58-96AF-A8B342FE4ABC}" type="presOf" srcId="{F54065F4-C54B-417F-9934-7CC841FE3662}" destId="{10DC0FE3-4240-4E4C-B5DB-9D333C7C3763}" srcOrd="0" destOrd="0" presId="urn:microsoft.com/office/officeart/2018/5/layout/IconCircleLabelList"/>
    <dgm:cxn modelId="{26377E1E-87F9-4A0E-887F-C49FD7A08269}" srcId="{546C3CDC-B1AA-4650-A202-18748399516A}" destId="{B9E29FAE-1752-4628-B714-14F3EF90BAAC}" srcOrd="0" destOrd="0" parTransId="{04670061-C3EC-469B-BDC2-A4C5A1942197}" sibTransId="{3E28E8F9-6F1A-45E2-8DA9-30BF5BB9B66A}"/>
    <dgm:cxn modelId="{35092C24-BC8E-4F13-B83A-3D244C708BA7}" type="presOf" srcId="{E2E84F1E-B187-46BD-A1FD-6E0205A2CF46}" destId="{74B2C5E5-6CA5-4535-A0D6-31E068655BC8}" srcOrd="0" destOrd="0" presId="urn:microsoft.com/office/officeart/2018/5/layout/IconCircleLabelList"/>
    <dgm:cxn modelId="{6D13CA46-C19E-4165-B834-E8ADC87B782C}" type="presOf" srcId="{D5AE532C-6CF6-4556-8345-D92EF5283439}" destId="{5BFD3A58-5253-4200-9C3A-77C5CA5808CA}" srcOrd="0" destOrd="0" presId="urn:microsoft.com/office/officeart/2018/5/layout/IconCircleLabelList"/>
    <dgm:cxn modelId="{17786A4D-7F5C-4BB8-BF39-10A0E1749BEC}" srcId="{546C3CDC-B1AA-4650-A202-18748399516A}" destId="{A3DBF6C2-BDFA-43F6-BFF3-B0C84C79FF17}" srcOrd="6" destOrd="0" parTransId="{38298204-99DF-4F3E-85FF-B2D076FEE743}" sibTransId="{FD0FC515-F576-437E-9004-B4D33D2FF018}"/>
    <dgm:cxn modelId="{5E7D1072-2E68-4C2C-A4EA-15466AD8846F}" type="presOf" srcId="{546C3CDC-B1AA-4650-A202-18748399516A}" destId="{C4305EFD-EFE2-4A55-A98B-A60E7F55DC7F}" srcOrd="0" destOrd="0" presId="urn:microsoft.com/office/officeart/2018/5/layout/IconCircleLabelList"/>
    <dgm:cxn modelId="{ACB5898C-1E73-4644-BAB5-E610B22D349F}" srcId="{546C3CDC-B1AA-4650-A202-18748399516A}" destId="{D5AE532C-6CF6-4556-8345-D92EF5283439}" srcOrd="1" destOrd="0" parTransId="{7CE042A4-AA46-480F-97C4-BF408B1E126F}" sibTransId="{C5BED370-A5F9-4DE7-93E4-998E6F6B9336}"/>
    <dgm:cxn modelId="{52A0968E-7657-4931-ACA3-FB8C24204D13}" srcId="{546C3CDC-B1AA-4650-A202-18748399516A}" destId="{C9E9BABF-2615-4928-86CE-0931708B94C7}" srcOrd="2" destOrd="0" parTransId="{FBF2D19F-196F-4B7C-B210-981929936812}" sibTransId="{A113544D-169C-4B72-8930-C8825A0EEA64}"/>
    <dgm:cxn modelId="{877897C0-4E5A-4671-B968-EB492EC9BC5C}" type="presOf" srcId="{A3DBF6C2-BDFA-43F6-BFF3-B0C84C79FF17}" destId="{66B7D940-E1A6-40FF-B202-DBB91C975DAD}" srcOrd="0" destOrd="0" presId="urn:microsoft.com/office/officeart/2018/5/layout/IconCircleLabelList"/>
    <dgm:cxn modelId="{0ABA62CC-EDDD-46C4-8F1C-A1E4F35FF16E}" type="presOf" srcId="{B1A89978-4CB2-4EDC-8396-FF0505BF465B}" destId="{4926D4A2-8DAD-479D-A8B1-26D5D331AB8D}" srcOrd="0" destOrd="0" presId="urn:microsoft.com/office/officeart/2018/5/layout/IconCircleLabelList"/>
    <dgm:cxn modelId="{A4CA08CF-733E-49BD-9A6D-8570AF4FADB7}" type="presOf" srcId="{B9E29FAE-1752-4628-B714-14F3EF90BAAC}" destId="{DF13E8E8-F7B9-464A-93B6-E4A47D5C21FC}" srcOrd="0" destOrd="0" presId="urn:microsoft.com/office/officeart/2018/5/layout/IconCircleLabelList"/>
    <dgm:cxn modelId="{93B8C8CF-2B1E-4D65-BE0A-E18BA0C3E664}" srcId="{546C3CDC-B1AA-4650-A202-18748399516A}" destId="{F54065F4-C54B-417F-9934-7CC841FE3662}" srcOrd="4" destOrd="0" parTransId="{FEB0EC69-C8F3-4C5A-B815-988B59C42558}" sibTransId="{60E6B422-75DB-46EF-A45E-2154AB91004C}"/>
    <dgm:cxn modelId="{965255D7-5257-4471-8E99-2B0D2C7B419B}" srcId="{546C3CDC-B1AA-4650-A202-18748399516A}" destId="{B1A89978-4CB2-4EDC-8396-FF0505BF465B}" srcOrd="3" destOrd="0" parTransId="{0412C0E7-1B16-4D0A-A312-9C8D39006AC2}" sibTransId="{7EA72E69-9123-49B1-A53A-37FD7EB9BE5E}"/>
    <dgm:cxn modelId="{ED021AEA-5480-4B21-8F79-F981017D2E69}" type="presOf" srcId="{C9E9BABF-2615-4928-86CE-0931708B94C7}" destId="{85A2E5F5-0A76-4439-A1B2-CF890500AC1E}" srcOrd="0" destOrd="0" presId="urn:microsoft.com/office/officeart/2018/5/layout/IconCircleLabelList"/>
    <dgm:cxn modelId="{094180F5-89A9-4F5F-9947-857768413C52}" srcId="{546C3CDC-B1AA-4650-A202-18748399516A}" destId="{E2E84F1E-B187-46BD-A1FD-6E0205A2CF46}" srcOrd="5" destOrd="0" parTransId="{FEEDD7C3-134E-48F2-A54E-786051BE10BD}" sibTransId="{7DBDD32E-5405-401B-B7C8-029CC00CADB8}"/>
    <dgm:cxn modelId="{F9684C26-A9E8-4764-87A0-C146A3680665}" type="presParOf" srcId="{C4305EFD-EFE2-4A55-A98B-A60E7F55DC7F}" destId="{C2CF639C-E309-485F-A77D-846F85CBAAAC}" srcOrd="0" destOrd="0" presId="urn:microsoft.com/office/officeart/2018/5/layout/IconCircleLabelList"/>
    <dgm:cxn modelId="{A399EFF9-11C0-4C89-AC17-4A9F5C96237A}" type="presParOf" srcId="{C2CF639C-E309-485F-A77D-846F85CBAAAC}" destId="{EE17E2DA-E1A5-4FE1-BD22-C73840229AAE}" srcOrd="0" destOrd="0" presId="urn:microsoft.com/office/officeart/2018/5/layout/IconCircleLabelList"/>
    <dgm:cxn modelId="{F7C1404D-CF3E-4D45-8730-3E7FE43865FB}" type="presParOf" srcId="{C2CF639C-E309-485F-A77D-846F85CBAAAC}" destId="{244FD1DF-A4A8-4361-906F-5D82CD77D18E}" srcOrd="1" destOrd="0" presId="urn:microsoft.com/office/officeart/2018/5/layout/IconCircleLabelList"/>
    <dgm:cxn modelId="{7142E668-5FDF-44D6-92C9-EB09ECF7E351}" type="presParOf" srcId="{C2CF639C-E309-485F-A77D-846F85CBAAAC}" destId="{607D2904-9EA5-4FFA-8DB6-96EFBD5CFC71}" srcOrd="2" destOrd="0" presId="urn:microsoft.com/office/officeart/2018/5/layout/IconCircleLabelList"/>
    <dgm:cxn modelId="{0A6F7DA9-8EE2-427C-BDA7-23D5CE493849}" type="presParOf" srcId="{C2CF639C-E309-485F-A77D-846F85CBAAAC}" destId="{DF13E8E8-F7B9-464A-93B6-E4A47D5C21FC}" srcOrd="3" destOrd="0" presId="urn:microsoft.com/office/officeart/2018/5/layout/IconCircleLabelList"/>
    <dgm:cxn modelId="{74B0408A-967D-45C1-9FBB-3F0447AA2248}" type="presParOf" srcId="{C4305EFD-EFE2-4A55-A98B-A60E7F55DC7F}" destId="{B5040ADF-9781-44D3-BD67-A9CE010A0C19}" srcOrd="1" destOrd="0" presId="urn:microsoft.com/office/officeart/2018/5/layout/IconCircleLabelList"/>
    <dgm:cxn modelId="{197A8FD9-0173-41D7-9AC7-972FC40BD1B6}" type="presParOf" srcId="{C4305EFD-EFE2-4A55-A98B-A60E7F55DC7F}" destId="{F266343E-EE6E-4B68-A0F5-CA4BAAC47D13}" srcOrd="2" destOrd="0" presId="urn:microsoft.com/office/officeart/2018/5/layout/IconCircleLabelList"/>
    <dgm:cxn modelId="{20DF2025-3333-44B9-839E-29C135597424}" type="presParOf" srcId="{F266343E-EE6E-4B68-A0F5-CA4BAAC47D13}" destId="{CE44DB30-7D99-4CF4-B2A1-C4FFE6C3F6AB}" srcOrd="0" destOrd="0" presId="urn:microsoft.com/office/officeart/2018/5/layout/IconCircleLabelList"/>
    <dgm:cxn modelId="{8D823E53-34ED-48AC-A5C2-E0087C476B0D}" type="presParOf" srcId="{F266343E-EE6E-4B68-A0F5-CA4BAAC47D13}" destId="{D9CDD205-B755-47F3-A40B-F64783C86099}" srcOrd="1" destOrd="0" presId="urn:microsoft.com/office/officeart/2018/5/layout/IconCircleLabelList"/>
    <dgm:cxn modelId="{FDDE2608-8D56-454E-BEB6-BC51EBB29F4B}" type="presParOf" srcId="{F266343E-EE6E-4B68-A0F5-CA4BAAC47D13}" destId="{2DBBD5AD-F5E9-4950-B923-99B11BB590DC}" srcOrd="2" destOrd="0" presId="urn:microsoft.com/office/officeart/2018/5/layout/IconCircleLabelList"/>
    <dgm:cxn modelId="{DD9C035F-CEC4-47C5-8E96-60C9E53729B0}" type="presParOf" srcId="{F266343E-EE6E-4B68-A0F5-CA4BAAC47D13}" destId="{5BFD3A58-5253-4200-9C3A-77C5CA5808CA}" srcOrd="3" destOrd="0" presId="urn:microsoft.com/office/officeart/2018/5/layout/IconCircleLabelList"/>
    <dgm:cxn modelId="{CB037A13-9071-4213-997B-7FF625044DEF}" type="presParOf" srcId="{C4305EFD-EFE2-4A55-A98B-A60E7F55DC7F}" destId="{FE6E1979-01A5-4046-999D-0C8CE8B37978}" srcOrd="3" destOrd="0" presId="urn:microsoft.com/office/officeart/2018/5/layout/IconCircleLabelList"/>
    <dgm:cxn modelId="{A12C5BBA-A94B-485C-AC14-6414CEBEE562}" type="presParOf" srcId="{C4305EFD-EFE2-4A55-A98B-A60E7F55DC7F}" destId="{D09ED6DD-0CAA-41B3-91C5-F1EFFC41DBFE}" srcOrd="4" destOrd="0" presId="urn:microsoft.com/office/officeart/2018/5/layout/IconCircleLabelList"/>
    <dgm:cxn modelId="{8F5DFECB-349D-4A9B-B388-0581C9A50E34}" type="presParOf" srcId="{D09ED6DD-0CAA-41B3-91C5-F1EFFC41DBFE}" destId="{76880BB8-43ED-43C4-B00C-660496B28F47}" srcOrd="0" destOrd="0" presId="urn:microsoft.com/office/officeart/2018/5/layout/IconCircleLabelList"/>
    <dgm:cxn modelId="{84C0B77E-62A9-4D8D-85BA-7316268087BE}" type="presParOf" srcId="{D09ED6DD-0CAA-41B3-91C5-F1EFFC41DBFE}" destId="{C90046B8-1BAB-44AD-BFF1-F09FC0B89B47}" srcOrd="1" destOrd="0" presId="urn:microsoft.com/office/officeart/2018/5/layout/IconCircleLabelList"/>
    <dgm:cxn modelId="{3BE4EDFE-55CC-49D5-972E-3E8631E3014A}" type="presParOf" srcId="{D09ED6DD-0CAA-41B3-91C5-F1EFFC41DBFE}" destId="{6002AFAC-63CD-40E2-B4F9-7D4E45180E6F}" srcOrd="2" destOrd="0" presId="urn:microsoft.com/office/officeart/2018/5/layout/IconCircleLabelList"/>
    <dgm:cxn modelId="{FE3100D9-8CC6-43E9-A00C-E2B5B18C955D}" type="presParOf" srcId="{D09ED6DD-0CAA-41B3-91C5-F1EFFC41DBFE}" destId="{85A2E5F5-0A76-4439-A1B2-CF890500AC1E}" srcOrd="3" destOrd="0" presId="urn:microsoft.com/office/officeart/2018/5/layout/IconCircleLabelList"/>
    <dgm:cxn modelId="{29C2F4AD-01BC-418E-9A52-C8ACFAD3A9CD}" type="presParOf" srcId="{C4305EFD-EFE2-4A55-A98B-A60E7F55DC7F}" destId="{9E394DE0-DA04-433C-A415-7FA27F29370D}" srcOrd="5" destOrd="0" presId="urn:microsoft.com/office/officeart/2018/5/layout/IconCircleLabelList"/>
    <dgm:cxn modelId="{40E794C2-8ADF-4355-8A94-9FAF20BA9A5F}" type="presParOf" srcId="{C4305EFD-EFE2-4A55-A98B-A60E7F55DC7F}" destId="{42B93211-8412-49BC-872A-D260171EEB08}" srcOrd="6" destOrd="0" presId="urn:microsoft.com/office/officeart/2018/5/layout/IconCircleLabelList"/>
    <dgm:cxn modelId="{5C18F570-9891-4091-9CEB-A534F5E0E940}" type="presParOf" srcId="{42B93211-8412-49BC-872A-D260171EEB08}" destId="{ECA31747-AD49-4EC4-88B5-F4CFCA5B6DA8}" srcOrd="0" destOrd="0" presId="urn:microsoft.com/office/officeart/2018/5/layout/IconCircleLabelList"/>
    <dgm:cxn modelId="{F4C173B8-D849-4CDC-B2E5-8328A5CCA5C9}" type="presParOf" srcId="{42B93211-8412-49BC-872A-D260171EEB08}" destId="{0120D11A-928F-4FD9-BFE7-A34C1A291445}" srcOrd="1" destOrd="0" presId="urn:microsoft.com/office/officeart/2018/5/layout/IconCircleLabelList"/>
    <dgm:cxn modelId="{2166314C-92AE-4C04-8383-27C42BCD23FC}" type="presParOf" srcId="{42B93211-8412-49BC-872A-D260171EEB08}" destId="{16D49040-9BDA-466D-9A58-F5FBD3F0E05E}" srcOrd="2" destOrd="0" presId="urn:microsoft.com/office/officeart/2018/5/layout/IconCircleLabelList"/>
    <dgm:cxn modelId="{E47482E4-1774-4E60-896A-4DD98841E159}" type="presParOf" srcId="{42B93211-8412-49BC-872A-D260171EEB08}" destId="{4926D4A2-8DAD-479D-A8B1-26D5D331AB8D}" srcOrd="3" destOrd="0" presId="urn:microsoft.com/office/officeart/2018/5/layout/IconCircleLabelList"/>
    <dgm:cxn modelId="{73996072-B795-4965-85BD-868AE66ACF8D}" type="presParOf" srcId="{C4305EFD-EFE2-4A55-A98B-A60E7F55DC7F}" destId="{E76BF6FD-88DC-47DA-92FE-5481D063CEF0}" srcOrd="7" destOrd="0" presId="urn:microsoft.com/office/officeart/2018/5/layout/IconCircleLabelList"/>
    <dgm:cxn modelId="{6BED3D82-5AEF-483F-A2B2-A7949FE70556}" type="presParOf" srcId="{C4305EFD-EFE2-4A55-A98B-A60E7F55DC7F}" destId="{B850215A-9528-40FD-8CE2-D5AD00F14045}" srcOrd="8" destOrd="0" presId="urn:microsoft.com/office/officeart/2018/5/layout/IconCircleLabelList"/>
    <dgm:cxn modelId="{644D665E-129B-4066-B68A-8DCD945A045F}" type="presParOf" srcId="{B850215A-9528-40FD-8CE2-D5AD00F14045}" destId="{91DA5EC1-B249-4E38-B678-0C48BA7200E1}" srcOrd="0" destOrd="0" presId="urn:microsoft.com/office/officeart/2018/5/layout/IconCircleLabelList"/>
    <dgm:cxn modelId="{11B95D9D-CA27-4EE4-8D8E-BF5D978E5B62}" type="presParOf" srcId="{B850215A-9528-40FD-8CE2-D5AD00F14045}" destId="{C6809CBE-B0AA-406C-8DB3-D5DECA0CF00E}" srcOrd="1" destOrd="0" presId="urn:microsoft.com/office/officeart/2018/5/layout/IconCircleLabelList"/>
    <dgm:cxn modelId="{6A993C4B-7A98-4B9E-90DC-72FD5230BB54}" type="presParOf" srcId="{B850215A-9528-40FD-8CE2-D5AD00F14045}" destId="{F62D4A9E-8B46-41CC-A221-78851458E8B6}" srcOrd="2" destOrd="0" presId="urn:microsoft.com/office/officeart/2018/5/layout/IconCircleLabelList"/>
    <dgm:cxn modelId="{2F7FCD00-9F50-405B-87AB-506F8D566FEA}" type="presParOf" srcId="{B850215A-9528-40FD-8CE2-D5AD00F14045}" destId="{10DC0FE3-4240-4E4C-B5DB-9D333C7C3763}" srcOrd="3" destOrd="0" presId="urn:microsoft.com/office/officeart/2018/5/layout/IconCircleLabelList"/>
    <dgm:cxn modelId="{10D3D616-4A16-4F46-92CB-B7800349E669}" type="presParOf" srcId="{C4305EFD-EFE2-4A55-A98B-A60E7F55DC7F}" destId="{BE033EEE-D366-4EBA-882F-592A4E72F66A}" srcOrd="9" destOrd="0" presId="urn:microsoft.com/office/officeart/2018/5/layout/IconCircleLabelList"/>
    <dgm:cxn modelId="{DAF06D4B-193E-4FFE-8110-68FD64061EE7}" type="presParOf" srcId="{C4305EFD-EFE2-4A55-A98B-A60E7F55DC7F}" destId="{E493582D-D589-4E38-9CF7-167E9A5FDBA7}" srcOrd="10" destOrd="0" presId="urn:microsoft.com/office/officeart/2018/5/layout/IconCircleLabelList"/>
    <dgm:cxn modelId="{2AADF915-5132-420E-8ABF-76C2A299DAB9}" type="presParOf" srcId="{E493582D-D589-4E38-9CF7-167E9A5FDBA7}" destId="{2B724A09-FE48-4807-BC02-413B7C3F27A5}" srcOrd="0" destOrd="0" presId="urn:microsoft.com/office/officeart/2018/5/layout/IconCircleLabelList"/>
    <dgm:cxn modelId="{130995F5-31D8-4DB1-9EB2-8AB9CC1B9752}" type="presParOf" srcId="{E493582D-D589-4E38-9CF7-167E9A5FDBA7}" destId="{E52DCD1C-A5A3-4A96-8D0F-81BC30AA3C4A}" srcOrd="1" destOrd="0" presId="urn:microsoft.com/office/officeart/2018/5/layout/IconCircleLabelList"/>
    <dgm:cxn modelId="{3BA62DE0-B0F0-4B11-A0A1-9FA3BBDFD5D0}" type="presParOf" srcId="{E493582D-D589-4E38-9CF7-167E9A5FDBA7}" destId="{F87DFD7C-91AD-4AE6-95DC-FA6E02DC0319}" srcOrd="2" destOrd="0" presId="urn:microsoft.com/office/officeart/2018/5/layout/IconCircleLabelList"/>
    <dgm:cxn modelId="{FA676844-DDE6-46CE-BCB3-6C2CB3EBBD9B}" type="presParOf" srcId="{E493582D-D589-4E38-9CF7-167E9A5FDBA7}" destId="{74B2C5E5-6CA5-4535-A0D6-31E068655BC8}" srcOrd="3" destOrd="0" presId="urn:microsoft.com/office/officeart/2018/5/layout/IconCircleLabelList"/>
    <dgm:cxn modelId="{855E3ED9-9C01-46B1-91EE-E080E8EB24C7}" type="presParOf" srcId="{C4305EFD-EFE2-4A55-A98B-A60E7F55DC7F}" destId="{DE6355F5-ED89-460E-86BF-F32420B196C1}" srcOrd="11" destOrd="0" presId="urn:microsoft.com/office/officeart/2018/5/layout/IconCircleLabelList"/>
    <dgm:cxn modelId="{81655F6A-996F-440B-96CA-A748142A2D09}" type="presParOf" srcId="{C4305EFD-EFE2-4A55-A98B-A60E7F55DC7F}" destId="{F38E2809-012F-4911-A13F-6AE23A95125F}" srcOrd="12" destOrd="0" presId="urn:microsoft.com/office/officeart/2018/5/layout/IconCircleLabelList"/>
    <dgm:cxn modelId="{5C934A8C-BF75-4338-AB5B-4A5702128492}" type="presParOf" srcId="{F38E2809-012F-4911-A13F-6AE23A95125F}" destId="{1DAE0949-C0EF-4795-BE5F-6876010B2C1C}" srcOrd="0" destOrd="0" presId="urn:microsoft.com/office/officeart/2018/5/layout/IconCircleLabelList"/>
    <dgm:cxn modelId="{A82DD518-FBF3-436C-BF86-A140B7612201}" type="presParOf" srcId="{F38E2809-012F-4911-A13F-6AE23A95125F}" destId="{245F2599-F6AE-4032-9167-CE74F64C5733}" srcOrd="1" destOrd="0" presId="urn:microsoft.com/office/officeart/2018/5/layout/IconCircleLabelList"/>
    <dgm:cxn modelId="{BE55533F-CF8F-47E3-AAAF-1448FA12DF35}" type="presParOf" srcId="{F38E2809-012F-4911-A13F-6AE23A95125F}" destId="{B5D585D0-233A-482D-BA64-97A5B09699A2}" srcOrd="2" destOrd="0" presId="urn:microsoft.com/office/officeart/2018/5/layout/IconCircleLabelList"/>
    <dgm:cxn modelId="{BAEFD7C2-651D-4641-81BD-EC3138797AFC}" type="presParOf" srcId="{F38E2809-012F-4911-A13F-6AE23A95125F}" destId="{66B7D940-E1A6-40FF-B202-DBB91C975D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883192-2A92-45A7-BEC1-4D052427F489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8B9B1A-6E65-4C5B-8F5D-6366F206BD06}">
      <dgm:prSet/>
      <dgm:spPr/>
      <dgm:t>
        <a:bodyPr/>
        <a:lstStyle/>
        <a:p>
          <a:r>
            <a:rPr lang="pt-BR"/>
            <a:t>Atividade de Integração: </a:t>
          </a:r>
          <a:endParaRPr lang="en-US"/>
        </a:p>
      </dgm:t>
    </dgm:pt>
    <dgm:pt modelId="{E7F27C20-60B5-44E3-B4DE-619F34A55EA2}" type="parTrans" cxnId="{F7CA0EF4-0886-4DFA-8C0F-5ABBFCAF7EAF}">
      <dgm:prSet/>
      <dgm:spPr/>
      <dgm:t>
        <a:bodyPr/>
        <a:lstStyle/>
        <a:p>
          <a:endParaRPr lang="en-US"/>
        </a:p>
      </dgm:t>
    </dgm:pt>
    <dgm:pt modelId="{9478A70E-3D10-459E-BD28-1179F82EF12C}" type="sibTrans" cxnId="{F7CA0EF4-0886-4DFA-8C0F-5ABBFCAF7EAF}">
      <dgm:prSet/>
      <dgm:spPr/>
      <dgm:t>
        <a:bodyPr/>
        <a:lstStyle/>
        <a:p>
          <a:endParaRPr lang="en-US"/>
        </a:p>
      </dgm:t>
    </dgm:pt>
    <dgm:pt modelId="{EF0E99B4-189F-4AA4-9E93-753F224D6AD3}">
      <dgm:prSet/>
      <dgm:spPr/>
      <dgm:t>
        <a:bodyPr/>
        <a:lstStyle/>
        <a:p>
          <a:r>
            <a:rPr lang="pt-BR"/>
            <a:t>desenvolver o termo de abertura do projeto</a:t>
          </a:r>
          <a:endParaRPr lang="en-US"/>
        </a:p>
      </dgm:t>
    </dgm:pt>
    <dgm:pt modelId="{2A6A7E94-B2EE-455D-9AB5-88F835487861}" type="parTrans" cxnId="{FC1D26E6-4B6C-4772-A10B-CB0837B16292}">
      <dgm:prSet/>
      <dgm:spPr/>
      <dgm:t>
        <a:bodyPr/>
        <a:lstStyle/>
        <a:p>
          <a:endParaRPr lang="en-US"/>
        </a:p>
      </dgm:t>
    </dgm:pt>
    <dgm:pt modelId="{C17A7189-D509-4694-8198-3608FFA6B5BB}" type="sibTrans" cxnId="{FC1D26E6-4B6C-4772-A10B-CB0837B16292}">
      <dgm:prSet/>
      <dgm:spPr/>
      <dgm:t>
        <a:bodyPr/>
        <a:lstStyle/>
        <a:p>
          <a:endParaRPr lang="en-US"/>
        </a:p>
      </dgm:t>
    </dgm:pt>
    <dgm:pt modelId="{704A22C3-6D3B-479B-B7D5-91DA7CD62A3D}">
      <dgm:prSet/>
      <dgm:spPr/>
      <dgm:t>
        <a:bodyPr/>
        <a:lstStyle/>
        <a:p>
          <a:r>
            <a:rPr lang="pt-BR"/>
            <a:t>Atividade de partes interessadas: </a:t>
          </a:r>
          <a:endParaRPr lang="en-US"/>
        </a:p>
      </dgm:t>
    </dgm:pt>
    <dgm:pt modelId="{D775C880-38B6-4893-864B-67802D66E061}" type="parTrans" cxnId="{7DC5E692-5BBB-404C-B07C-178FC899E95E}">
      <dgm:prSet/>
      <dgm:spPr/>
      <dgm:t>
        <a:bodyPr/>
        <a:lstStyle/>
        <a:p>
          <a:endParaRPr lang="en-US"/>
        </a:p>
      </dgm:t>
    </dgm:pt>
    <dgm:pt modelId="{9CCF0CAF-84C8-4C9F-8EFA-5077407FB052}" type="sibTrans" cxnId="{7DC5E692-5BBB-404C-B07C-178FC899E95E}">
      <dgm:prSet/>
      <dgm:spPr/>
      <dgm:t>
        <a:bodyPr/>
        <a:lstStyle/>
        <a:p>
          <a:endParaRPr lang="en-US"/>
        </a:p>
      </dgm:t>
    </dgm:pt>
    <dgm:pt modelId="{6099A76D-1F13-403E-90A7-45BB8A0DEFE8}">
      <dgm:prSet/>
      <dgm:spPr/>
      <dgm:t>
        <a:bodyPr/>
        <a:lstStyle/>
        <a:p>
          <a:r>
            <a:rPr lang="pt-BR"/>
            <a:t>identificar as partes interessadas.</a:t>
          </a:r>
          <a:endParaRPr lang="en-US"/>
        </a:p>
      </dgm:t>
    </dgm:pt>
    <dgm:pt modelId="{E9C4AEEB-7D57-4239-8BB2-36DBE1B49A9D}" type="parTrans" cxnId="{DCC82F06-F5A4-4584-8A6B-50972BC42992}">
      <dgm:prSet/>
      <dgm:spPr/>
      <dgm:t>
        <a:bodyPr/>
        <a:lstStyle/>
        <a:p>
          <a:endParaRPr lang="en-US"/>
        </a:p>
      </dgm:t>
    </dgm:pt>
    <dgm:pt modelId="{3C185E22-909E-4F7B-815B-E4B87FA4F0F8}" type="sibTrans" cxnId="{DCC82F06-F5A4-4584-8A6B-50972BC42992}">
      <dgm:prSet/>
      <dgm:spPr/>
      <dgm:t>
        <a:bodyPr/>
        <a:lstStyle/>
        <a:p>
          <a:endParaRPr lang="en-US"/>
        </a:p>
      </dgm:t>
    </dgm:pt>
    <dgm:pt modelId="{132F5E04-B400-4872-82AD-D0FE4616CBE6}" type="pres">
      <dgm:prSet presAssocID="{59883192-2A92-45A7-BEC1-4D052427F489}" presName="Name0" presStyleCnt="0">
        <dgm:presLayoutVars>
          <dgm:dir/>
          <dgm:animLvl val="lvl"/>
          <dgm:resizeHandles val="exact"/>
        </dgm:presLayoutVars>
      </dgm:prSet>
      <dgm:spPr/>
    </dgm:pt>
    <dgm:pt modelId="{78484F8C-C3AA-46BA-8A23-38C59B25A56C}" type="pres">
      <dgm:prSet presAssocID="{398B9B1A-6E65-4C5B-8F5D-6366F206BD06}" presName="linNode" presStyleCnt="0"/>
      <dgm:spPr/>
    </dgm:pt>
    <dgm:pt modelId="{8AC311EB-F126-43A2-92FD-DA5B7C578507}" type="pres">
      <dgm:prSet presAssocID="{398B9B1A-6E65-4C5B-8F5D-6366F206BD0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D811707-2220-4BFD-A168-4BB2121C10B5}" type="pres">
      <dgm:prSet presAssocID="{398B9B1A-6E65-4C5B-8F5D-6366F206BD06}" presName="descendantText" presStyleLbl="alignAccFollowNode1" presStyleIdx="0" presStyleCnt="2">
        <dgm:presLayoutVars>
          <dgm:bulletEnabled val="1"/>
        </dgm:presLayoutVars>
      </dgm:prSet>
      <dgm:spPr/>
    </dgm:pt>
    <dgm:pt modelId="{F2582B24-B098-494E-B461-FBEC44D01366}" type="pres">
      <dgm:prSet presAssocID="{9478A70E-3D10-459E-BD28-1179F82EF12C}" presName="sp" presStyleCnt="0"/>
      <dgm:spPr/>
    </dgm:pt>
    <dgm:pt modelId="{709CEBB1-3F78-49E0-8D44-3CFB56CE10B2}" type="pres">
      <dgm:prSet presAssocID="{704A22C3-6D3B-479B-B7D5-91DA7CD62A3D}" presName="linNode" presStyleCnt="0"/>
      <dgm:spPr/>
    </dgm:pt>
    <dgm:pt modelId="{9FD2001D-198C-4C29-9B31-D5A16CBCD18A}" type="pres">
      <dgm:prSet presAssocID="{704A22C3-6D3B-479B-B7D5-91DA7CD62A3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1F539E8-2027-495D-BDF7-DA3E7611CCE0}" type="pres">
      <dgm:prSet presAssocID="{704A22C3-6D3B-479B-B7D5-91DA7CD62A3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CC82F06-F5A4-4584-8A6B-50972BC42992}" srcId="{704A22C3-6D3B-479B-B7D5-91DA7CD62A3D}" destId="{6099A76D-1F13-403E-90A7-45BB8A0DEFE8}" srcOrd="0" destOrd="0" parTransId="{E9C4AEEB-7D57-4239-8BB2-36DBE1B49A9D}" sibTransId="{3C185E22-909E-4F7B-815B-E4B87FA4F0F8}"/>
    <dgm:cxn modelId="{20CEA52F-CF69-43AE-915D-AC71C5AC9141}" type="presOf" srcId="{704A22C3-6D3B-479B-B7D5-91DA7CD62A3D}" destId="{9FD2001D-198C-4C29-9B31-D5A16CBCD18A}" srcOrd="0" destOrd="0" presId="urn:microsoft.com/office/officeart/2005/8/layout/vList5"/>
    <dgm:cxn modelId="{DD59845C-76CB-4F78-A23A-084B64FFC5FB}" type="presOf" srcId="{EF0E99B4-189F-4AA4-9E93-753F224D6AD3}" destId="{9D811707-2220-4BFD-A168-4BB2121C10B5}" srcOrd="0" destOrd="0" presId="urn:microsoft.com/office/officeart/2005/8/layout/vList5"/>
    <dgm:cxn modelId="{CA656469-E3DB-4EA5-9328-26EA55FD217F}" type="presOf" srcId="{398B9B1A-6E65-4C5B-8F5D-6366F206BD06}" destId="{8AC311EB-F126-43A2-92FD-DA5B7C578507}" srcOrd="0" destOrd="0" presId="urn:microsoft.com/office/officeart/2005/8/layout/vList5"/>
    <dgm:cxn modelId="{7DC5E692-5BBB-404C-B07C-178FC899E95E}" srcId="{59883192-2A92-45A7-BEC1-4D052427F489}" destId="{704A22C3-6D3B-479B-B7D5-91DA7CD62A3D}" srcOrd="1" destOrd="0" parTransId="{D775C880-38B6-4893-864B-67802D66E061}" sibTransId="{9CCF0CAF-84C8-4C9F-8EFA-5077407FB052}"/>
    <dgm:cxn modelId="{A89F8DC8-E1AB-4A55-B652-CE658F57A15E}" type="presOf" srcId="{6099A76D-1F13-403E-90A7-45BB8A0DEFE8}" destId="{31F539E8-2027-495D-BDF7-DA3E7611CCE0}" srcOrd="0" destOrd="0" presId="urn:microsoft.com/office/officeart/2005/8/layout/vList5"/>
    <dgm:cxn modelId="{26F9A9D9-3E68-4433-B0C1-26709B961909}" type="presOf" srcId="{59883192-2A92-45A7-BEC1-4D052427F489}" destId="{132F5E04-B400-4872-82AD-D0FE4616CBE6}" srcOrd="0" destOrd="0" presId="urn:microsoft.com/office/officeart/2005/8/layout/vList5"/>
    <dgm:cxn modelId="{FC1D26E6-4B6C-4772-A10B-CB0837B16292}" srcId="{398B9B1A-6E65-4C5B-8F5D-6366F206BD06}" destId="{EF0E99B4-189F-4AA4-9E93-753F224D6AD3}" srcOrd="0" destOrd="0" parTransId="{2A6A7E94-B2EE-455D-9AB5-88F835487861}" sibTransId="{C17A7189-D509-4694-8198-3608FFA6B5BB}"/>
    <dgm:cxn modelId="{F7CA0EF4-0886-4DFA-8C0F-5ABBFCAF7EAF}" srcId="{59883192-2A92-45A7-BEC1-4D052427F489}" destId="{398B9B1A-6E65-4C5B-8F5D-6366F206BD06}" srcOrd="0" destOrd="0" parTransId="{E7F27C20-60B5-44E3-B4DE-619F34A55EA2}" sibTransId="{9478A70E-3D10-459E-BD28-1179F82EF12C}"/>
    <dgm:cxn modelId="{CCEFADB7-6A90-4183-BBE9-9C47216D95B3}" type="presParOf" srcId="{132F5E04-B400-4872-82AD-D0FE4616CBE6}" destId="{78484F8C-C3AA-46BA-8A23-38C59B25A56C}" srcOrd="0" destOrd="0" presId="urn:microsoft.com/office/officeart/2005/8/layout/vList5"/>
    <dgm:cxn modelId="{C2D45E76-D130-497B-84E3-85820D9E4072}" type="presParOf" srcId="{78484F8C-C3AA-46BA-8A23-38C59B25A56C}" destId="{8AC311EB-F126-43A2-92FD-DA5B7C578507}" srcOrd="0" destOrd="0" presId="urn:microsoft.com/office/officeart/2005/8/layout/vList5"/>
    <dgm:cxn modelId="{776734C8-6B7F-4CC5-874E-0588995FAB13}" type="presParOf" srcId="{78484F8C-C3AA-46BA-8A23-38C59B25A56C}" destId="{9D811707-2220-4BFD-A168-4BB2121C10B5}" srcOrd="1" destOrd="0" presId="urn:microsoft.com/office/officeart/2005/8/layout/vList5"/>
    <dgm:cxn modelId="{899AE976-DE89-4E08-9E3E-4C028FE8144A}" type="presParOf" srcId="{132F5E04-B400-4872-82AD-D0FE4616CBE6}" destId="{F2582B24-B098-494E-B461-FBEC44D01366}" srcOrd="1" destOrd="0" presId="urn:microsoft.com/office/officeart/2005/8/layout/vList5"/>
    <dgm:cxn modelId="{4A18D7AA-E80A-4D69-A8E7-AF0191839638}" type="presParOf" srcId="{132F5E04-B400-4872-82AD-D0FE4616CBE6}" destId="{709CEBB1-3F78-49E0-8D44-3CFB56CE10B2}" srcOrd="2" destOrd="0" presId="urn:microsoft.com/office/officeart/2005/8/layout/vList5"/>
    <dgm:cxn modelId="{C83F8514-29C2-4DBD-94A5-32EF02089F46}" type="presParOf" srcId="{709CEBB1-3F78-49E0-8D44-3CFB56CE10B2}" destId="{9FD2001D-198C-4C29-9B31-D5A16CBCD18A}" srcOrd="0" destOrd="0" presId="urn:microsoft.com/office/officeart/2005/8/layout/vList5"/>
    <dgm:cxn modelId="{5D044E73-A56A-49ED-8B2F-536E1D261003}" type="presParOf" srcId="{709CEBB1-3F78-49E0-8D44-3CFB56CE10B2}" destId="{31F539E8-2027-495D-BDF7-DA3E7611CC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D70415-5361-404E-B70D-DA20B032F4A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3CB17B-17B1-4D1C-8535-035E71ACB73A}">
      <dgm:prSet/>
      <dgm:spPr/>
      <dgm:t>
        <a:bodyPr/>
        <a:lstStyle/>
        <a:p>
          <a:r>
            <a:rPr lang="pt-BR" i="1"/>
            <a:t>Atividade de gerenciamento de integração</a:t>
          </a:r>
          <a:r>
            <a:rPr lang="pt-BR"/>
            <a:t>: </a:t>
          </a:r>
          <a:endParaRPr lang="en-US"/>
        </a:p>
      </dgm:t>
    </dgm:pt>
    <dgm:pt modelId="{7785B9E9-DE54-4E96-8905-1D5A5B38993E}" type="parTrans" cxnId="{F27CEDAC-3A76-4285-8A89-B5C8CEF8F879}">
      <dgm:prSet/>
      <dgm:spPr/>
      <dgm:t>
        <a:bodyPr/>
        <a:lstStyle/>
        <a:p>
          <a:endParaRPr lang="en-US"/>
        </a:p>
      </dgm:t>
    </dgm:pt>
    <dgm:pt modelId="{1416B8B3-A573-4846-8077-101E32B63F74}" type="sibTrans" cxnId="{F27CEDAC-3A76-4285-8A89-B5C8CEF8F879}">
      <dgm:prSet/>
      <dgm:spPr/>
      <dgm:t>
        <a:bodyPr/>
        <a:lstStyle/>
        <a:p>
          <a:endParaRPr lang="en-US"/>
        </a:p>
      </dgm:t>
    </dgm:pt>
    <dgm:pt modelId="{96467965-CA5E-4CDE-8666-72890BE03D08}">
      <dgm:prSet/>
      <dgm:spPr/>
      <dgm:t>
        <a:bodyPr/>
        <a:lstStyle/>
        <a:p>
          <a:r>
            <a:rPr lang="pt-BR"/>
            <a:t>Desenvolver o plano de gerenciamento do projeto.</a:t>
          </a:r>
          <a:endParaRPr lang="en-US"/>
        </a:p>
      </dgm:t>
    </dgm:pt>
    <dgm:pt modelId="{2DCE91B3-0209-4E83-8B0D-DF94E48FD898}" type="parTrans" cxnId="{F762A4D1-1E95-4D45-84A3-7096E7DE1E88}">
      <dgm:prSet/>
      <dgm:spPr/>
      <dgm:t>
        <a:bodyPr/>
        <a:lstStyle/>
        <a:p>
          <a:endParaRPr lang="en-US"/>
        </a:p>
      </dgm:t>
    </dgm:pt>
    <dgm:pt modelId="{055663E7-D84B-483E-85C4-74C7079AB987}" type="sibTrans" cxnId="{F762A4D1-1E95-4D45-84A3-7096E7DE1E88}">
      <dgm:prSet/>
      <dgm:spPr/>
      <dgm:t>
        <a:bodyPr/>
        <a:lstStyle/>
        <a:p>
          <a:endParaRPr lang="en-US"/>
        </a:p>
      </dgm:t>
    </dgm:pt>
    <dgm:pt modelId="{85033849-0276-493D-9737-73149A1409FA}">
      <dgm:prSet/>
      <dgm:spPr/>
      <dgm:t>
        <a:bodyPr/>
        <a:lstStyle/>
        <a:p>
          <a:r>
            <a:rPr lang="pt-BR" i="1"/>
            <a:t>Atividades de gerenciamento de escopo</a:t>
          </a:r>
          <a:r>
            <a:rPr lang="pt-BR"/>
            <a:t>: </a:t>
          </a:r>
          <a:endParaRPr lang="en-US"/>
        </a:p>
      </dgm:t>
    </dgm:pt>
    <dgm:pt modelId="{7FA04A31-3069-4EA9-856D-75BCB94D5943}" type="parTrans" cxnId="{DF563FDA-E6DA-4E24-990F-4FF210966F98}">
      <dgm:prSet/>
      <dgm:spPr/>
      <dgm:t>
        <a:bodyPr/>
        <a:lstStyle/>
        <a:p>
          <a:endParaRPr lang="en-US"/>
        </a:p>
      </dgm:t>
    </dgm:pt>
    <dgm:pt modelId="{07435C66-257C-4659-A940-6A65D0708CD2}" type="sibTrans" cxnId="{DF563FDA-E6DA-4E24-990F-4FF210966F98}">
      <dgm:prSet/>
      <dgm:spPr/>
      <dgm:t>
        <a:bodyPr/>
        <a:lstStyle/>
        <a:p>
          <a:endParaRPr lang="en-US"/>
        </a:p>
      </dgm:t>
    </dgm:pt>
    <dgm:pt modelId="{D8C90A81-7D6C-4230-B6FE-1B8DDD5DEF0A}">
      <dgm:prSet/>
      <dgm:spPr/>
      <dgm:t>
        <a:bodyPr/>
        <a:lstStyle/>
        <a:p>
          <a:r>
            <a:rPr lang="pt-BR"/>
            <a:t>Planejar o gerenciamento do escopo</a:t>
          </a:r>
          <a:endParaRPr lang="en-US"/>
        </a:p>
      </dgm:t>
    </dgm:pt>
    <dgm:pt modelId="{A2930835-B560-4B31-B0DD-1611BEE5ACD3}" type="parTrans" cxnId="{4852CCA9-4B84-499F-9C0A-A2A775848702}">
      <dgm:prSet/>
      <dgm:spPr/>
      <dgm:t>
        <a:bodyPr/>
        <a:lstStyle/>
        <a:p>
          <a:endParaRPr lang="en-US"/>
        </a:p>
      </dgm:t>
    </dgm:pt>
    <dgm:pt modelId="{8DD6C120-9F04-46CC-B73A-C496EA1DCB7E}" type="sibTrans" cxnId="{4852CCA9-4B84-499F-9C0A-A2A775848702}">
      <dgm:prSet/>
      <dgm:spPr/>
      <dgm:t>
        <a:bodyPr/>
        <a:lstStyle/>
        <a:p>
          <a:endParaRPr lang="en-US"/>
        </a:p>
      </dgm:t>
    </dgm:pt>
    <dgm:pt modelId="{A02FD51B-3275-4F5C-ABDE-E712A5025194}">
      <dgm:prSet/>
      <dgm:spPr/>
      <dgm:t>
        <a:bodyPr/>
        <a:lstStyle/>
        <a:p>
          <a:r>
            <a:rPr lang="pt-BR"/>
            <a:t>Coletar os requisitos</a:t>
          </a:r>
          <a:endParaRPr lang="en-US"/>
        </a:p>
      </dgm:t>
    </dgm:pt>
    <dgm:pt modelId="{195BD26A-C02E-47FC-84FF-CE6520925FED}" type="parTrans" cxnId="{F7E9F403-0890-4B9C-9221-48FF5403A4BA}">
      <dgm:prSet/>
      <dgm:spPr/>
      <dgm:t>
        <a:bodyPr/>
        <a:lstStyle/>
        <a:p>
          <a:endParaRPr lang="en-US"/>
        </a:p>
      </dgm:t>
    </dgm:pt>
    <dgm:pt modelId="{DCB3C2D2-E127-4CB4-B826-48FE21269F0F}" type="sibTrans" cxnId="{F7E9F403-0890-4B9C-9221-48FF5403A4BA}">
      <dgm:prSet/>
      <dgm:spPr/>
      <dgm:t>
        <a:bodyPr/>
        <a:lstStyle/>
        <a:p>
          <a:endParaRPr lang="en-US"/>
        </a:p>
      </dgm:t>
    </dgm:pt>
    <dgm:pt modelId="{CB156005-D33D-409F-AAE6-18992A84CD83}">
      <dgm:prSet/>
      <dgm:spPr/>
      <dgm:t>
        <a:bodyPr/>
        <a:lstStyle/>
        <a:p>
          <a:r>
            <a:rPr lang="pt-BR"/>
            <a:t>Definir o escopo</a:t>
          </a:r>
          <a:endParaRPr lang="en-US"/>
        </a:p>
      </dgm:t>
    </dgm:pt>
    <dgm:pt modelId="{0F2283D9-722A-4B3B-A53D-0A46E4E25DF0}" type="parTrans" cxnId="{25D69CC8-D3C0-49A0-BDC1-8963B28F068C}">
      <dgm:prSet/>
      <dgm:spPr/>
      <dgm:t>
        <a:bodyPr/>
        <a:lstStyle/>
        <a:p>
          <a:endParaRPr lang="en-US"/>
        </a:p>
      </dgm:t>
    </dgm:pt>
    <dgm:pt modelId="{CA3B7C9D-7911-4D31-8839-345E7AAC44DB}" type="sibTrans" cxnId="{25D69CC8-D3C0-49A0-BDC1-8963B28F068C}">
      <dgm:prSet/>
      <dgm:spPr/>
      <dgm:t>
        <a:bodyPr/>
        <a:lstStyle/>
        <a:p>
          <a:endParaRPr lang="en-US"/>
        </a:p>
      </dgm:t>
    </dgm:pt>
    <dgm:pt modelId="{1B3FE871-AAC9-4586-823F-8C392F94D555}">
      <dgm:prSet/>
      <dgm:spPr/>
      <dgm:t>
        <a:bodyPr/>
        <a:lstStyle/>
        <a:p>
          <a:r>
            <a:rPr lang="pt-BR"/>
            <a:t>Criar a EAP (WBS)</a:t>
          </a:r>
          <a:endParaRPr lang="en-US"/>
        </a:p>
      </dgm:t>
    </dgm:pt>
    <dgm:pt modelId="{98B2F971-C407-41EF-A9A1-29F87BCB2F7A}" type="parTrans" cxnId="{384C6A75-0E0B-4691-BE93-168B38494F33}">
      <dgm:prSet/>
      <dgm:spPr/>
      <dgm:t>
        <a:bodyPr/>
        <a:lstStyle/>
        <a:p>
          <a:endParaRPr lang="en-US"/>
        </a:p>
      </dgm:t>
    </dgm:pt>
    <dgm:pt modelId="{F16DD385-F2D8-464D-836C-B52995281220}" type="sibTrans" cxnId="{384C6A75-0E0B-4691-BE93-168B38494F33}">
      <dgm:prSet/>
      <dgm:spPr/>
      <dgm:t>
        <a:bodyPr/>
        <a:lstStyle/>
        <a:p>
          <a:endParaRPr lang="en-US"/>
        </a:p>
      </dgm:t>
    </dgm:pt>
    <dgm:pt modelId="{3255DCF9-F4D8-40A0-A292-1F9092BA6A9D}">
      <dgm:prSet/>
      <dgm:spPr/>
      <dgm:t>
        <a:bodyPr/>
        <a:lstStyle/>
        <a:p>
          <a:r>
            <a:rPr lang="pt-BR" i="1"/>
            <a:t>Atividades de gerenciamento de cronograma</a:t>
          </a:r>
          <a:r>
            <a:rPr lang="pt-BR"/>
            <a:t>: </a:t>
          </a:r>
          <a:endParaRPr lang="en-US"/>
        </a:p>
      </dgm:t>
    </dgm:pt>
    <dgm:pt modelId="{5AF0C4E7-2E57-4925-A8DD-48BEC33DFBBD}" type="parTrans" cxnId="{4347E34B-4C7E-461A-BB9F-1B9A25430227}">
      <dgm:prSet/>
      <dgm:spPr/>
      <dgm:t>
        <a:bodyPr/>
        <a:lstStyle/>
        <a:p>
          <a:endParaRPr lang="en-US"/>
        </a:p>
      </dgm:t>
    </dgm:pt>
    <dgm:pt modelId="{3FE1150C-D392-4DCB-8B96-E2B89142A39E}" type="sibTrans" cxnId="{4347E34B-4C7E-461A-BB9F-1B9A25430227}">
      <dgm:prSet/>
      <dgm:spPr/>
      <dgm:t>
        <a:bodyPr/>
        <a:lstStyle/>
        <a:p>
          <a:endParaRPr lang="en-US"/>
        </a:p>
      </dgm:t>
    </dgm:pt>
    <dgm:pt modelId="{3543BC7A-9CC7-4EA6-B215-0F01A41618A9}">
      <dgm:prSet/>
      <dgm:spPr/>
      <dgm:t>
        <a:bodyPr/>
        <a:lstStyle/>
        <a:p>
          <a:r>
            <a:rPr lang="pt-BR"/>
            <a:t>Planejar o gerenciamento do cronograma</a:t>
          </a:r>
          <a:endParaRPr lang="en-US"/>
        </a:p>
      </dgm:t>
    </dgm:pt>
    <dgm:pt modelId="{8B1C9474-7BAB-4B77-AE0D-B0CB5BDFBB01}" type="parTrans" cxnId="{A91BD3AD-99B7-414D-8393-7FA126F650B7}">
      <dgm:prSet/>
      <dgm:spPr/>
      <dgm:t>
        <a:bodyPr/>
        <a:lstStyle/>
        <a:p>
          <a:endParaRPr lang="en-US"/>
        </a:p>
      </dgm:t>
    </dgm:pt>
    <dgm:pt modelId="{CC17448C-4E30-4A00-A8A7-9CCA492918F6}" type="sibTrans" cxnId="{A91BD3AD-99B7-414D-8393-7FA126F650B7}">
      <dgm:prSet/>
      <dgm:spPr/>
      <dgm:t>
        <a:bodyPr/>
        <a:lstStyle/>
        <a:p>
          <a:endParaRPr lang="en-US"/>
        </a:p>
      </dgm:t>
    </dgm:pt>
    <dgm:pt modelId="{1CFFAE10-3FA0-4BE3-950A-E5F7BBE2AEE1}">
      <dgm:prSet/>
      <dgm:spPr/>
      <dgm:t>
        <a:bodyPr/>
        <a:lstStyle/>
        <a:p>
          <a:r>
            <a:rPr lang="pt-BR"/>
            <a:t>Definir as atividades</a:t>
          </a:r>
          <a:endParaRPr lang="en-US"/>
        </a:p>
      </dgm:t>
    </dgm:pt>
    <dgm:pt modelId="{92331FDE-4EE3-4EC9-83BB-D3394F1898CC}" type="parTrans" cxnId="{651C7E7A-3A3E-466D-95A3-251EEA510B40}">
      <dgm:prSet/>
      <dgm:spPr/>
      <dgm:t>
        <a:bodyPr/>
        <a:lstStyle/>
        <a:p>
          <a:endParaRPr lang="en-US"/>
        </a:p>
      </dgm:t>
    </dgm:pt>
    <dgm:pt modelId="{AE024CAF-8901-43D7-A464-F72295B0D437}" type="sibTrans" cxnId="{651C7E7A-3A3E-466D-95A3-251EEA510B40}">
      <dgm:prSet/>
      <dgm:spPr/>
      <dgm:t>
        <a:bodyPr/>
        <a:lstStyle/>
        <a:p>
          <a:endParaRPr lang="en-US"/>
        </a:p>
      </dgm:t>
    </dgm:pt>
    <dgm:pt modelId="{094386C2-76F6-4CEC-AC7A-51F6A22EC248}">
      <dgm:prSet/>
      <dgm:spPr/>
      <dgm:t>
        <a:bodyPr/>
        <a:lstStyle/>
        <a:p>
          <a:r>
            <a:rPr lang="pt-BR"/>
            <a:t>Sequenciar atividades</a:t>
          </a:r>
          <a:endParaRPr lang="en-US"/>
        </a:p>
      </dgm:t>
    </dgm:pt>
    <dgm:pt modelId="{951B12FD-E6B4-4213-ADBE-FA6E19FF0CFD}" type="parTrans" cxnId="{6D8A9BDB-B18E-41BC-B678-5DF3780517A1}">
      <dgm:prSet/>
      <dgm:spPr/>
      <dgm:t>
        <a:bodyPr/>
        <a:lstStyle/>
        <a:p>
          <a:endParaRPr lang="en-US"/>
        </a:p>
      </dgm:t>
    </dgm:pt>
    <dgm:pt modelId="{3BE8D316-25DF-46D3-9789-02A8967B3848}" type="sibTrans" cxnId="{6D8A9BDB-B18E-41BC-B678-5DF3780517A1}">
      <dgm:prSet/>
      <dgm:spPr/>
      <dgm:t>
        <a:bodyPr/>
        <a:lstStyle/>
        <a:p>
          <a:endParaRPr lang="en-US"/>
        </a:p>
      </dgm:t>
    </dgm:pt>
    <dgm:pt modelId="{43774ED1-D451-4E10-B8FA-068D04E73B84}">
      <dgm:prSet/>
      <dgm:spPr/>
      <dgm:t>
        <a:bodyPr/>
        <a:lstStyle/>
        <a:p>
          <a:r>
            <a:rPr lang="pt-BR"/>
            <a:t>Estimar os recursos das atividades</a:t>
          </a:r>
          <a:endParaRPr lang="en-US"/>
        </a:p>
      </dgm:t>
    </dgm:pt>
    <dgm:pt modelId="{959FAE45-B243-48E2-B204-D049C163558E}" type="parTrans" cxnId="{CE5A9200-5E91-41EA-8C33-C3D207D49EA3}">
      <dgm:prSet/>
      <dgm:spPr/>
      <dgm:t>
        <a:bodyPr/>
        <a:lstStyle/>
        <a:p>
          <a:endParaRPr lang="en-US"/>
        </a:p>
      </dgm:t>
    </dgm:pt>
    <dgm:pt modelId="{D6F380C7-4B2D-4687-BB5F-99F04C1E6D14}" type="sibTrans" cxnId="{CE5A9200-5E91-41EA-8C33-C3D207D49EA3}">
      <dgm:prSet/>
      <dgm:spPr/>
      <dgm:t>
        <a:bodyPr/>
        <a:lstStyle/>
        <a:p>
          <a:endParaRPr lang="en-US"/>
        </a:p>
      </dgm:t>
    </dgm:pt>
    <dgm:pt modelId="{51D9D438-E9F3-4703-860D-53126EE5E0EC}">
      <dgm:prSet/>
      <dgm:spPr/>
      <dgm:t>
        <a:bodyPr/>
        <a:lstStyle/>
        <a:p>
          <a:r>
            <a:rPr lang="pt-BR"/>
            <a:t>Estimar as durações das atividades</a:t>
          </a:r>
          <a:endParaRPr lang="en-US"/>
        </a:p>
      </dgm:t>
    </dgm:pt>
    <dgm:pt modelId="{AC409008-1D5D-4879-A5EF-83E09CACE0D2}" type="parTrans" cxnId="{EECB7E01-2030-4922-BD37-44A9DAF6B9D3}">
      <dgm:prSet/>
      <dgm:spPr/>
      <dgm:t>
        <a:bodyPr/>
        <a:lstStyle/>
        <a:p>
          <a:endParaRPr lang="en-US"/>
        </a:p>
      </dgm:t>
    </dgm:pt>
    <dgm:pt modelId="{1B30CF14-8E42-4B50-A9A2-7CA37357916E}" type="sibTrans" cxnId="{EECB7E01-2030-4922-BD37-44A9DAF6B9D3}">
      <dgm:prSet/>
      <dgm:spPr/>
      <dgm:t>
        <a:bodyPr/>
        <a:lstStyle/>
        <a:p>
          <a:endParaRPr lang="en-US"/>
        </a:p>
      </dgm:t>
    </dgm:pt>
    <dgm:pt modelId="{7B94773D-F789-42A3-8BA8-89FB40805544}">
      <dgm:prSet/>
      <dgm:spPr/>
      <dgm:t>
        <a:bodyPr/>
        <a:lstStyle/>
        <a:p>
          <a:r>
            <a:rPr lang="pt-BR"/>
            <a:t>Desenvolver o cronograma</a:t>
          </a:r>
          <a:endParaRPr lang="en-US"/>
        </a:p>
      </dgm:t>
    </dgm:pt>
    <dgm:pt modelId="{A5ACD2D8-032B-45E0-83E9-18448A853909}" type="parTrans" cxnId="{3D10F6C5-A0AD-45B1-B672-40FCE6461135}">
      <dgm:prSet/>
      <dgm:spPr/>
      <dgm:t>
        <a:bodyPr/>
        <a:lstStyle/>
        <a:p>
          <a:endParaRPr lang="en-US"/>
        </a:p>
      </dgm:t>
    </dgm:pt>
    <dgm:pt modelId="{B39E4C37-7DE7-451A-9F48-18C62195940E}" type="sibTrans" cxnId="{3D10F6C5-A0AD-45B1-B672-40FCE6461135}">
      <dgm:prSet/>
      <dgm:spPr/>
      <dgm:t>
        <a:bodyPr/>
        <a:lstStyle/>
        <a:p>
          <a:endParaRPr lang="en-US"/>
        </a:p>
      </dgm:t>
    </dgm:pt>
    <dgm:pt modelId="{24FA3131-46B3-4B56-B227-37A8F1AD5AD0}" type="pres">
      <dgm:prSet presAssocID="{86D70415-5361-404E-B70D-DA20B032F4A2}" presName="linear" presStyleCnt="0">
        <dgm:presLayoutVars>
          <dgm:dir/>
          <dgm:animLvl val="lvl"/>
          <dgm:resizeHandles val="exact"/>
        </dgm:presLayoutVars>
      </dgm:prSet>
      <dgm:spPr/>
    </dgm:pt>
    <dgm:pt modelId="{C590C1D0-0D30-4197-A220-6A4DE3E76E23}" type="pres">
      <dgm:prSet presAssocID="{3E3CB17B-17B1-4D1C-8535-035E71ACB73A}" presName="parentLin" presStyleCnt="0"/>
      <dgm:spPr/>
    </dgm:pt>
    <dgm:pt modelId="{EB5214E8-9E03-4198-9912-4EABDDA0B17F}" type="pres">
      <dgm:prSet presAssocID="{3E3CB17B-17B1-4D1C-8535-035E71ACB73A}" presName="parentLeftMargin" presStyleLbl="node1" presStyleIdx="0" presStyleCnt="3"/>
      <dgm:spPr/>
    </dgm:pt>
    <dgm:pt modelId="{8FA5AABD-1DE6-46FA-B95F-6162F98EB222}" type="pres">
      <dgm:prSet presAssocID="{3E3CB17B-17B1-4D1C-8535-035E71ACB7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CAB3CC-64D3-4DFA-9304-60C192DC85EB}" type="pres">
      <dgm:prSet presAssocID="{3E3CB17B-17B1-4D1C-8535-035E71ACB73A}" presName="negativeSpace" presStyleCnt="0"/>
      <dgm:spPr/>
    </dgm:pt>
    <dgm:pt modelId="{B2B2985F-4574-4DA6-A456-EB2980601375}" type="pres">
      <dgm:prSet presAssocID="{3E3CB17B-17B1-4D1C-8535-035E71ACB73A}" presName="childText" presStyleLbl="conFgAcc1" presStyleIdx="0" presStyleCnt="3">
        <dgm:presLayoutVars>
          <dgm:bulletEnabled val="1"/>
        </dgm:presLayoutVars>
      </dgm:prSet>
      <dgm:spPr/>
    </dgm:pt>
    <dgm:pt modelId="{C39DEC3C-D1EE-45D5-A082-D15BBEE215FE}" type="pres">
      <dgm:prSet presAssocID="{1416B8B3-A573-4846-8077-101E32B63F74}" presName="spaceBetweenRectangles" presStyleCnt="0"/>
      <dgm:spPr/>
    </dgm:pt>
    <dgm:pt modelId="{2F93BC27-C908-4CFB-A0A2-F251B774C734}" type="pres">
      <dgm:prSet presAssocID="{85033849-0276-493D-9737-73149A1409FA}" presName="parentLin" presStyleCnt="0"/>
      <dgm:spPr/>
    </dgm:pt>
    <dgm:pt modelId="{43EB8623-14A2-4A11-8259-EC984E14A5C0}" type="pres">
      <dgm:prSet presAssocID="{85033849-0276-493D-9737-73149A1409FA}" presName="parentLeftMargin" presStyleLbl="node1" presStyleIdx="0" presStyleCnt="3"/>
      <dgm:spPr/>
    </dgm:pt>
    <dgm:pt modelId="{1C20985D-DCCA-4CD5-B0AE-36D6D0E8D86F}" type="pres">
      <dgm:prSet presAssocID="{85033849-0276-493D-9737-73149A1409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7DD424-1DC1-4145-9DFB-D082861D2632}" type="pres">
      <dgm:prSet presAssocID="{85033849-0276-493D-9737-73149A1409FA}" presName="negativeSpace" presStyleCnt="0"/>
      <dgm:spPr/>
    </dgm:pt>
    <dgm:pt modelId="{7BBAD983-4F91-48AC-A65D-FF88B67B216E}" type="pres">
      <dgm:prSet presAssocID="{85033849-0276-493D-9737-73149A1409FA}" presName="childText" presStyleLbl="conFgAcc1" presStyleIdx="1" presStyleCnt="3">
        <dgm:presLayoutVars>
          <dgm:bulletEnabled val="1"/>
        </dgm:presLayoutVars>
      </dgm:prSet>
      <dgm:spPr/>
    </dgm:pt>
    <dgm:pt modelId="{0843E4B8-496A-41A5-9539-C9803BCEB089}" type="pres">
      <dgm:prSet presAssocID="{07435C66-257C-4659-A940-6A65D0708CD2}" presName="spaceBetweenRectangles" presStyleCnt="0"/>
      <dgm:spPr/>
    </dgm:pt>
    <dgm:pt modelId="{4E4EC41A-F51A-4CD9-B198-D43A457346C0}" type="pres">
      <dgm:prSet presAssocID="{3255DCF9-F4D8-40A0-A292-1F9092BA6A9D}" presName="parentLin" presStyleCnt="0"/>
      <dgm:spPr/>
    </dgm:pt>
    <dgm:pt modelId="{1949D36A-0877-46BD-AC7C-0C5A3CEC323D}" type="pres">
      <dgm:prSet presAssocID="{3255DCF9-F4D8-40A0-A292-1F9092BA6A9D}" presName="parentLeftMargin" presStyleLbl="node1" presStyleIdx="1" presStyleCnt="3"/>
      <dgm:spPr/>
    </dgm:pt>
    <dgm:pt modelId="{C50DB76C-CE9A-4A32-A051-93413602549E}" type="pres">
      <dgm:prSet presAssocID="{3255DCF9-F4D8-40A0-A292-1F9092BA6A9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BF5C16-625B-4934-B501-A61AC0DCE508}" type="pres">
      <dgm:prSet presAssocID="{3255DCF9-F4D8-40A0-A292-1F9092BA6A9D}" presName="negativeSpace" presStyleCnt="0"/>
      <dgm:spPr/>
    </dgm:pt>
    <dgm:pt modelId="{04DECC70-2B0A-4932-9308-6762AB4E59A0}" type="pres">
      <dgm:prSet presAssocID="{3255DCF9-F4D8-40A0-A292-1F9092BA6A9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5A9200-5E91-41EA-8C33-C3D207D49EA3}" srcId="{3255DCF9-F4D8-40A0-A292-1F9092BA6A9D}" destId="{43774ED1-D451-4E10-B8FA-068D04E73B84}" srcOrd="3" destOrd="0" parTransId="{959FAE45-B243-48E2-B204-D049C163558E}" sibTransId="{D6F380C7-4B2D-4687-BB5F-99F04C1E6D14}"/>
    <dgm:cxn modelId="{EECB7E01-2030-4922-BD37-44A9DAF6B9D3}" srcId="{3255DCF9-F4D8-40A0-A292-1F9092BA6A9D}" destId="{51D9D438-E9F3-4703-860D-53126EE5E0EC}" srcOrd="4" destOrd="0" parTransId="{AC409008-1D5D-4879-A5EF-83E09CACE0D2}" sibTransId="{1B30CF14-8E42-4B50-A9A2-7CA37357916E}"/>
    <dgm:cxn modelId="{508E7C02-0A7D-4C16-BE4C-6EAB27F09A26}" type="presOf" srcId="{1B3FE871-AAC9-4586-823F-8C392F94D555}" destId="{7BBAD983-4F91-48AC-A65D-FF88B67B216E}" srcOrd="0" destOrd="3" presId="urn:microsoft.com/office/officeart/2005/8/layout/list1"/>
    <dgm:cxn modelId="{F7E9F403-0890-4B9C-9221-48FF5403A4BA}" srcId="{85033849-0276-493D-9737-73149A1409FA}" destId="{A02FD51B-3275-4F5C-ABDE-E712A5025194}" srcOrd="1" destOrd="0" parTransId="{195BD26A-C02E-47FC-84FF-CE6520925FED}" sibTransId="{DCB3C2D2-E127-4CB4-B826-48FE21269F0F}"/>
    <dgm:cxn modelId="{C722C404-B06D-4EC5-9F13-A97101441252}" type="presOf" srcId="{85033849-0276-493D-9737-73149A1409FA}" destId="{43EB8623-14A2-4A11-8259-EC984E14A5C0}" srcOrd="0" destOrd="0" presId="urn:microsoft.com/office/officeart/2005/8/layout/list1"/>
    <dgm:cxn modelId="{27E44830-CE8E-4ACA-9F9B-E1F449914AB4}" type="presOf" srcId="{86D70415-5361-404E-B70D-DA20B032F4A2}" destId="{24FA3131-46B3-4B56-B227-37A8F1AD5AD0}" srcOrd="0" destOrd="0" presId="urn:microsoft.com/office/officeart/2005/8/layout/list1"/>
    <dgm:cxn modelId="{C2A20038-467B-425D-9DD6-8318FFB1C7CA}" type="presOf" srcId="{3E3CB17B-17B1-4D1C-8535-035E71ACB73A}" destId="{EB5214E8-9E03-4198-9912-4EABDDA0B17F}" srcOrd="0" destOrd="0" presId="urn:microsoft.com/office/officeart/2005/8/layout/list1"/>
    <dgm:cxn modelId="{B42AAD60-E8A5-495D-B2BC-FA758D9DA42E}" type="presOf" srcId="{3E3CB17B-17B1-4D1C-8535-035E71ACB73A}" destId="{8FA5AABD-1DE6-46FA-B95F-6162F98EB222}" srcOrd="1" destOrd="0" presId="urn:microsoft.com/office/officeart/2005/8/layout/list1"/>
    <dgm:cxn modelId="{2E13C344-0371-4832-BA0D-783E4E40C27C}" type="presOf" srcId="{A02FD51B-3275-4F5C-ABDE-E712A5025194}" destId="{7BBAD983-4F91-48AC-A65D-FF88B67B216E}" srcOrd="0" destOrd="1" presId="urn:microsoft.com/office/officeart/2005/8/layout/list1"/>
    <dgm:cxn modelId="{3BF92647-56D9-4694-9229-AE1EF414E584}" type="presOf" srcId="{3543BC7A-9CC7-4EA6-B215-0F01A41618A9}" destId="{04DECC70-2B0A-4932-9308-6762AB4E59A0}" srcOrd="0" destOrd="0" presId="urn:microsoft.com/office/officeart/2005/8/layout/list1"/>
    <dgm:cxn modelId="{4347E34B-4C7E-461A-BB9F-1B9A25430227}" srcId="{86D70415-5361-404E-B70D-DA20B032F4A2}" destId="{3255DCF9-F4D8-40A0-A292-1F9092BA6A9D}" srcOrd="2" destOrd="0" parTransId="{5AF0C4E7-2E57-4925-A8DD-48BEC33DFBBD}" sibTransId="{3FE1150C-D392-4DCB-8B96-E2B89142A39E}"/>
    <dgm:cxn modelId="{384C6A75-0E0B-4691-BE93-168B38494F33}" srcId="{85033849-0276-493D-9737-73149A1409FA}" destId="{1B3FE871-AAC9-4586-823F-8C392F94D555}" srcOrd="3" destOrd="0" parTransId="{98B2F971-C407-41EF-A9A1-29F87BCB2F7A}" sibTransId="{F16DD385-F2D8-464D-836C-B52995281220}"/>
    <dgm:cxn modelId="{91FB0F78-CA0D-49F8-B051-6412A58CF3C4}" type="presOf" srcId="{3255DCF9-F4D8-40A0-A292-1F9092BA6A9D}" destId="{1949D36A-0877-46BD-AC7C-0C5A3CEC323D}" srcOrd="0" destOrd="0" presId="urn:microsoft.com/office/officeart/2005/8/layout/list1"/>
    <dgm:cxn modelId="{651C7E7A-3A3E-466D-95A3-251EEA510B40}" srcId="{3255DCF9-F4D8-40A0-A292-1F9092BA6A9D}" destId="{1CFFAE10-3FA0-4BE3-950A-E5F7BBE2AEE1}" srcOrd="1" destOrd="0" parTransId="{92331FDE-4EE3-4EC9-83BB-D3394F1898CC}" sibTransId="{AE024CAF-8901-43D7-A464-F72295B0D437}"/>
    <dgm:cxn modelId="{B76A7FA4-D110-4C58-8D1A-43165714578D}" type="presOf" srcId="{96467965-CA5E-4CDE-8666-72890BE03D08}" destId="{B2B2985F-4574-4DA6-A456-EB2980601375}" srcOrd="0" destOrd="0" presId="urn:microsoft.com/office/officeart/2005/8/layout/list1"/>
    <dgm:cxn modelId="{EEDF0DA8-87EB-4D34-80B5-54FBFB9DD71E}" type="presOf" srcId="{3255DCF9-F4D8-40A0-A292-1F9092BA6A9D}" destId="{C50DB76C-CE9A-4A32-A051-93413602549E}" srcOrd="1" destOrd="0" presId="urn:microsoft.com/office/officeart/2005/8/layout/list1"/>
    <dgm:cxn modelId="{AA8E90A9-0F44-4257-A980-F8E0295A80E4}" type="presOf" srcId="{43774ED1-D451-4E10-B8FA-068D04E73B84}" destId="{04DECC70-2B0A-4932-9308-6762AB4E59A0}" srcOrd="0" destOrd="3" presId="urn:microsoft.com/office/officeart/2005/8/layout/list1"/>
    <dgm:cxn modelId="{4852CCA9-4B84-499F-9C0A-A2A775848702}" srcId="{85033849-0276-493D-9737-73149A1409FA}" destId="{D8C90A81-7D6C-4230-B6FE-1B8DDD5DEF0A}" srcOrd="0" destOrd="0" parTransId="{A2930835-B560-4B31-B0DD-1611BEE5ACD3}" sibTransId="{8DD6C120-9F04-46CC-B73A-C496EA1DCB7E}"/>
    <dgm:cxn modelId="{F27CEDAC-3A76-4285-8A89-B5C8CEF8F879}" srcId="{86D70415-5361-404E-B70D-DA20B032F4A2}" destId="{3E3CB17B-17B1-4D1C-8535-035E71ACB73A}" srcOrd="0" destOrd="0" parTransId="{7785B9E9-DE54-4E96-8905-1D5A5B38993E}" sibTransId="{1416B8B3-A573-4846-8077-101E32B63F74}"/>
    <dgm:cxn modelId="{A91BD3AD-99B7-414D-8393-7FA126F650B7}" srcId="{3255DCF9-F4D8-40A0-A292-1F9092BA6A9D}" destId="{3543BC7A-9CC7-4EA6-B215-0F01A41618A9}" srcOrd="0" destOrd="0" parTransId="{8B1C9474-7BAB-4B77-AE0D-B0CB5BDFBB01}" sibTransId="{CC17448C-4E30-4A00-A8A7-9CCA492918F6}"/>
    <dgm:cxn modelId="{D7A552B6-7989-4CA1-A1C7-8186C98C1079}" type="presOf" srcId="{85033849-0276-493D-9737-73149A1409FA}" destId="{1C20985D-DCCA-4CD5-B0AE-36D6D0E8D86F}" srcOrd="1" destOrd="0" presId="urn:microsoft.com/office/officeart/2005/8/layout/list1"/>
    <dgm:cxn modelId="{C4C0F5BB-3D01-4014-BCC6-B432CBEC398C}" type="presOf" srcId="{094386C2-76F6-4CEC-AC7A-51F6A22EC248}" destId="{04DECC70-2B0A-4932-9308-6762AB4E59A0}" srcOrd="0" destOrd="2" presId="urn:microsoft.com/office/officeart/2005/8/layout/list1"/>
    <dgm:cxn modelId="{3D10F6C5-A0AD-45B1-B672-40FCE6461135}" srcId="{3255DCF9-F4D8-40A0-A292-1F9092BA6A9D}" destId="{7B94773D-F789-42A3-8BA8-89FB40805544}" srcOrd="5" destOrd="0" parTransId="{A5ACD2D8-032B-45E0-83E9-18448A853909}" sibTransId="{B39E4C37-7DE7-451A-9F48-18C62195940E}"/>
    <dgm:cxn modelId="{25D69CC8-D3C0-49A0-BDC1-8963B28F068C}" srcId="{85033849-0276-493D-9737-73149A1409FA}" destId="{CB156005-D33D-409F-AAE6-18992A84CD83}" srcOrd="2" destOrd="0" parTransId="{0F2283D9-722A-4B3B-A53D-0A46E4E25DF0}" sibTransId="{CA3B7C9D-7911-4D31-8839-345E7AAC44DB}"/>
    <dgm:cxn modelId="{F762A4D1-1E95-4D45-84A3-7096E7DE1E88}" srcId="{3E3CB17B-17B1-4D1C-8535-035E71ACB73A}" destId="{96467965-CA5E-4CDE-8666-72890BE03D08}" srcOrd="0" destOrd="0" parTransId="{2DCE91B3-0209-4E83-8B0D-DF94E48FD898}" sibTransId="{055663E7-D84B-483E-85C4-74C7079AB987}"/>
    <dgm:cxn modelId="{DF563FDA-E6DA-4E24-990F-4FF210966F98}" srcId="{86D70415-5361-404E-B70D-DA20B032F4A2}" destId="{85033849-0276-493D-9737-73149A1409FA}" srcOrd="1" destOrd="0" parTransId="{7FA04A31-3069-4EA9-856D-75BCB94D5943}" sibTransId="{07435C66-257C-4659-A940-6A65D0708CD2}"/>
    <dgm:cxn modelId="{6D8A9BDB-B18E-41BC-B678-5DF3780517A1}" srcId="{3255DCF9-F4D8-40A0-A292-1F9092BA6A9D}" destId="{094386C2-76F6-4CEC-AC7A-51F6A22EC248}" srcOrd="2" destOrd="0" parTransId="{951B12FD-E6B4-4213-ADBE-FA6E19FF0CFD}" sibTransId="{3BE8D316-25DF-46D3-9789-02A8967B3848}"/>
    <dgm:cxn modelId="{FE6A4CDC-CE47-438E-A986-84470A9544D8}" type="presOf" srcId="{1CFFAE10-3FA0-4BE3-950A-E5F7BBE2AEE1}" destId="{04DECC70-2B0A-4932-9308-6762AB4E59A0}" srcOrd="0" destOrd="1" presId="urn:microsoft.com/office/officeart/2005/8/layout/list1"/>
    <dgm:cxn modelId="{14D44AEA-DB48-4772-A222-0FEB02A326B3}" type="presOf" srcId="{CB156005-D33D-409F-AAE6-18992A84CD83}" destId="{7BBAD983-4F91-48AC-A65D-FF88B67B216E}" srcOrd="0" destOrd="2" presId="urn:microsoft.com/office/officeart/2005/8/layout/list1"/>
    <dgm:cxn modelId="{28DA76F3-9CE5-4908-917E-64A21FD857F8}" type="presOf" srcId="{7B94773D-F789-42A3-8BA8-89FB40805544}" destId="{04DECC70-2B0A-4932-9308-6762AB4E59A0}" srcOrd="0" destOrd="5" presId="urn:microsoft.com/office/officeart/2005/8/layout/list1"/>
    <dgm:cxn modelId="{F54944F4-F148-4BE4-91B3-D7D3A078E06F}" type="presOf" srcId="{51D9D438-E9F3-4703-860D-53126EE5E0EC}" destId="{04DECC70-2B0A-4932-9308-6762AB4E59A0}" srcOrd="0" destOrd="4" presId="urn:microsoft.com/office/officeart/2005/8/layout/list1"/>
    <dgm:cxn modelId="{365D1BFC-80A5-49B0-B0DF-C1C057BB1543}" type="presOf" srcId="{D8C90A81-7D6C-4230-B6FE-1B8DDD5DEF0A}" destId="{7BBAD983-4F91-48AC-A65D-FF88B67B216E}" srcOrd="0" destOrd="0" presId="urn:microsoft.com/office/officeart/2005/8/layout/list1"/>
    <dgm:cxn modelId="{ADDDA31F-D2BC-4E3C-9A65-1FC2BF1598C2}" type="presParOf" srcId="{24FA3131-46B3-4B56-B227-37A8F1AD5AD0}" destId="{C590C1D0-0D30-4197-A220-6A4DE3E76E23}" srcOrd="0" destOrd="0" presId="urn:microsoft.com/office/officeart/2005/8/layout/list1"/>
    <dgm:cxn modelId="{E2CD4BBB-5260-4210-A0A3-1E34891BD7C0}" type="presParOf" srcId="{C590C1D0-0D30-4197-A220-6A4DE3E76E23}" destId="{EB5214E8-9E03-4198-9912-4EABDDA0B17F}" srcOrd="0" destOrd="0" presId="urn:microsoft.com/office/officeart/2005/8/layout/list1"/>
    <dgm:cxn modelId="{CD2B63A5-91ED-4A0C-A7AE-73F5431A47CC}" type="presParOf" srcId="{C590C1D0-0D30-4197-A220-6A4DE3E76E23}" destId="{8FA5AABD-1DE6-46FA-B95F-6162F98EB222}" srcOrd="1" destOrd="0" presId="urn:microsoft.com/office/officeart/2005/8/layout/list1"/>
    <dgm:cxn modelId="{8906F6BE-CBC4-44B1-B478-68020973A119}" type="presParOf" srcId="{24FA3131-46B3-4B56-B227-37A8F1AD5AD0}" destId="{24CAB3CC-64D3-4DFA-9304-60C192DC85EB}" srcOrd="1" destOrd="0" presId="urn:microsoft.com/office/officeart/2005/8/layout/list1"/>
    <dgm:cxn modelId="{26082192-26A4-4A4F-8C0A-0B450B7BD172}" type="presParOf" srcId="{24FA3131-46B3-4B56-B227-37A8F1AD5AD0}" destId="{B2B2985F-4574-4DA6-A456-EB2980601375}" srcOrd="2" destOrd="0" presId="urn:microsoft.com/office/officeart/2005/8/layout/list1"/>
    <dgm:cxn modelId="{FAF1AC35-87E8-418F-A39B-C2BC3F63843E}" type="presParOf" srcId="{24FA3131-46B3-4B56-B227-37A8F1AD5AD0}" destId="{C39DEC3C-D1EE-45D5-A082-D15BBEE215FE}" srcOrd="3" destOrd="0" presId="urn:microsoft.com/office/officeart/2005/8/layout/list1"/>
    <dgm:cxn modelId="{C4543BC1-472B-41BC-A77C-E7C84D4A1E0B}" type="presParOf" srcId="{24FA3131-46B3-4B56-B227-37A8F1AD5AD0}" destId="{2F93BC27-C908-4CFB-A0A2-F251B774C734}" srcOrd="4" destOrd="0" presId="urn:microsoft.com/office/officeart/2005/8/layout/list1"/>
    <dgm:cxn modelId="{55918801-419B-4430-8C56-0EB855A6A698}" type="presParOf" srcId="{2F93BC27-C908-4CFB-A0A2-F251B774C734}" destId="{43EB8623-14A2-4A11-8259-EC984E14A5C0}" srcOrd="0" destOrd="0" presId="urn:microsoft.com/office/officeart/2005/8/layout/list1"/>
    <dgm:cxn modelId="{600B2D51-4F36-45F1-ACD7-B9E2D23BD357}" type="presParOf" srcId="{2F93BC27-C908-4CFB-A0A2-F251B774C734}" destId="{1C20985D-DCCA-4CD5-B0AE-36D6D0E8D86F}" srcOrd="1" destOrd="0" presId="urn:microsoft.com/office/officeart/2005/8/layout/list1"/>
    <dgm:cxn modelId="{0C1F61AD-E488-436A-84A9-4EF27DD4FDFB}" type="presParOf" srcId="{24FA3131-46B3-4B56-B227-37A8F1AD5AD0}" destId="{6A7DD424-1DC1-4145-9DFB-D082861D2632}" srcOrd="5" destOrd="0" presId="urn:microsoft.com/office/officeart/2005/8/layout/list1"/>
    <dgm:cxn modelId="{941D3CEB-C622-4088-A08F-FBA42D0557C1}" type="presParOf" srcId="{24FA3131-46B3-4B56-B227-37A8F1AD5AD0}" destId="{7BBAD983-4F91-48AC-A65D-FF88B67B216E}" srcOrd="6" destOrd="0" presId="urn:microsoft.com/office/officeart/2005/8/layout/list1"/>
    <dgm:cxn modelId="{30707D24-18DB-4563-A489-53F2EBB48F61}" type="presParOf" srcId="{24FA3131-46B3-4B56-B227-37A8F1AD5AD0}" destId="{0843E4B8-496A-41A5-9539-C9803BCEB089}" srcOrd="7" destOrd="0" presId="urn:microsoft.com/office/officeart/2005/8/layout/list1"/>
    <dgm:cxn modelId="{AF6C63C7-F9A2-4E02-9F72-E6F894270A7E}" type="presParOf" srcId="{24FA3131-46B3-4B56-B227-37A8F1AD5AD0}" destId="{4E4EC41A-F51A-4CD9-B198-D43A457346C0}" srcOrd="8" destOrd="0" presId="urn:microsoft.com/office/officeart/2005/8/layout/list1"/>
    <dgm:cxn modelId="{07809946-A739-4BD1-BFD9-57F12C13742F}" type="presParOf" srcId="{4E4EC41A-F51A-4CD9-B198-D43A457346C0}" destId="{1949D36A-0877-46BD-AC7C-0C5A3CEC323D}" srcOrd="0" destOrd="0" presId="urn:microsoft.com/office/officeart/2005/8/layout/list1"/>
    <dgm:cxn modelId="{9D1D619D-7B02-4183-932A-F39447BFCC39}" type="presParOf" srcId="{4E4EC41A-F51A-4CD9-B198-D43A457346C0}" destId="{C50DB76C-CE9A-4A32-A051-93413602549E}" srcOrd="1" destOrd="0" presId="urn:microsoft.com/office/officeart/2005/8/layout/list1"/>
    <dgm:cxn modelId="{5FEB03CF-E38C-41DA-9D78-50E42E2BC584}" type="presParOf" srcId="{24FA3131-46B3-4B56-B227-37A8F1AD5AD0}" destId="{68BF5C16-625B-4934-B501-A61AC0DCE508}" srcOrd="9" destOrd="0" presId="urn:microsoft.com/office/officeart/2005/8/layout/list1"/>
    <dgm:cxn modelId="{FF070BF7-CDC6-4FEF-A840-F75A5B16FFD0}" type="presParOf" srcId="{24FA3131-46B3-4B56-B227-37A8F1AD5AD0}" destId="{04DECC70-2B0A-4932-9308-6762AB4E59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CBA14E-6C20-44A0-93C3-C24C9A6A16D8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A451D6-E518-4FBB-B8E9-C4ACD843FA30}">
      <dgm:prSet/>
      <dgm:spPr/>
      <dgm:t>
        <a:bodyPr/>
        <a:lstStyle/>
        <a:p>
          <a:r>
            <a:rPr lang="pt-BR" i="1"/>
            <a:t>Atividades de gerenciamento de integração</a:t>
          </a:r>
          <a:r>
            <a:rPr lang="pt-BR"/>
            <a:t>: </a:t>
          </a:r>
          <a:endParaRPr lang="en-US"/>
        </a:p>
      </dgm:t>
    </dgm:pt>
    <dgm:pt modelId="{5B50FFD1-3D1D-454C-BF59-BE7C9A5106F7}" type="parTrans" cxnId="{3DC2E472-5BDF-467B-9BCA-F4A27082CC89}">
      <dgm:prSet/>
      <dgm:spPr/>
      <dgm:t>
        <a:bodyPr/>
        <a:lstStyle/>
        <a:p>
          <a:endParaRPr lang="en-US"/>
        </a:p>
      </dgm:t>
    </dgm:pt>
    <dgm:pt modelId="{10681D50-8A8D-4B35-AFD1-36A041809A2F}" type="sibTrans" cxnId="{3DC2E472-5BDF-467B-9BCA-F4A27082CC89}">
      <dgm:prSet/>
      <dgm:spPr/>
      <dgm:t>
        <a:bodyPr/>
        <a:lstStyle/>
        <a:p>
          <a:endParaRPr lang="en-US"/>
        </a:p>
      </dgm:t>
    </dgm:pt>
    <dgm:pt modelId="{091CBF9C-E6BF-40C2-8BF9-99541D5324CE}">
      <dgm:prSet/>
      <dgm:spPr/>
      <dgm:t>
        <a:bodyPr/>
        <a:lstStyle/>
        <a:p>
          <a:r>
            <a:rPr lang="pt-BR"/>
            <a:t>Monitorar e controlar o trabalho do projeto</a:t>
          </a:r>
          <a:endParaRPr lang="en-US"/>
        </a:p>
      </dgm:t>
    </dgm:pt>
    <dgm:pt modelId="{2BC997E3-E434-413F-A748-1C906450E3AC}" type="parTrans" cxnId="{EE78BC4A-E02F-4158-A416-992B28610098}">
      <dgm:prSet/>
      <dgm:spPr/>
      <dgm:t>
        <a:bodyPr/>
        <a:lstStyle/>
        <a:p>
          <a:endParaRPr lang="en-US"/>
        </a:p>
      </dgm:t>
    </dgm:pt>
    <dgm:pt modelId="{5F37871C-2C60-4747-9960-6F3956F0724B}" type="sibTrans" cxnId="{EE78BC4A-E02F-4158-A416-992B28610098}">
      <dgm:prSet/>
      <dgm:spPr/>
      <dgm:t>
        <a:bodyPr/>
        <a:lstStyle/>
        <a:p>
          <a:endParaRPr lang="en-US"/>
        </a:p>
      </dgm:t>
    </dgm:pt>
    <dgm:pt modelId="{B7542874-9D50-4F02-9160-38FB6D5DD0C2}">
      <dgm:prSet/>
      <dgm:spPr/>
      <dgm:t>
        <a:bodyPr/>
        <a:lstStyle/>
        <a:p>
          <a:r>
            <a:rPr lang="pt-BR"/>
            <a:t>Realizar o controle integrado de mudanças</a:t>
          </a:r>
          <a:endParaRPr lang="en-US"/>
        </a:p>
      </dgm:t>
    </dgm:pt>
    <dgm:pt modelId="{835EB539-30D3-450F-8316-5A8F9C333B51}" type="parTrans" cxnId="{75088810-3501-4378-BE91-BC8A68A51053}">
      <dgm:prSet/>
      <dgm:spPr/>
      <dgm:t>
        <a:bodyPr/>
        <a:lstStyle/>
        <a:p>
          <a:endParaRPr lang="en-US"/>
        </a:p>
      </dgm:t>
    </dgm:pt>
    <dgm:pt modelId="{964BC5B0-A73B-4228-8E8B-41386312D964}" type="sibTrans" cxnId="{75088810-3501-4378-BE91-BC8A68A51053}">
      <dgm:prSet/>
      <dgm:spPr/>
      <dgm:t>
        <a:bodyPr/>
        <a:lstStyle/>
        <a:p>
          <a:endParaRPr lang="en-US"/>
        </a:p>
      </dgm:t>
    </dgm:pt>
    <dgm:pt modelId="{DCBADF0A-A2DC-4186-A384-033006EEF6C1}">
      <dgm:prSet/>
      <dgm:spPr/>
      <dgm:t>
        <a:bodyPr/>
        <a:lstStyle/>
        <a:p>
          <a:r>
            <a:rPr lang="pt-BR" i="1"/>
            <a:t>Atividades de gerenciamento de escopo</a:t>
          </a:r>
          <a:r>
            <a:rPr lang="pt-BR"/>
            <a:t>: </a:t>
          </a:r>
          <a:endParaRPr lang="en-US"/>
        </a:p>
      </dgm:t>
    </dgm:pt>
    <dgm:pt modelId="{34929D95-65AC-40A7-B2AB-A23DB47A637D}" type="parTrans" cxnId="{467D7DA6-395A-4D1B-970A-A973C563D02D}">
      <dgm:prSet/>
      <dgm:spPr/>
      <dgm:t>
        <a:bodyPr/>
        <a:lstStyle/>
        <a:p>
          <a:endParaRPr lang="en-US"/>
        </a:p>
      </dgm:t>
    </dgm:pt>
    <dgm:pt modelId="{669ED42B-8E3A-427C-9CB5-853A509ADD5C}" type="sibTrans" cxnId="{467D7DA6-395A-4D1B-970A-A973C563D02D}">
      <dgm:prSet/>
      <dgm:spPr/>
      <dgm:t>
        <a:bodyPr/>
        <a:lstStyle/>
        <a:p>
          <a:endParaRPr lang="en-US"/>
        </a:p>
      </dgm:t>
    </dgm:pt>
    <dgm:pt modelId="{6598E0D2-9FED-4A91-BFC0-AB647DBDF987}">
      <dgm:prSet/>
      <dgm:spPr/>
      <dgm:t>
        <a:bodyPr/>
        <a:lstStyle/>
        <a:p>
          <a:r>
            <a:rPr lang="pt-BR"/>
            <a:t>Validar o escopo</a:t>
          </a:r>
          <a:endParaRPr lang="en-US"/>
        </a:p>
      </dgm:t>
    </dgm:pt>
    <dgm:pt modelId="{AD0C5A02-D24B-4406-A863-3AA802692AB9}" type="parTrans" cxnId="{46838243-642B-4034-BD9D-2293F441A27B}">
      <dgm:prSet/>
      <dgm:spPr/>
      <dgm:t>
        <a:bodyPr/>
        <a:lstStyle/>
        <a:p>
          <a:endParaRPr lang="en-US"/>
        </a:p>
      </dgm:t>
    </dgm:pt>
    <dgm:pt modelId="{DE512B3A-427A-44CF-8665-397D451BB6ED}" type="sibTrans" cxnId="{46838243-642B-4034-BD9D-2293F441A27B}">
      <dgm:prSet/>
      <dgm:spPr/>
      <dgm:t>
        <a:bodyPr/>
        <a:lstStyle/>
        <a:p>
          <a:endParaRPr lang="en-US"/>
        </a:p>
      </dgm:t>
    </dgm:pt>
    <dgm:pt modelId="{EC460CA4-A188-4A21-A9BA-A91ACF8FAA13}">
      <dgm:prSet/>
      <dgm:spPr/>
      <dgm:t>
        <a:bodyPr/>
        <a:lstStyle/>
        <a:p>
          <a:r>
            <a:rPr lang="en-US"/>
            <a:t>Controlar o escopo</a:t>
          </a:r>
        </a:p>
      </dgm:t>
    </dgm:pt>
    <dgm:pt modelId="{A1D13038-07B7-41F0-BF05-99533BAEE9F0}" type="parTrans" cxnId="{C96D6C49-FF4D-4069-8833-51428BF020FA}">
      <dgm:prSet/>
      <dgm:spPr/>
      <dgm:t>
        <a:bodyPr/>
        <a:lstStyle/>
        <a:p>
          <a:endParaRPr lang="en-US"/>
        </a:p>
      </dgm:t>
    </dgm:pt>
    <dgm:pt modelId="{8DDC811C-0626-47BD-AED0-016905216BCB}" type="sibTrans" cxnId="{C96D6C49-FF4D-4069-8833-51428BF020FA}">
      <dgm:prSet/>
      <dgm:spPr/>
      <dgm:t>
        <a:bodyPr/>
        <a:lstStyle/>
        <a:p>
          <a:endParaRPr lang="en-US"/>
        </a:p>
      </dgm:t>
    </dgm:pt>
    <dgm:pt modelId="{659DF895-4BD9-48A8-B538-2E17237FA72B}">
      <dgm:prSet/>
      <dgm:spPr/>
      <dgm:t>
        <a:bodyPr/>
        <a:lstStyle/>
        <a:p>
          <a:r>
            <a:rPr lang="pt-BR" i="1"/>
            <a:t>Atividades de gerenciamento de cronograma</a:t>
          </a:r>
          <a:r>
            <a:rPr lang="pt-BR"/>
            <a:t>: </a:t>
          </a:r>
          <a:endParaRPr lang="en-US"/>
        </a:p>
      </dgm:t>
    </dgm:pt>
    <dgm:pt modelId="{73D8D136-6B98-4F38-862A-53F8654010DA}" type="parTrans" cxnId="{21A18F4D-C78A-4494-9BE9-9E1593497CBA}">
      <dgm:prSet/>
      <dgm:spPr/>
      <dgm:t>
        <a:bodyPr/>
        <a:lstStyle/>
        <a:p>
          <a:endParaRPr lang="en-US"/>
        </a:p>
      </dgm:t>
    </dgm:pt>
    <dgm:pt modelId="{08597B4D-4C5B-4E72-9FE5-1524B21F8AEC}" type="sibTrans" cxnId="{21A18F4D-C78A-4494-9BE9-9E1593497CBA}">
      <dgm:prSet/>
      <dgm:spPr/>
      <dgm:t>
        <a:bodyPr/>
        <a:lstStyle/>
        <a:p>
          <a:endParaRPr lang="en-US"/>
        </a:p>
      </dgm:t>
    </dgm:pt>
    <dgm:pt modelId="{06BB0A38-39C6-47FF-A132-1AB4D994C76F}">
      <dgm:prSet/>
      <dgm:spPr/>
      <dgm:t>
        <a:bodyPr/>
        <a:lstStyle/>
        <a:p>
          <a:r>
            <a:rPr lang="pt-BR"/>
            <a:t>Controlar o cronograma</a:t>
          </a:r>
          <a:endParaRPr lang="en-US"/>
        </a:p>
      </dgm:t>
    </dgm:pt>
    <dgm:pt modelId="{BED1B60B-8FF8-4172-8B9E-0BECF478853F}" type="parTrans" cxnId="{1B63C756-098C-430F-BDF6-21910B403214}">
      <dgm:prSet/>
      <dgm:spPr/>
      <dgm:t>
        <a:bodyPr/>
        <a:lstStyle/>
        <a:p>
          <a:endParaRPr lang="en-US"/>
        </a:p>
      </dgm:t>
    </dgm:pt>
    <dgm:pt modelId="{01500DCE-20A4-4FDD-B302-7084A97F8607}" type="sibTrans" cxnId="{1B63C756-098C-430F-BDF6-21910B403214}">
      <dgm:prSet/>
      <dgm:spPr/>
      <dgm:t>
        <a:bodyPr/>
        <a:lstStyle/>
        <a:p>
          <a:endParaRPr lang="en-US"/>
        </a:p>
      </dgm:t>
    </dgm:pt>
    <dgm:pt modelId="{AD52CD64-0948-4DCB-A304-DC927F66BB42}">
      <dgm:prSet/>
      <dgm:spPr/>
      <dgm:t>
        <a:bodyPr/>
        <a:lstStyle/>
        <a:p>
          <a:r>
            <a:rPr lang="pt-BR" i="1"/>
            <a:t>Atividades de gerenciamento de custos</a:t>
          </a:r>
          <a:r>
            <a:rPr lang="pt-BR"/>
            <a:t>: </a:t>
          </a:r>
          <a:endParaRPr lang="en-US"/>
        </a:p>
      </dgm:t>
    </dgm:pt>
    <dgm:pt modelId="{AF4D83E0-F86D-4883-BED3-63EEA95358EF}" type="parTrans" cxnId="{157B556F-EDF0-41AB-A8D9-FACF8E9D20DC}">
      <dgm:prSet/>
      <dgm:spPr/>
      <dgm:t>
        <a:bodyPr/>
        <a:lstStyle/>
        <a:p>
          <a:endParaRPr lang="en-US"/>
        </a:p>
      </dgm:t>
    </dgm:pt>
    <dgm:pt modelId="{571266EC-3F5F-469C-A387-1B4A13F8B098}" type="sibTrans" cxnId="{157B556F-EDF0-41AB-A8D9-FACF8E9D20DC}">
      <dgm:prSet/>
      <dgm:spPr/>
      <dgm:t>
        <a:bodyPr/>
        <a:lstStyle/>
        <a:p>
          <a:endParaRPr lang="en-US"/>
        </a:p>
      </dgm:t>
    </dgm:pt>
    <dgm:pt modelId="{61BE1A4F-2F4B-4942-B586-967A0F25DC04}">
      <dgm:prSet/>
      <dgm:spPr/>
      <dgm:t>
        <a:bodyPr/>
        <a:lstStyle/>
        <a:p>
          <a:r>
            <a:rPr lang="pt-BR"/>
            <a:t>Controlar os custos</a:t>
          </a:r>
          <a:endParaRPr lang="en-US"/>
        </a:p>
      </dgm:t>
    </dgm:pt>
    <dgm:pt modelId="{A4D398FF-AB0E-48D8-8BA5-6C6A60200DA0}" type="parTrans" cxnId="{0D7733D0-9F38-4D87-B0CA-041FC71A3691}">
      <dgm:prSet/>
      <dgm:spPr/>
      <dgm:t>
        <a:bodyPr/>
        <a:lstStyle/>
        <a:p>
          <a:endParaRPr lang="en-US"/>
        </a:p>
      </dgm:t>
    </dgm:pt>
    <dgm:pt modelId="{F2A425C9-AC2A-4C14-B62E-F0C7E1C796ED}" type="sibTrans" cxnId="{0D7733D0-9F38-4D87-B0CA-041FC71A3691}">
      <dgm:prSet/>
      <dgm:spPr/>
      <dgm:t>
        <a:bodyPr/>
        <a:lstStyle/>
        <a:p>
          <a:endParaRPr lang="en-US"/>
        </a:p>
      </dgm:t>
    </dgm:pt>
    <dgm:pt modelId="{6D54FE8E-9F3F-463C-B507-DF862693057E}">
      <dgm:prSet/>
      <dgm:spPr/>
      <dgm:t>
        <a:bodyPr/>
        <a:lstStyle/>
        <a:p>
          <a:r>
            <a:rPr lang="pt-BR" i="1"/>
            <a:t>Atividades de gerenciamento de qualidade</a:t>
          </a:r>
          <a:r>
            <a:rPr lang="pt-BR"/>
            <a:t>: </a:t>
          </a:r>
          <a:endParaRPr lang="en-US"/>
        </a:p>
      </dgm:t>
    </dgm:pt>
    <dgm:pt modelId="{11E5967E-9534-4D64-8406-246C4D4D565F}" type="parTrans" cxnId="{98677D28-7C7A-4DE9-AAB0-CC054F8DFC93}">
      <dgm:prSet/>
      <dgm:spPr/>
      <dgm:t>
        <a:bodyPr/>
        <a:lstStyle/>
        <a:p>
          <a:endParaRPr lang="en-US"/>
        </a:p>
      </dgm:t>
    </dgm:pt>
    <dgm:pt modelId="{002BFE4B-E77F-49F5-9979-C6A8606FA09C}" type="sibTrans" cxnId="{98677D28-7C7A-4DE9-AAB0-CC054F8DFC93}">
      <dgm:prSet/>
      <dgm:spPr/>
      <dgm:t>
        <a:bodyPr/>
        <a:lstStyle/>
        <a:p>
          <a:endParaRPr lang="en-US"/>
        </a:p>
      </dgm:t>
    </dgm:pt>
    <dgm:pt modelId="{AADFC66C-C413-4C51-993B-2D401544A998}">
      <dgm:prSet/>
      <dgm:spPr/>
      <dgm:t>
        <a:bodyPr/>
        <a:lstStyle/>
        <a:p>
          <a:r>
            <a:rPr lang="pt-BR"/>
            <a:t>Controlar a qualidade</a:t>
          </a:r>
          <a:endParaRPr lang="en-US"/>
        </a:p>
      </dgm:t>
    </dgm:pt>
    <dgm:pt modelId="{A9D95505-A0E0-452A-8803-6FAAAFC5846A}" type="parTrans" cxnId="{3B1D6E96-C3BA-4BD7-ABC1-6978295F228D}">
      <dgm:prSet/>
      <dgm:spPr/>
      <dgm:t>
        <a:bodyPr/>
        <a:lstStyle/>
        <a:p>
          <a:endParaRPr lang="en-US"/>
        </a:p>
      </dgm:t>
    </dgm:pt>
    <dgm:pt modelId="{355F442D-C15E-4534-B487-D96BB6FF4361}" type="sibTrans" cxnId="{3B1D6E96-C3BA-4BD7-ABC1-6978295F228D}">
      <dgm:prSet/>
      <dgm:spPr/>
      <dgm:t>
        <a:bodyPr/>
        <a:lstStyle/>
        <a:p>
          <a:endParaRPr lang="en-US"/>
        </a:p>
      </dgm:t>
    </dgm:pt>
    <dgm:pt modelId="{4C08B7B0-7F65-47A8-AD6E-40C7FBFB46BB}">
      <dgm:prSet/>
      <dgm:spPr/>
      <dgm:t>
        <a:bodyPr/>
        <a:lstStyle/>
        <a:p>
          <a:r>
            <a:rPr lang="pt-BR" i="1"/>
            <a:t>Atividades de gerenciamento de recursos</a:t>
          </a:r>
          <a:r>
            <a:rPr lang="pt-BR"/>
            <a:t>:</a:t>
          </a:r>
          <a:endParaRPr lang="en-US"/>
        </a:p>
      </dgm:t>
    </dgm:pt>
    <dgm:pt modelId="{57487AF2-46E4-471D-BF3A-FE6D65BD993A}" type="parTrans" cxnId="{BDEACD3C-4C2B-46D5-B943-9A13FD9E3246}">
      <dgm:prSet/>
      <dgm:spPr/>
      <dgm:t>
        <a:bodyPr/>
        <a:lstStyle/>
        <a:p>
          <a:endParaRPr lang="en-US"/>
        </a:p>
      </dgm:t>
    </dgm:pt>
    <dgm:pt modelId="{BC483C98-BE9A-4D48-BD78-0BAAEAF6D158}" type="sibTrans" cxnId="{BDEACD3C-4C2B-46D5-B943-9A13FD9E3246}">
      <dgm:prSet/>
      <dgm:spPr/>
      <dgm:t>
        <a:bodyPr/>
        <a:lstStyle/>
        <a:p>
          <a:endParaRPr lang="en-US"/>
        </a:p>
      </dgm:t>
    </dgm:pt>
    <dgm:pt modelId="{A8E1A100-1921-480F-B62C-91545DD45A84}">
      <dgm:prSet/>
      <dgm:spPr/>
      <dgm:t>
        <a:bodyPr/>
        <a:lstStyle/>
        <a:p>
          <a:r>
            <a:rPr lang="pt-BR"/>
            <a:t>Controlar recursos</a:t>
          </a:r>
          <a:endParaRPr lang="en-US"/>
        </a:p>
      </dgm:t>
    </dgm:pt>
    <dgm:pt modelId="{DEF7E6A0-F91B-4B31-B87D-30BCB9E961B5}" type="parTrans" cxnId="{3AA302F9-14F1-4C56-9EC9-73C33B2BF9F4}">
      <dgm:prSet/>
      <dgm:spPr/>
      <dgm:t>
        <a:bodyPr/>
        <a:lstStyle/>
        <a:p>
          <a:endParaRPr lang="en-US"/>
        </a:p>
      </dgm:t>
    </dgm:pt>
    <dgm:pt modelId="{C4C04E2C-6707-4448-B2C1-3AE8E3AF79BC}" type="sibTrans" cxnId="{3AA302F9-14F1-4C56-9EC9-73C33B2BF9F4}">
      <dgm:prSet/>
      <dgm:spPr/>
      <dgm:t>
        <a:bodyPr/>
        <a:lstStyle/>
        <a:p>
          <a:endParaRPr lang="en-US"/>
        </a:p>
      </dgm:t>
    </dgm:pt>
    <dgm:pt modelId="{B8B7415E-6D08-46DE-A344-278C1D192281}">
      <dgm:prSet/>
      <dgm:spPr/>
      <dgm:t>
        <a:bodyPr/>
        <a:lstStyle/>
        <a:p>
          <a:r>
            <a:rPr lang="pt-BR" i="1"/>
            <a:t>Atividades de gerenciamento de comunicações</a:t>
          </a:r>
          <a:r>
            <a:rPr lang="pt-BR"/>
            <a:t>: </a:t>
          </a:r>
          <a:endParaRPr lang="en-US"/>
        </a:p>
      </dgm:t>
    </dgm:pt>
    <dgm:pt modelId="{EC44421C-8B24-4D07-8E20-DA6CE696CF9A}" type="parTrans" cxnId="{76926D60-F164-4FE6-AEE2-EBF4A77EA6E8}">
      <dgm:prSet/>
      <dgm:spPr/>
      <dgm:t>
        <a:bodyPr/>
        <a:lstStyle/>
        <a:p>
          <a:endParaRPr lang="en-US"/>
        </a:p>
      </dgm:t>
    </dgm:pt>
    <dgm:pt modelId="{8BDE1A6E-4E9A-42F5-8623-88FF649D00E7}" type="sibTrans" cxnId="{76926D60-F164-4FE6-AEE2-EBF4A77EA6E8}">
      <dgm:prSet/>
      <dgm:spPr/>
      <dgm:t>
        <a:bodyPr/>
        <a:lstStyle/>
        <a:p>
          <a:endParaRPr lang="en-US"/>
        </a:p>
      </dgm:t>
    </dgm:pt>
    <dgm:pt modelId="{5D62FB9A-41FA-49C9-9EB8-E1F7E2366043}">
      <dgm:prSet/>
      <dgm:spPr/>
      <dgm:t>
        <a:bodyPr/>
        <a:lstStyle/>
        <a:p>
          <a:r>
            <a:rPr lang="pt-BR"/>
            <a:t>Monitorar as comunicações</a:t>
          </a:r>
          <a:endParaRPr lang="en-US"/>
        </a:p>
      </dgm:t>
    </dgm:pt>
    <dgm:pt modelId="{E8BBFE72-079E-472B-B02A-54D3712DE613}" type="parTrans" cxnId="{4243FAEE-AB78-423D-B28A-AC81541B423B}">
      <dgm:prSet/>
      <dgm:spPr/>
      <dgm:t>
        <a:bodyPr/>
        <a:lstStyle/>
        <a:p>
          <a:endParaRPr lang="en-US"/>
        </a:p>
      </dgm:t>
    </dgm:pt>
    <dgm:pt modelId="{BC68802F-CEE1-4E60-B3B7-136EA448C485}" type="sibTrans" cxnId="{4243FAEE-AB78-423D-B28A-AC81541B423B}">
      <dgm:prSet/>
      <dgm:spPr/>
      <dgm:t>
        <a:bodyPr/>
        <a:lstStyle/>
        <a:p>
          <a:endParaRPr lang="en-US"/>
        </a:p>
      </dgm:t>
    </dgm:pt>
    <dgm:pt modelId="{23669C4A-F285-4969-9990-6B294A81175C}">
      <dgm:prSet/>
      <dgm:spPr/>
      <dgm:t>
        <a:bodyPr/>
        <a:lstStyle/>
        <a:p>
          <a:r>
            <a:rPr lang="pt-BR" i="1"/>
            <a:t>Atividades de gerenciamento de riscos</a:t>
          </a:r>
          <a:r>
            <a:rPr lang="pt-BR"/>
            <a:t>: </a:t>
          </a:r>
          <a:endParaRPr lang="en-US"/>
        </a:p>
      </dgm:t>
    </dgm:pt>
    <dgm:pt modelId="{0963B92F-B6EB-4134-864D-109308E68A16}" type="parTrans" cxnId="{0BB8CF57-F0A8-4F40-BF5F-341EF4249993}">
      <dgm:prSet/>
      <dgm:spPr/>
      <dgm:t>
        <a:bodyPr/>
        <a:lstStyle/>
        <a:p>
          <a:endParaRPr lang="en-US"/>
        </a:p>
      </dgm:t>
    </dgm:pt>
    <dgm:pt modelId="{D4D80AD4-F42D-4812-A211-D2D10F5F1974}" type="sibTrans" cxnId="{0BB8CF57-F0A8-4F40-BF5F-341EF4249993}">
      <dgm:prSet/>
      <dgm:spPr/>
      <dgm:t>
        <a:bodyPr/>
        <a:lstStyle/>
        <a:p>
          <a:endParaRPr lang="en-US"/>
        </a:p>
      </dgm:t>
    </dgm:pt>
    <dgm:pt modelId="{39B08B48-2DAA-470F-8204-6F05E0003BD1}">
      <dgm:prSet/>
      <dgm:spPr/>
      <dgm:t>
        <a:bodyPr/>
        <a:lstStyle/>
        <a:p>
          <a:r>
            <a:rPr lang="pt-BR"/>
            <a:t>Monitorar os riscos</a:t>
          </a:r>
          <a:endParaRPr lang="en-US"/>
        </a:p>
      </dgm:t>
    </dgm:pt>
    <dgm:pt modelId="{849FFE70-605D-46A6-B693-71B1EB8BA90B}" type="parTrans" cxnId="{F5D8EE6A-4516-4FA8-9CFC-C3082ED736DE}">
      <dgm:prSet/>
      <dgm:spPr/>
      <dgm:t>
        <a:bodyPr/>
        <a:lstStyle/>
        <a:p>
          <a:endParaRPr lang="en-US"/>
        </a:p>
      </dgm:t>
    </dgm:pt>
    <dgm:pt modelId="{C8998E47-AD66-41FF-BBCD-9340CCA449D8}" type="sibTrans" cxnId="{F5D8EE6A-4516-4FA8-9CFC-C3082ED736DE}">
      <dgm:prSet/>
      <dgm:spPr/>
      <dgm:t>
        <a:bodyPr/>
        <a:lstStyle/>
        <a:p>
          <a:endParaRPr lang="en-US"/>
        </a:p>
      </dgm:t>
    </dgm:pt>
    <dgm:pt modelId="{B39CC13B-10AF-4DB8-956D-8CD05AE3E855}">
      <dgm:prSet/>
      <dgm:spPr/>
      <dgm:t>
        <a:bodyPr/>
        <a:lstStyle/>
        <a:p>
          <a:r>
            <a:rPr lang="pt-BR" i="1"/>
            <a:t>Atividades de gerenciamento de aquisições</a:t>
          </a:r>
          <a:r>
            <a:rPr lang="pt-BR"/>
            <a:t>: </a:t>
          </a:r>
          <a:endParaRPr lang="en-US"/>
        </a:p>
      </dgm:t>
    </dgm:pt>
    <dgm:pt modelId="{BB6AED0D-CEBA-4902-A279-E29CEF476D02}" type="parTrans" cxnId="{3443634D-730A-4A51-95F0-0F26DB53CE0C}">
      <dgm:prSet/>
      <dgm:spPr/>
      <dgm:t>
        <a:bodyPr/>
        <a:lstStyle/>
        <a:p>
          <a:endParaRPr lang="en-US"/>
        </a:p>
      </dgm:t>
    </dgm:pt>
    <dgm:pt modelId="{CCB9280B-45CE-4D17-8005-E32CA72AEF84}" type="sibTrans" cxnId="{3443634D-730A-4A51-95F0-0F26DB53CE0C}">
      <dgm:prSet/>
      <dgm:spPr/>
      <dgm:t>
        <a:bodyPr/>
        <a:lstStyle/>
        <a:p>
          <a:endParaRPr lang="en-US"/>
        </a:p>
      </dgm:t>
    </dgm:pt>
    <dgm:pt modelId="{DFB4ECF4-E8A1-45DC-B7CF-0F06EDF94520}">
      <dgm:prSet/>
      <dgm:spPr/>
      <dgm:t>
        <a:bodyPr/>
        <a:lstStyle/>
        <a:p>
          <a:r>
            <a:rPr lang="pt-BR"/>
            <a:t>Controlar as aquisições.</a:t>
          </a:r>
          <a:endParaRPr lang="en-US"/>
        </a:p>
      </dgm:t>
    </dgm:pt>
    <dgm:pt modelId="{DE71DA81-A56B-46C2-AAE7-CAA404831ECA}" type="parTrans" cxnId="{B4F6E162-FDA0-4C2E-9B3F-78199D59A3FD}">
      <dgm:prSet/>
      <dgm:spPr/>
      <dgm:t>
        <a:bodyPr/>
        <a:lstStyle/>
        <a:p>
          <a:endParaRPr lang="en-US"/>
        </a:p>
      </dgm:t>
    </dgm:pt>
    <dgm:pt modelId="{E273ED3E-3730-4CE9-B5BA-EA18CEAF4502}" type="sibTrans" cxnId="{B4F6E162-FDA0-4C2E-9B3F-78199D59A3FD}">
      <dgm:prSet/>
      <dgm:spPr/>
      <dgm:t>
        <a:bodyPr/>
        <a:lstStyle/>
        <a:p>
          <a:endParaRPr lang="en-US"/>
        </a:p>
      </dgm:t>
    </dgm:pt>
    <dgm:pt modelId="{82C02362-E580-4375-87E0-DC6BCE5D3791}">
      <dgm:prSet/>
      <dgm:spPr/>
      <dgm:t>
        <a:bodyPr/>
        <a:lstStyle/>
        <a:p>
          <a:r>
            <a:rPr lang="pt-BR" i="1"/>
            <a:t>Atividades de gerenciamento de partes interessadas</a:t>
          </a:r>
          <a:r>
            <a:rPr lang="pt-BR"/>
            <a:t>: </a:t>
          </a:r>
          <a:endParaRPr lang="en-US"/>
        </a:p>
      </dgm:t>
    </dgm:pt>
    <dgm:pt modelId="{880671DD-5B29-4C8E-A44F-0DC26E99F594}" type="parTrans" cxnId="{3614F961-7782-4920-8025-279128C24CA1}">
      <dgm:prSet/>
      <dgm:spPr/>
      <dgm:t>
        <a:bodyPr/>
        <a:lstStyle/>
        <a:p>
          <a:endParaRPr lang="en-US"/>
        </a:p>
      </dgm:t>
    </dgm:pt>
    <dgm:pt modelId="{69421BE5-FE4D-4B6A-B67F-CBFEB94367C2}" type="sibTrans" cxnId="{3614F961-7782-4920-8025-279128C24CA1}">
      <dgm:prSet/>
      <dgm:spPr/>
      <dgm:t>
        <a:bodyPr/>
        <a:lstStyle/>
        <a:p>
          <a:endParaRPr lang="en-US"/>
        </a:p>
      </dgm:t>
    </dgm:pt>
    <dgm:pt modelId="{E1B4AAAE-DC3B-46D4-BEAB-DF5240326749}">
      <dgm:prSet/>
      <dgm:spPr/>
      <dgm:t>
        <a:bodyPr/>
        <a:lstStyle/>
        <a:p>
          <a:r>
            <a:rPr lang="en-US"/>
            <a:t>Controlar o envolvimento das partes interessadas</a:t>
          </a:r>
          <a:r>
            <a:rPr lang="pt-BR"/>
            <a:t>.</a:t>
          </a:r>
          <a:endParaRPr lang="en-US"/>
        </a:p>
      </dgm:t>
    </dgm:pt>
    <dgm:pt modelId="{19FF2D40-4584-4AAB-AE1D-5CC67CC38461}" type="parTrans" cxnId="{EF059382-18D5-42F7-AFFB-A341D26D7370}">
      <dgm:prSet/>
      <dgm:spPr/>
      <dgm:t>
        <a:bodyPr/>
        <a:lstStyle/>
        <a:p>
          <a:endParaRPr lang="en-US"/>
        </a:p>
      </dgm:t>
    </dgm:pt>
    <dgm:pt modelId="{8164070C-57E1-4F90-A81F-165DB61B3269}" type="sibTrans" cxnId="{EF059382-18D5-42F7-AFFB-A341D26D7370}">
      <dgm:prSet/>
      <dgm:spPr/>
      <dgm:t>
        <a:bodyPr/>
        <a:lstStyle/>
        <a:p>
          <a:endParaRPr lang="en-US"/>
        </a:p>
      </dgm:t>
    </dgm:pt>
    <dgm:pt modelId="{9E798589-0645-47EE-BCEB-D70360BED827}" type="pres">
      <dgm:prSet presAssocID="{9FCBA14E-6C20-44A0-93C3-C24C9A6A16D8}" presName="Name0" presStyleCnt="0">
        <dgm:presLayoutVars>
          <dgm:dir/>
          <dgm:animLvl val="lvl"/>
          <dgm:resizeHandles val="exact"/>
        </dgm:presLayoutVars>
      </dgm:prSet>
      <dgm:spPr/>
    </dgm:pt>
    <dgm:pt modelId="{DF72AFCF-1562-42BE-9B8E-B467F0349E5E}" type="pres">
      <dgm:prSet presAssocID="{8FA451D6-E518-4FBB-B8E9-C4ACD843FA30}" presName="linNode" presStyleCnt="0"/>
      <dgm:spPr/>
    </dgm:pt>
    <dgm:pt modelId="{6ED6BFD8-9A7A-4747-86CF-E5E4AB1721C0}" type="pres">
      <dgm:prSet presAssocID="{8FA451D6-E518-4FBB-B8E9-C4ACD843FA30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5B523BE4-530D-4677-841A-E847ABABDF3D}" type="pres">
      <dgm:prSet presAssocID="{8FA451D6-E518-4FBB-B8E9-C4ACD843FA30}" presName="descendantText" presStyleLbl="alignAccFollowNode1" presStyleIdx="0" presStyleCnt="10">
        <dgm:presLayoutVars>
          <dgm:bulletEnabled val="1"/>
        </dgm:presLayoutVars>
      </dgm:prSet>
      <dgm:spPr/>
    </dgm:pt>
    <dgm:pt modelId="{892BA387-A7EE-4168-B241-15EE02DB4364}" type="pres">
      <dgm:prSet presAssocID="{10681D50-8A8D-4B35-AFD1-36A041809A2F}" presName="sp" presStyleCnt="0"/>
      <dgm:spPr/>
    </dgm:pt>
    <dgm:pt modelId="{B14058C9-6F83-4BC7-93D4-5CD32A35348D}" type="pres">
      <dgm:prSet presAssocID="{DCBADF0A-A2DC-4186-A384-033006EEF6C1}" presName="linNode" presStyleCnt="0"/>
      <dgm:spPr/>
    </dgm:pt>
    <dgm:pt modelId="{4F1503AD-4770-4C37-AC4C-99B320B8383F}" type="pres">
      <dgm:prSet presAssocID="{DCBADF0A-A2DC-4186-A384-033006EEF6C1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5AAC9E5E-233E-4A50-A10E-F64E4C983D3C}" type="pres">
      <dgm:prSet presAssocID="{DCBADF0A-A2DC-4186-A384-033006EEF6C1}" presName="descendantText" presStyleLbl="alignAccFollowNode1" presStyleIdx="1" presStyleCnt="10">
        <dgm:presLayoutVars>
          <dgm:bulletEnabled val="1"/>
        </dgm:presLayoutVars>
      </dgm:prSet>
      <dgm:spPr/>
    </dgm:pt>
    <dgm:pt modelId="{40D29F50-2F78-4528-993C-0DE2376B475F}" type="pres">
      <dgm:prSet presAssocID="{669ED42B-8E3A-427C-9CB5-853A509ADD5C}" presName="sp" presStyleCnt="0"/>
      <dgm:spPr/>
    </dgm:pt>
    <dgm:pt modelId="{5CD47759-F033-4629-BBD5-ECDC4A1F3FB5}" type="pres">
      <dgm:prSet presAssocID="{659DF895-4BD9-48A8-B538-2E17237FA72B}" presName="linNode" presStyleCnt="0"/>
      <dgm:spPr/>
    </dgm:pt>
    <dgm:pt modelId="{5ED5D116-A387-46A3-97B6-EE2559025772}" type="pres">
      <dgm:prSet presAssocID="{659DF895-4BD9-48A8-B538-2E17237FA72B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9F300BED-39ED-4707-B45A-D85ACDFE8B45}" type="pres">
      <dgm:prSet presAssocID="{659DF895-4BD9-48A8-B538-2E17237FA72B}" presName="descendantText" presStyleLbl="alignAccFollowNode1" presStyleIdx="2" presStyleCnt="10">
        <dgm:presLayoutVars>
          <dgm:bulletEnabled val="1"/>
        </dgm:presLayoutVars>
      </dgm:prSet>
      <dgm:spPr/>
    </dgm:pt>
    <dgm:pt modelId="{DCB5A8D7-24B5-4E81-9D85-78F4F6BA849C}" type="pres">
      <dgm:prSet presAssocID="{08597B4D-4C5B-4E72-9FE5-1524B21F8AEC}" presName="sp" presStyleCnt="0"/>
      <dgm:spPr/>
    </dgm:pt>
    <dgm:pt modelId="{160D183A-9A72-45FF-98E9-19799CDA91AC}" type="pres">
      <dgm:prSet presAssocID="{AD52CD64-0948-4DCB-A304-DC927F66BB42}" presName="linNode" presStyleCnt="0"/>
      <dgm:spPr/>
    </dgm:pt>
    <dgm:pt modelId="{7EBEBED8-F2C9-4852-A185-99775A3E2C00}" type="pres">
      <dgm:prSet presAssocID="{AD52CD64-0948-4DCB-A304-DC927F66BB42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A8CF431C-2E60-48F0-917B-2D20A9B60E2A}" type="pres">
      <dgm:prSet presAssocID="{AD52CD64-0948-4DCB-A304-DC927F66BB42}" presName="descendantText" presStyleLbl="alignAccFollowNode1" presStyleIdx="3" presStyleCnt="10">
        <dgm:presLayoutVars>
          <dgm:bulletEnabled val="1"/>
        </dgm:presLayoutVars>
      </dgm:prSet>
      <dgm:spPr/>
    </dgm:pt>
    <dgm:pt modelId="{4D1B2BF3-1546-413D-A293-92A36ED2A116}" type="pres">
      <dgm:prSet presAssocID="{571266EC-3F5F-469C-A387-1B4A13F8B098}" presName="sp" presStyleCnt="0"/>
      <dgm:spPr/>
    </dgm:pt>
    <dgm:pt modelId="{28F4EA34-1437-41E8-8052-83A3F1736B30}" type="pres">
      <dgm:prSet presAssocID="{6D54FE8E-9F3F-463C-B507-DF862693057E}" presName="linNode" presStyleCnt="0"/>
      <dgm:spPr/>
    </dgm:pt>
    <dgm:pt modelId="{388BDC8A-915F-4255-802D-6FF270202AD0}" type="pres">
      <dgm:prSet presAssocID="{6D54FE8E-9F3F-463C-B507-DF862693057E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81D38B58-A4BE-44F3-9C78-AFC25D40940A}" type="pres">
      <dgm:prSet presAssocID="{6D54FE8E-9F3F-463C-B507-DF862693057E}" presName="descendantText" presStyleLbl="alignAccFollowNode1" presStyleIdx="4" presStyleCnt="10">
        <dgm:presLayoutVars>
          <dgm:bulletEnabled val="1"/>
        </dgm:presLayoutVars>
      </dgm:prSet>
      <dgm:spPr/>
    </dgm:pt>
    <dgm:pt modelId="{8188FFF9-6733-4A84-A664-0B6C6BA652C1}" type="pres">
      <dgm:prSet presAssocID="{002BFE4B-E77F-49F5-9979-C6A8606FA09C}" presName="sp" presStyleCnt="0"/>
      <dgm:spPr/>
    </dgm:pt>
    <dgm:pt modelId="{47155B6B-0C0C-4D09-AFC6-A4DE1908CD28}" type="pres">
      <dgm:prSet presAssocID="{4C08B7B0-7F65-47A8-AD6E-40C7FBFB46BB}" presName="linNode" presStyleCnt="0"/>
      <dgm:spPr/>
    </dgm:pt>
    <dgm:pt modelId="{32282034-5256-455C-AB13-69C75F9B112B}" type="pres">
      <dgm:prSet presAssocID="{4C08B7B0-7F65-47A8-AD6E-40C7FBFB46BB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EDB93569-B480-4005-B79E-7E6F463B3420}" type="pres">
      <dgm:prSet presAssocID="{4C08B7B0-7F65-47A8-AD6E-40C7FBFB46BB}" presName="descendantText" presStyleLbl="alignAccFollowNode1" presStyleIdx="5" presStyleCnt="10">
        <dgm:presLayoutVars>
          <dgm:bulletEnabled val="1"/>
        </dgm:presLayoutVars>
      </dgm:prSet>
      <dgm:spPr/>
    </dgm:pt>
    <dgm:pt modelId="{593DFA47-92AC-43F5-B699-9D007F2D0ED9}" type="pres">
      <dgm:prSet presAssocID="{BC483C98-BE9A-4D48-BD78-0BAAEAF6D158}" presName="sp" presStyleCnt="0"/>
      <dgm:spPr/>
    </dgm:pt>
    <dgm:pt modelId="{CC5BBABE-3BCC-47E9-B5C8-01275D5A6830}" type="pres">
      <dgm:prSet presAssocID="{B8B7415E-6D08-46DE-A344-278C1D192281}" presName="linNode" presStyleCnt="0"/>
      <dgm:spPr/>
    </dgm:pt>
    <dgm:pt modelId="{9818A87D-27B3-4619-826D-E792C1897718}" type="pres">
      <dgm:prSet presAssocID="{B8B7415E-6D08-46DE-A344-278C1D192281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661B0CE1-2E67-4FDF-894F-80B4EEB8DF66}" type="pres">
      <dgm:prSet presAssocID="{B8B7415E-6D08-46DE-A344-278C1D192281}" presName="descendantText" presStyleLbl="alignAccFollowNode1" presStyleIdx="6" presStyleCnt="10">
        <dgm:presLayoutVars>
          <dgm:bulletEnabled val="1"/>
        </dgm:presLayoutVars>
      </dgm:prSet>
      <dgm:spPr/>
    </dgm:pt>
    <dgm:pt modelId="{D0C99F16-F479-44F2-941E-5693649EA910}" type="pres">
      <dgm:prSet presAssocID="{8BDE1A6E-4E9A-42F5-8623-88FF649D00E7}" presName="sp" presStyleCnt="0"/>
      <dgm:spPr/>
    </dgm:pt>
    <dgm:pt modelId="{056BDC70-C365-4DC2-BEC2-5E91DC02F07C}" type="pres">
      <dgm:prSet presAssocID="{23669C4A-F285-4969-9990-6B294A81175C}" presName="linNode" presStyleCnt="0"/>
      <dgm:spPr/>
    </dgm:pt>
    <dgm:pt modelId="{1B8AEFC5-10BD-4118-B903-9EAE5DD62141}" type="pres">
      <dgm:prSet presAssocID="{23669C4A-F285-4969-9990-6B294A81175C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E045092F-696D-4E32-BBAE-75E99BF8BEC8}" type="pres">
      <dgm:prSet presAssocID="{23669C4A-F285-4969-9990-6B294A81175C}" presName="descendantText" presStyleLbl="alignAccFollowNode1" presStyleIdx="7" presStyleCnt="10">
        <dgm:presLayoutVars>
          <dgm:bulletEnabled val="1"/>
        </dgm:presLayoutVars>
      </dgm:prSet>
      <dgm:spPr/>
    </dgm:pt>
    <dgm:pt modelId="{7D5CB26A-9342-4C54-97B1-3E3C14512D20}" type="pres">
      <dgm:prSet presAssocID="{D4D80AD4-F42D-4812-A211-D2D10F5F1974}" presName="sp" presStyleCnt="0"/>
      <dgm:spPr/>
    </dgm:pt>
    <dgm:pt modelId="{8E489D2D-0E6B-429A-A673-F9222AB9ACFF}" type="pres">
      <dgm:prSet presAssocID="{B39CC13B-10AF-4DB8-956D-8CD05AE3E855}" presName="linNode" presStyleCnt="0"/>
      <dgm:spPr/>
    </dgm:pt>
    <dgm:pt modelId="{1A785330-AAA4-4241-B08C-8CA1CD1546F1}" type="pres">
      <dgm:prSet presAssocID="{B39CC13B-10AF-4DB8-956D-8CD05AE3E855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06188B88-EF77-4227-BA5D-2443F436F121}" type="pres">
      <dgm:prSet presAssocID="{B39CC13B-10AF-4DB8-956D-8CD05AE3E855}" presName="descendantText" presStyleLbl="alignAccFollowNode1" presStyleIdx="8" presStyleCnt="10">
        <dgm:presLayoutVars>
          <dgm:bulletEnabled val="1"/>
        </dgm:presLayoutVars>
      </dgm:prSet>
      <dgm:spPr/>
    </dgm:pt>
    <dgm:pt modelId="{29C316E4-58C1-42F9-A789-48B41306C54F}" type="pres">
      <dgm:prSet presAssocID="{CCB9280B-45CE-4D17-8005-E32CA72AEF84}" presName="sp" presStyleCnt="0"/>
      <dgm:spPr/>
    </dgm:pt>
    <dgm:pt modelId="{37D67F7D-1751-449F-8CBA-FC2F7F27CC39}" type="pres">
      <dgm:prSet presAssocID="{82C02362-E580-4375-87E0-DC6BCE5D3791}" presName="linNode" presStyleCnt="0"/>
      <dgm:spPr/>
    </dgm:pt>
    <dgm:pt modelId="{CA5B55BC-8731-4EE5-A679-8C8FAA1A65BC}" type="pres">
      <dgm:prSet presAssocID="{82C02362-E580-4375-87E0-DC6BCE5D3791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089D8673-E8B8-4C0E-AA56-A4B09AB7902C}" type="pres">
      <dgm:prSet presAssocID="{82C02362-E580-4375-87E0-DC6BCE5D3791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75088810-3501-4378-BE91-BC8A68A51053}" srcId="{8FA451D6-E518-4FBB-B8E9-C4ACD843FA30}" destId="{B7542874-9D50-4F02-9160-38FB6D5DD0C2}" srcOrd="1" destOrd="0" parTransId="{835EB539-30D3-450F-8316-5A8F9C333B51}" sibTransId="{964BC5B0-A73B-4228-8E8B-41386312D964}"/>
    <dgm:cxn modelId="{6EEF2A14-9985-4B0F-AF7B-2C9BADB663D2}" type="presOf" srcId="{B39CC13B-10AF-4DB8-956D-8CD05AE3E855}" destId="{1A785330-AAA4-4241-B08C-8CA1CD1546F1}" srcOrd="0" destOrd="0" presId="urn:microsoft.com/office/officeart/2005/8/layout/vList5"/>
    <dgm:cxn modelId="{0DF59017-1308-40B4-A2A4-6A1CCA47FD63}" type="presOf" srcId="{5D62FB9A-41FA-49C9-9EB8-E1F7E2366043}" destId="{661B0CE1-2E67-4FDF-894F-80B4EEB8DF66}" srcOrd="0" destOrd="0" presId="urn:microsoft.com/office/officeart/2005/8/layout/vList5"/>
    <dgm:cxn modelId="{2C39B223-ED70-4721-AA8D-08DA33EC4697}" type="presOf" srcId="{B8B7415E-6D08-46DE-A344-278C1D192281}" destId="{9818A87D-27B3-4619-826D-E792C1897718}" srcOrd="0" destOrd="0" presId="urn:microsoft.com/office/officeart/2005/8/layout/vList5"/>
    <dgm:cxn modelId="{486D0528-28CA-42C6-953F-0A22B78FEDF8}" type="presOf" srcId="{A8E1A100-1921-480F-B62C-91545DD45A84}" destId="{EDB93569-B480-4005-B79E-7E6F463B3420}" srcOrd="0" destOrd="0" presId="urn:microsoft.com/office/officeart/2005/8/layout/vList5"/>
    <dgm:cxn modelId="{98677D28-7C7A-4DE9-AAB0-CC054F8DFC93}" srcId="{9FCBA14E-6C20-44A0-93C3-C24C9A6A16D8}" destId="{6D54FE8E-9F3F-463C-B507-DF862693057E}" srcOrd="4" destOrd="0" parTransId="{11E5967E-9534-4D64-8406-246C4D4D565F}" sibTransId="{002BFE4B-E77F-49F5-9979-C6A8606FA09C}"/>
    <dgm:cxn modelId="{02013F2A-F067-419D-8806-94755412E28F}" type="presOf" srcId="{AD52CD64-0948-4DCB-A304-DC927F66BB42}" destId="{7EBEBED8-F2C9-4852-A185-99775A3E2C00}" srcOrd="0" destOrd="0" presId="urn:microsoft.com/office/officeart/2005/8/layout/vList5"/>
    <dgm:cxn modelId="{1201533A-375D-4CE5-89A1-9E19BC451335}" type="presOf" srcId="{091CBF9C-E6BF-40C2-8BF9-99541D5324CE}" destId="{5B523BE4-530D-4677-841A-E847ABABDF3D}" srcOrd="0" destOrd="0" presId="urn:microsoft.com/office/officeart/2005/8/layout/vList5"/>
    <dgm:cxn modelId="{5D36A03A-4D4C-4AAC-A686-BAEA8EE5E8D3}" type="presOf" srcId="{AADFC66C-C413-4C51-993B-2D401544A998}" destId="{81D38B58-A4BE-44F3-9C78-AFC25D40940A}" srcOrd="0" destOrd="0" presId="urn:microsoft.com/office/officeart/2005/8/layout/vList5"/>
    <dgm:cxn modelId="{BDEACD3C-4C2B-46D5-B943-9A13FD9E3246}" srcId="{9FCBA14E-6C20-44A0-93C3-C24C9A6A16D8}" destId="{4C08B7B0-7F65-47A8-AD6E-40C7FBFB46BB}" srcOrd="5" destOrd="0" parTransId="{57487AF2-46E4-471D-BF3A-FE6D65BD993A}" sibTransId="{BC483C98-BE9A-4D48-BD78-0BAAEAF6D158}"/>
    <dgm:cxn modelId="{76926D60-F164-4FE6-AEE2-EBF4A77EA6E8}" srcId="{9FCBA14E-6C20-44A0-93C3-C24C9A6A16D8}" destId="{B8B7415E-6D08-46DE-A344-278C1D192281}" srcOrd="6" destOrd="0" parTransId="{EC44421C-8B24-4D07-8E20-DA6CE696CF9A}" sibTransId="{8BDE1A6E-4E9A-42F5-8623-88FF649D00E7}"/>
    <dgm:cxn modelId="{3614F961-7782-4920-8025-279128C24CA1}" srcId="{9FCBA14E-6C20-44A0-93C3-C24C9A6A16D8}" destId="{82C02362-E580-4375-87E0-DC6BCE5D3791}" srcOrd="9" destOrd="0" parTransId="{880671DD-5B29-4C8E-A44F-0DC26E99F594}" sibTransId="{69421BE5-FE4D-4B6A-B67F-CBFEB94367C2}"/>
    <dgm:cxn modelId="{B4684C42-10E6-4B81-B45C-87DF3AE46EDC}" type="presOf" srcId="{82C02362-E580-4375-87E0-DC6BCE5D3791}" destId="{CA5B55BC-8731-4EE5-A679-8C8FAA1A65BC}" srcOrd="0" destOrd="0" presId="urn:microsoft.com/office/officeart/2005/8/layout/vList5"/>
    <dgm:cxn modelId="{B4F6E162-FDA0-4C2E-9B3F-78199D59A3FD}" srcId="{B39CC13B-10AF-4DB8-956D-8CD05AE3E855}" destId="{DFB4ECF4-E8A1-45DC-B7CF-0F06EDF94520}" srcOrd="0" destOrd="0" parTransId="{DE71DA81-A56B-46C2-AAE7-CAA404831ECA}" sibTransId="{E273ED3E-3730-4CE9-B5BA-EA18CEAF4502}"/>
    <dgm:cxn modelId="{46838243-642B-4034-BD9D-2293F441A27B}" srcId="{DCBADF0A-A2DC-4186-A384-033006EEF6C1}" destId="{6598E0D2-9FED-4A91-BFC0-AB647DBDF987}" srcOrd="0" destOrd="0" parTransId="{AD0C5A02-D24B-4406-A863-3AA802692AB9}" sibTransId="{DE512B3A-427A-44CF-8665-397D451BB6ED}"/>
    <dgm:cxn modelId="{C96D6C49-FF4D-4069-8833-51428BF020FA}" srcId="{DCBADF0A-A2DC-4186-A384-033006EEF6C1}" destId="{EC460CA4-A188-4A21-A9BA-A91ACF8FAA13}" srcOrd="1" destOrd="0" parTransId="{A1D13038-07B7-41F0-BF05-99533BAEE9F0}" sibTransId="{8DDC811C-0626-47BD-AED0-016905216BCB}"/>
    <dgm:cxn modelId="{EE78BC4A-E02F-4158-A416-992B28610098}" srcId="{8FA451D6-E518-4FBB-B8E9-C4ACD843FA30}" destId="{091CBF9C-E6BF-40C2-8BF9-99541D5324CE}" srcOrd="0" destOrd="0" parTransId="{2BC997E3-E434-413F-A748-1C906450E3AC}" sibTransId="{5F37871C-2C60-4747-9960-6F3956F0724B}"/>
    <dgm:cxn modelId="{F5D8EE6A-4516-4FA8-9CFC-C3082ED736DE}" srcId="{23669C4A-F285-4969-9990-6B294A81175C}" destId="{39B08B48-2DAA-470F-8204-6F05E0003BD1}" srcOrd="0" destOrd="0" parTransId="{849FFE70-605D-46A6-B693-71B1EB8BA90B}" sibTransId="{C8998E47-AD66-41FF-BBCD-9340CCA449D8}"/>
    <dgm:cxn modelId="{3443634D-730A-4A51-95F0-0F26DB53CE0C}" srcId="{9FCBA14E-6C20-44A0-93C3-C24C9A6A16D8}" destId="{B39CC13B-10AF-4DB8-956D-8CD05AE3E855}" srcOrd="8" destOrd="0" parTransId="{BB6AED0D-CEBA-4902-A279-E29CEF476D02}" sibTransId="{CCB9280B-45CE-4D17-8005-E32CA72AEF84}"/>
    <dgm:cxn modelId="{21A18F4D-C78A-4494-9BE9-9E1593497CBA}" srcId="{9FCBA14E-6C20-44A0-93C3-C24C9A6A16D8}" destId="{659DF895-4BD9-48A8-B538-2E17237FA72B}" srcOrd="2" destOrd="0" parTransId="{73D8D136-6B98-4F38-862A-53F8654010DA}" sibTransId="{08597B4D-4C5B-4E72-9FE5-1524B21F8AEC}"/>
    <dgm:cxn modelId="{157B556F-EDF0-41AB-A8D9-FACF8E9D20DC}" srcId="{9FCBA14E-6C20-44A0-93C3-C24C9A6A16D8}" destId="{AD52CD64-0948-4DCB-A304-DC927F66BB42}" srcOrd="3" destOrd="0" parTransId="{AF4D83E0-F86D-4883-BED3-63EEA95358EF}" sibTransId="{571266EC-3F5F-469C-A387-1B4A13F8B098}"/>
    <dgm:cxn modelId="{659D576F-D50A-436D-8BEE-87E1F0EEE358}" type="presOf" srcId="{DCBADF0A-A2DC-4186-A384-033006EEF6C1}" destId="{4F1503AD-4770-4C37-AC4C-99B320B8383F}" srcOrd="0" destOrd="0" presId="urn:microsoft.com/office/officeart/2005/8/layout/vList5"/>
    <dgm:cxn modelId="{3DC2E472-5BDF-467B-9BCA-F4A27082CC89}" srcId="{9FCBA14E-6C20-44A0-93C3-C24C9A6A16D8}" destId="{8FA451D6-E518-4FBB-B8E9-C4ACD843FA30}" srcOrd="0" destOrd="0" parTransId="{5B50FFD1-3D1D-454C-BF59-BE7C9A5106F7}" sibTransId="{10681D50-8A8D-4B35-AFD1-36A041809A2F}"/>
    <dgm:cxn modelId="{3E473955-C529-407D-8478-626F2F2AD4E4}" type="presOf" srcId="{6D54FE8E-9F3F-463C-B507-DF862693057E}" destId="{388BDC8A-915F-4255-802D-6FF270202AD0}" srcOrd="0" destOrd="0" presId="urn:microsoft.com/office/officeart/2005/8/layout/vList5"/>
    <dgm:cxn modelId="{1B63C756-098C-430F-BDF6-21910B403214}" srcId="{659DF895-4BD9-48A8-B538-2E17237FA72B}" destId="{06BB0A38-39C6-47FF-A132-1AB4D994C76F}" srcOrd="0" destOrd="0" parTransId="{BED1B60B-8FF8-4172-8B9E-0BECF478853F}" sibTransId="{01500DCE-20A4-4FDD-B302-7084A97F8607}"/>
    <dgm:cxn modelId="{0BB8CF57-F0A8-4F40-BF5F-341EF4249993}" srcId="{9FCBA14E-6C20-44A0-93C3-C24C9A6A16D8}" destId="{23669C4A-F285-4969-9990-6B294A81175C}" srcOrd="7" destOrd="0" parTransId="{0963B92F-B6EB-4134-864D-109308E68A16}" sibTransId="{D4D80AD4-F42D-4812-A211-D2D10F5F1974}"/>
    <dgm:cxn modelId="{DAE68F7D-F7C0-423D-B23B-0D1A1E134A52}" type="presOf" srcId="{DFB4ECF4-E8A1-45DC-B7CF-0F06EDF94520}" destId="{06188B88-EF77-4227-BA5D-2443F436F121}" srcOrd="0" destOrd="0" presId="urn:microsoft.com/office/officeart/2005/8/layout/vList5"/>
    <dgm:cxn modelId="{EF059382-18D5-42F7-AFFB-A341D26D7370}" srcId="{82C02362-E580-4375-87E0-DC6BCE5D3791}" destId="{E1B4AAAE-DC3B-46D4-BEAB-DF5240326749}" srcOrd="0" destOrd="0" parTransId="{19FF2D40-4584-4AAB-AE1D-5CC67CC38461}" sibTransId="{8164070C-57E1-4F90-A81F-165DB61B3269}"/>
    <dgm:cxn modelId="{3B1D6E96-C3BA-4BD7-ABC1-6978295F228D}" srcId="{6D54FE8E-9F3F-463C-B507-DF862693057E}" destId="{AADFC66C-C413-4C51-993B-2D401544A998}" srcOrd="0" destOrd="0" parTransId="{A9D95505-A0E0-452A-8803-6FAAAFC5846A}" sibTransId="{355F442D-C15E-4534-B487-D96BB6FF4361}"/>
    <dgm:cxn modelId="{3A8A1BA0-FC96-4BC2-BD31-4C696D9EF1D6}" type="presOf" srcId="{6598E0D2-9FED-4A91-BFC0-AB647DBDF987}" destId="{5AAC9E5E-233E-4A50-A10E-F64E4C983D3C}" srcOrd="0" destOrd="0" presId="urn:microsoft.com/office/officeart/2005/8/layout/vList5"/>
    <dgm:cxn modelId="{6F8D39A5-06E8-48A6-97ED-B73112522E71}" type="presOf" srcId="{61BE1A4F-2F4B-4942-B586-967A0F25DC04}" destId="{A8CF431C-2E60-48F0-917B-2D20A9B60E2A}" srcOrd="0" destOrd="0" presId="urn:microsoft.com/office/officeart/2005/8/layout/vList5"/>
    <dgm:cxn modelId="{467D7DA6-395A-4D1B-970A-A973C563D02D}" srcId="{9FCBA14E-6C20-44A0-93C3-C24C9A6A16D8}" destId="{DCBADF0A-A2DC-4186-A384-033006EEF6C1}" srcOrd="1" destOrd="0" parTransId="{34929D95-65AC-40A7-B2AB-A23DB47A637D}" sibTransId="{669ED42B-8E3A-427C-9CB5-853A509ADD5C}"/>
    <dgm:cxn modelId="{AF3237A8-587F-4FC0-B304-3941145F46DC}" type="presOf" srcId="{9FCBA14E-6C20-44A0-93C3-C24C9A6A16D8}" destId="{9E798589-0645-47EE-BCEB-D70360BED827}" srcOrd="0" destOrd="0" presId="urn:microsoft.com/office/officeart/2005/8/layout/vList5"/>
    <dgm:cxn modelId="{884ADBA9-8D1D-4C43-B090-FB6FFAE9CC48}" type="presOf" srcId="{4C08B7B0-7F65-47A8-AD6E-40C7FBFB46BB}" destId="{32282034-5256-455C-AB13-69C75F9B112B}" srcOrd="0" destOrd="0" presId="urn:microsoft.com/office/officeart/2005/8/layout/vList5"/>
    <dgm:cxn modelId="{A37732BD-D23F-4D73-BA95-344FDF9B9C7C}" type="presOf" srcId="{06BB0A38-39C6-47FF-A132-1AB4D994C76F}" destId="{9F300BED-39ED-4707-B45A-D85ACDFE8B45}" srcOrd="0" destOrd="0" presId="urn:microsoft.com/office/officeart/2005/8/layout/vList5"/>
    <dgm:cxn modelId="{04C4B1CA-35A6-40EB-B8AD-2FA0BACFCD1F}" type="presOf" srcId="{39B08B48-2DAA-470F-8204-6F05E0003BD1}" destId="{E045092F-696D-4E32-BBAE-75E99BF8BEC8}" srcOrd="0" destOrd="0" presId="urn:microsoft.com/office/officeart/2005/8/layout/vList5"/>
    <dgm:cxn modelId="{0D7733D0-9F38-4D87-B0CA-041FC71A3691}" srcId="{AD52CD64-0948-4DCB-A304-DC927F66BB42}" destId="{61BE1A4F-2F4B-4942-B586-967A0F25DC04}" srcOrd="0" destOrd="0" parTransId="{A4D398FF-AB0E-48D8-8BA5-6C6A60200DA0}" sibTransId="{F2A425C9-AC2A-4C14-B62E-F0C7E1C796ED}"/>
    <dgm:cxn modelId="{39E572D6-BB79-4392-A898-3D36615D5C1E}" type="presOf" srcId="{E1B4AAAE-DC3B-46D4-BEAB-DF5240326749}" destId="{089D8673-E8B8-4C0E-AA56-A4B09AB7902C}" srcOrd="0" destOrd="0" presId="urn:microsoft.com/office/officeart/2005/8/layout/vList5"/>
    <dgm:cxn modelId="{261FA8D9-BBF5-4A52-985E-F128FB1580CE}" type="presOf" srcId="{659DF895-4BD9-48A8-B538-2E17237FA72B}" destId="{5ED5D116-A387-46A3-97B6-EE2559025772}" srcOrd="0" destOrd="0" presId="urn:microsoft.com/office/officeart/2005/8/layout/vList5"/>
    <dgm:cxn modelId="{2006CAE2-1D85-4E54-8244-10B0A9CB936F}" type="presOf" srcId="{23669C4A-F285-4969-9990-6B294A81175C}" destId="{1B8AEFC5-10BD-4118-B903-9EAE5DD62141}" srcOrd="0" destOrd="0" presId="urn:microsoft.com/office/officeart/2005/8/layout/vList5"/>
    <dgm:cxn modelId="{19EA7CE3-C813-418A-9D53-E1FF48155C3D}" type="presOf" srcId="{EC460CA4-A188-4A21-A9BA-A91ACF8FAA13}" destId="{5AAC9E5E-233E-4A50-A10E-F64E4C983D3C}" srcOrd="0" destOrd="1" presId="urn:microsoft.com/office/officeart/2005/8/layout/vList5"/>
    <dgm:cxn modelId="{42B708EA-173F-4944-A91C-7B3FD8DA8AAC}" type="presOf" srcId="{B7542874-9D50-4F02-9160-38FB6D5DD0C2}" destId="{5B523BE4-530D-4677-841A-E847ABABDF3D}" srcOrd="0" destOrd="1" presId="urn:microsoft.com/office/officeart/2005/8/layout/vList5"/>
    <dgm:cxn modelId="{4243FAEE-AB78-423D-B28A-AC81541B423B}" srcId="{B8B7415E-6D08-46DE-A344-278C1D192281}" destId="{5D62FB9A-41FA-49C9-9EB8-E1F7E2366043}" srcOrd="0" destOrd="0" parTransId="{E8BBFE72-079E-472B-B02A-54D3712DE613}" sibTransId="{BC68802F-CEE1-4E60-B3B7-136EA448C485}"/>
    <dgm:cxn modelId="{3AA302F9-14F1-4C56-9EC9-73C33B2BF9F4}" srcId="{4C08B7B0-7F65-47A8-AD6E-40C7FBFB46BB}" destId="{A8E1A100-1921-480F-B62C-91545DD45A84}" srcOrd="0" destOrd="0" parTransId="{DEF7E6A0-F91B-4B31-B87D-30BCB9E961B5}" sibTransId="{C4C04E2C-6707-4448-B2C1-3AE8E3AF79BC}"/>
    <dgm:cxn modelId="{F2530DFC-9041-434D-8975-B06C7538D01F}" type="presOf" srcId="{8FA451D6-E518-4FBB-B8E9-C4ACD843FA30}" destId="{6ED6BFD8-9A7A-4747-86CF-E5E4AB1721C0}" srcOrd="0" destOrd="0" presId="urn:microsoft.com/office/officeart/2005/8/layout/vList5"/>
    <dgm:cxn modelId="{35B8DE5C-0D77-4B6A-A56D-AFFA25E04A75}" type="presParOf" srcId="{9E798589-0645-47EE-BCEB-D70360BED827}" destId="{DF72AFCF-1562-42BE-9B8E-B467F0349E5E}" srcOrd="0" destOrd="0" presId="urn:microsoft.com/office/officeart/2005/8/layout/vList5"/>
    <dgm:cxn modelId="{DCFBBDBD-BA08-4ED8-AAF0-BB40BE4EFF31}" type="presParOf" srcId="{DF72AFCF-1562-42BE-9B8E-B467F0349E5E}" destId="{6ED6BFD8-9A7A-4747-86CF-E5E4AB1721C0}" srcOrd="0" destOrd="0" presId="urn:microsoft.com/office/officeart/2005/8/layout/vList5"/>
    <dgm:cxn modelId="{15AA99F6-A233-4A0E-91DE-21C8AE6BA612}" type="presParOf" srcId="{DF72AFCF-1562-42BE-9B8E-B467F0349E5E}" destId="{5B523BE4-530D-4677-841A-E847ABABDF3D}" srcOrd="1" destOrd="0" presId="urn:microsoft.com/office/officeart/2005/8/layout/vList5"/>
    <dgm:cxn modelId="{5802A3F4-18BF-4BC7-BC15-C10383B57DE4}" type="presParOf" srcId="{9E798589-0645-47EE-BCEB-D70360BED827}" destId="{892BA387-A7EE-4168-B241-15EE02DB4364}" srcOrd="1" destOrd="0" presId="urn:microsoft.com/office/officeart/2005/8/layout/vList5"/>
    <dgm:cxn modelId="{577DC622-1A68-4543-B06E-AB6CBAE38267}" type="presParOf" srcId="{9E798589-0645-47EE-BCEB-D70360BED827}" destId="{B14058C9-6F83-4BC7-93D4-5CD32A35348D}" srcOrd="2" destOrd="0" presId="urn:microsoft.com/office/officeart/2005/8/layout/vList5"/>
    <dgm:cxn modelId="{C5861789-CA48-414E-BF34-F55052AECFFE}" type="presParOf" srcId="{B14058C9-6F83-4BC7-93D4-5CD32A35348D}" destId="{4F1503AD-4770-4C37-AC4C-99B320B8383F}" srcOrd="0" destOrd="0" presId="urn:microsoft.com/office/officeart/2005/8/layout/vList5"/>
    <dgm:cxn modelId="{FFCDB2D9-55E9-4736-954F-CA818F3EA77C}" type="presParOf" srcId="{B14058C9-6F83-4BC7-93D4-5CD32A35348D}" destId="{5AAC9E5E-233E-4A50-A10E-F64E4C983D3C}" srcOrd="1" destOrd="0" presId="urn:microsoft.com/office/officeart/2005/8/layout/vList5"/>
    <dgm:cxn modelId="{236F841E-B170-4628-835E-14B645E29ACF}" type="presParOf" srcId="{9E798589-0645-47EE-BCEB-D70360BED827}" destId="{40D29F50-2F78-4528-993C-0DE2376B475F}" srcOrd="3" destOrd="0" presId="urn:microsoft.com/office/officeart/2005/8/layout/vList5"/>
    <dgm:cxn modelId="{CFF8F377-FC71-4A79-85FD-315DD3196304}" type="presParOf" srcId="{9E798589-0645-47EE-BCEB-D70360BED827}" destId="{5CD47759-F033-4629-BBD5-ECDC4A1F3FB5}" srcOrd="4" destOrd="0" presId="urn:microsoft.com/office/officeart/2005/8/layout/vList5"/>
    <dgm:cxn modelId="{A60D34D8-0D33-462D-9862-9BAF5C8C66CA}" type="presParOf" srcId="{5CD47759-F033-4629-BBD5-ECDC4A1F3FB5}" destId="{5ED5D116-A387-46A3-97B6-EE2559025772}" srcOrd="0" destOrd="0" presId="urn:microsoft.com/office/officeart/2005/8/layout/vList5"/>
    <dgm:cxn modelId="{C86FFE0E-3089-43CF-966C-AF159401E12F}" type="presParOf" srcId="{5CD47759-F033-4629-BBD5-ECDC4A1F3FB5}" destId="{9F300BED-39ED-4707-B45A-D85ACDFE8B45}" srcOrd="1" destOrd="0" presId="urn:microsoft.com/office/officeart/2005/8/layout/vList5"/>
    <dgm:cxn modelId="{E8FDE172-A1F1-43DD-BF76-1DFC8828CEFE}" type="presParOf" srcId="{9E798589-0645-47EE-BCEB-D70360BED827}" destId="{DCB5A8D7-24B5-4E81-9D85-78F4F6BA849C}" srcOrd="5" destOrd="0" presId="urn:microsoft.com/office/officeart/2005/8/layout/vList5"/>
    <dgm:cxn modelId="{7909B1F8-FF04-4998-BD5B-1AB24277E874}" type="presParOf" srcId="{9E798589-0645-47EE-BCEB-D70360BED827}" destId="{160D183A-9A72-45FF-98E9-19799CDA91AC}" srcOrd="6" destOrd="0" presId="urn:microsoft.com/office/officeart/2005/8/layout/vList5"/>
    <dgm:cxn modelId="{62BD751C-9735-427E-A4E7-23E0F949283B}" type="presParOf" srcId="{160D183A-9A72-45FF-98E9-19799CDA91AC}" destId="{7EBEBED8-F2C9-4852-A185-99775A3E2C00}" srcOrd="0" destOrd="0" presId="urn:microsoft.com/office/officeart/2005/8/layout/vList5"/>
    <dgm:cxn modelId="{C6681B43-6816-476B-9F5B-35E2FB6115B4}" type="presParOf" srcId="{160D183A-9A72-45FF-98E9-19799CDA91AC}" destId="{A8CF431C-2E60-48F0-917B-2D20A9B60E2A}" srcOrd="1" destOrd="0" presId="urn:microsoft.com/office/officeart/2005/8/layout/vList5"/>
    <dgm:cxn modelId="{52A142E2-A156-494C-8688-335749F58B6B}" type="presParOf" srcId="{9E798589-0645-47EE-BCEB-D70360BED827}" destId="{4D1B2BF3-1546-413D-A293-92A36ED2A116}" srcOrd="7" destOrd="0" presId="urn:microsoft.com/office/officeart/2005/8/layout/vList5"/>
    <dgm:cxn modelId="{2792365C-0CAB-4E1C-99A5-C7B29A99C8CB}" type="presParOf" srcId="{9E798589-0645-47EE-BCEB-D70360BED827}" destId="{28F4EA34-1437-41E8-8052-83A3F1736B30}" srcOrd="8" destOrd="0" presId="urn:microsoft.com/office/officeart/2005/8/layout/vList5"/>
    <dgm:cxn modelId="{B7514820-C293-4F4E-AF57-5865AE6F0B8F}" type="presParOf" srcId="{28F4EA34-1437-41E8-8052-83A3F1736B30}" destId="{388BDC8A-915F-4255-802D-6FF270202AD0}" srcOrd="0" destOrd="0" presId="urn:microsoft.com/office/officeart/2005/8/layout/vList5"/>
    <dgm:cxn modelId="{74EBFBF4-5C4F-4578-9F12-F9B0A5B260D8}" type="presParOf" srcId="{28F4EA34-1437-41E8-8052-83A3F1736B30}" destId="{81D38B58-A4BE-44F3-9C78-AFC25D40940A}" srcOrd="1" destOrd="0" presId="urn:microsoft.com/office/officeart/2005/8/layout/vList5"/>
    <dgm:cxn modelId="{5220B047-1788-41DF-8BDF-3C74318AEA6A}" type="presParOf" srcId="{9E798589-0645-47EE-BCEB-D70360BED827}" destId="{8188FFF9-6733-4A84-A664-0B6C6BA652C1}" srcOrd="9" destOrd="0" presId="urn:microsoft.com/office/officeart/2005/8/layout/vList5"/>
    <dgm:cxn modelId="{A3A2CB09-E64D-4A13-A60F-1B54D36BF7BB}" type="presParOf" srcId="{9E798589-0645-47EE-BCEB-D70360BED827}" destId="{47155B6B-0C0C-4D09-AFC6-A4DE1908CD28}" srcOrd="10" destOrd="0" presId="urn:microsoft.com/office/officeart/2005/8/layout/vList5"/>
    <dgm:cxn modelId="{097D18B3-609E-47F0-AEE0-F94A5CC8FCA8}" type="presParOf" srcId="{47155B6B-0C0C-4D09-AFC6-A4DE1908CD28}" destId="{32282034-5256-455C-AB13-69C75F9B112B}" srcOrd="0" destOrd="0" presId="urn:microsoft.com/office/officeart/2005/8/layout/vList5"/>
    <dgm:cxn modelId="{7FC22F60-F138-45FA-9EC5-A17A5A585A36}" type="presParOf" srcId="{47155B6B-0C0C-4D09-AFC6-A4DE1908CD28}" destId="{EDB93569-B480-4005-B79E-7E6F463B3420}" srcOrd="1" destOrd="0" presId="urn:microsoft.com/office/officeart/2005/8/layout/vList5"/>
    <dgm:cxn modelId="{E505A8D6-48CB-4296-9C90-E3EF176A6D4C}" type="presParOf" srcId="{9E798589-0645-47EE-BCEB-D70360BED827}" destId="{593DFA47-92AC-43F5-B699-9D007F2D0ED9}" srcOrd="11" destOrd="0" presId="urn:microsoft.com/office/officeart/2005/8/layout/vList5"/>
    <dgm:cxn modelId="{D449B74D-1789-4E59-A6EA-4D418CF26AF4}" type="presParOf" srcId="{9E798589-0645-47EE-BCEB-D70360BED827}" destId="{CC5BBABE-3BCC-47E9-B5C8-01275D5A6830}" srcOrd="12" destOrd="0" presId="urn:microsoft.com/office/officeart/2005/8/layout/vList5"/>
    <dgm:cxn modelId="{3FF5F30F-2C62-485D-BDB1-F66D287261C4}" type="presParOf" srcId="{CC5BBABE-3BCC-47E9-B5C8-01275D5A6830}" destId="{9818A87D-27B3-4619-826D-E792C1897718}" srcOrd="0" destOrd="0" presId="urn:microsoft.com/office/officeart/2005/8/layout/vList5"/>
    <dgm:cxn modelId="{2EAD4EF4-276C-4B1B-98DB-3082F33AE12E}" type="presParOf" srcId="{CC5BBABE-3BCC-47E9-B5C8-01275D5A6830}" destId="{661B0CE1-2E67-4FDF-894F-80B4EEB8DF66}" srcOrd="1" destOrd="0" presId="urn:microsoft.com/office/officeart/2005/8/layout/vList5"/>
    <dgm:cxn modelId="{64ED7DAF-C755-4BB6-AA15-6024EFB2645B}" type="presParOf" srcId="{9E798589-0645-47EE-BCEB-D70360BED827}" destId="{D0C99F16-F479-44F2-941E-5693649EA910}" srcOrd="13" destOrd="0" presId="urn:microsoft.com/office/officeart/2005/8/layout/vList5"/>
    <dgm:cxn modelId="{4B0E85BD-B3AE-4A13-AB47-D123E8FCE2D5}" type="presParOf" srcId="{9E798589-0645-47EE-BCEB-D70360BED827}" destId="{056BDC70-C365-4DC2-BEC2-5E91DC02F07C}" srcOrd="14" destOrd="0" presId="urn:microsoft.com/office/officeart/2005/8/layout/vList5"/>
    <dgm:cxn modelId="{F5E65863-448F-44A0-B2EB-E3EB8D49097C}" type="presParOf" srcId="{056BDC70-C365-4DC2-BEC2-5E91DC02F07C}" destId="{1B8AEFC5-10BD-4118-B903-9EAE5DD62141}" srcOrd="0" destOrd="0" presId="urn:microsoft.com/office/officeart/2005/8/layout/vList5"/>
    <dgm:cxn modelId="{154E0254-3BB0-43FD-B026-2FE7102DD600}" type="presParOf" srcId="{056BDC70-C365-4DC2-BEC2-5E91DC02F07C}" destId="{E045092F-696D-4E32-BBAE-75E99BF8BEC8}" srcOrd="1" destOrd="0" presId="urn:microsoft.com/office/officeart/2005/8/layout/vList5"/>
    <dgm:cxn modelId="{F1E89903-421C-4611-AE1E-A5C322DA89E5}" type="presParOf" srcId="{9E798589-0645-47EE-BCEB-D70360BED827}" destId="{7D5CB26A-9342-4C54-97B1-3E3C14512D20}" srcOrd="15" destOrd="0" presId="urn:microsoft.com/office/officeart/2005/8/layout/vList5"/>
    <dgm:cxn modelId="{31349F38-46CF-44EA-801D-6559B5D5691B}" type="presParOf" srcId="{9E798589-0645-47EE-BCEB-D70360BED827}" destId="{8E489D2D-0E6B-429A-A673-F9222AB9ACFF}" srcOrd="16" destOrd="0" presId="urn:microsoft.com/office/officeart/2005/8/layout/vList5"/>
    <dgm:cxn modelId="{380321E7-DC74-4465-A9F5-91093B91A744}" type="presParOf" srcId="{8E489D2D-0E6B-429A-A673-F9222AB9ACFF}" destId="{1A785330-AAA4-4241-B08C-8CA1CD1546F1}" srcOrd="0" destOrd="0" presId="urn:microsoft.com/office/officeart/2005/8/layout/vList5"/>
    <dgm:cxn modelId="{6ECD5B5D-11DB-4753-AE7A-A8276E1B32CF}" type="presParOf" srcId="{8E489D2D-0E6B-429A-A673-F9222AB9ACFF}" destId="{06188B88-EF77-4227-BA5D-2443F436F121}" srcOrd="1" destOrd="0" presId="urn:microsoft.com/office/officeart/2005/8/layout/vList5"/>
    <dgm:cxn modelId="{97BAD969-F4A6-4727-A327-25AAA0DE8ABF}" type="presParOf" srcId="{9E798589-0645-47EE-BCEB-D70360BED827}" destId="{29C316E4-58C1-42F9-A789-48B41306C54F}" srcOrd="17" destOrd="0" presId="urn:microsoft.com/office/officeart/2005/8/layout/vList5"/>
    <dgm:cxn modelId="{B26CD9C5-82C2-4C65-8E98-5202E38F6135}" type="presParOf" srcId="{9E798589-0645-47EE-BCEB-D70360BED827}" destId="{37D67F7D-1751-449F-8CBA-FC2F7F27CC39}" srcOrd="18" destOrd="0" presId="urn:microsoft.com/office/officeart/2005/8/layout/vList5"/>
    <dgm:cxn modelId="{2C60A378-AB3E-4B99-AC33-094BD235D13C}" type="presParOf" srcId="{37D67F7D-1751-449F-8CBA-FC2F7F27CC39}" destId="{CA5B55BC-8731-4EE5-A679-8C8FAA1A65BC}" srcOrd="0" destOrd="0" presId="urn:microsoft.com/office/officeart/2005/8/layout/vList5"/>
    <dgm:cxn modelId="{1921D5BF-F15F-41AA-8DF9-BCE3D7183B35}" type="presParOf" srcId="{37D67F7D-1751-449F-8CBA-FC2F7F27CC39}" destId="{089D8673-E8B8-4C0E-AA56-A4B09AB79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7E2DA-E1A5-4FE1-BD22-C73840229AAE}">
      <dsp:nvSpPr>
        <dsp:cNvPr id="0" name=""/>
        <dsp:cNvSpPr/>
      </dsp:nvSpPr>
      <dsp:spPr>
        <a:xfrm>
          <a:off x="324847" y="252178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FD1DF-A4A8-4361-906F-5D82CD77D18E}">
      <dsp:nvSpPr>
        <dsp:cNvPr id="0" name=""/>
        <dsp:cNvSpPr/>
      </dsp:nvSpPr>
      <dsp:spPr>
        <a:xfrm>
          <a:off x="539195" y="466526"/>
          <a:ext cx="577089" cy="577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3E8E8-F7B9-464A-93B6-E4A47D5C21FC}">
      <dsp:nvSpPr>
        <dsp:cNvPr id="0" name=""/>
        <dsp:cNvSpPr/>
      </dsp:nvSpPr>
      <dsp:spPr>
        <a:xfrm>
          <a:off x="3326" y="1571241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Gerente de Projeto</a:t>
          </a:r>
          <a:endParaRPr lang="en-US" sz="1500" kern="1200"/>
        </a:p>
      </dsp:txBody>
      <dsp:txXfrm>
        <a:off x="3326" y="1571241"/>
        <a:ext cx="1648828" cy="659531"/>
      </dsp:txXfrm>
    </dsp:sp>
    <dsp:sp modelId="{CE44DB30-7D99-4CF4-B2A1-C4FFE6C3F6AB}">
      <dsp:nvSpPr>
        <dsp:cNvPr id="0" name=""/>
        <dsp:cNvSpPr/>
      </dsp:nvSpPr>
      <dsp:spPr>
        <a:xfrm>
          <a:off x="2262220" y="252178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DD205-B755-47F3-A40B-F64783C86099}">
      <dsp:nvSpPr>
        <dsp:cNvPr id="0" name=""/>
        <dsp:cNvSpPr/>
      </dsp:nvSpPr>
      <dsp:spPr>
        <a:xfrm>
          <a:off x="2476568" y="466526"/>
          <a:ext cx="577089" cy="577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D3A58-5253-4200-9C3A-77C5CA5808CA}">
      <dsp:nvSpPr>
        <dsp:cNvPr id="0" name=""/>
        <dsp:cNvSpPr/>
      </dsp:nvSpPr>
      <dsp:spPr>
        <a:xfrm>
          <a:off x="1940699" y="1571241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PMBOK</a:t>
          </a:r>
          <a:endParaRPr lang="en-US" sz="1500" kern="1200"/>
        </a:p>
      </dsp:txBody>
      <dsp:txXfrm>
        <a:off x="1940699" y="1571241"/>
        <a:ext cx="1648828" cy="659531"/>
      </dsp:txXfrm>
    </dsp:sp>
    <dsp:sp modelId="{76880BB8-43ED-43C4-B00C-660496B28F47}">
      <dsp:nvSpPr>
        <dsp:cNvPr id="0" name=""/>
        <dsp:cNvSpPr/>
      </dsp:nvSpPr>
      <dsp:spPr>
        <a:xfrm>
          <a:off x="4199593" y="252178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046B8-1BAB-44AD-BFF1-F09FC0B89B47}">
      <dsp:nvSpPr>
        <dsp:cNvPr id="0" name=""/>
        <dsp:cNvSpPr/>
      </dsp:nvSpPr>
      <dsp:spPr>
        <a:xfrm>
          <a:off x="4413941" y="466526"/>
          <a:ext cx="577089" cy="5770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2E5F5-0A76-4439-A1B2-CF890500AC1E}">
      <dsp:nvSpPr>
        <dsp:cNvPr id="0" name=""/>
        <dsp:cNvSpPr/>
      </dsp:nvSpPr>
      <dsp:spPr>
        <a:xfrm>
          <a:off x="3878072" y="1571241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Prince 2</a:t>
          </a:r>
          <a:endParaRPr lang="en-US" sz="1500" kern="1200"/>
        </a:p>
      </dsp:txBody>
      <dsp:txXfrm>
        <a:off x="3878072" y="1571241"/>
        <a:ext cx="1648828" cy="659531"/>
      </dsp:txXfrm>
    </dsp:sp>
    <dsp:sp modelId="{ECA31747-AD49-4EC4-88B5-F4CFCA5B6DA8}">
      <dsp:nvSpPr>
        <dsp:cNvPr id="0" name=""/>
        <dsp:cNvSpPr/>
      </dsp:nvSpPr>
      <dsp:spPr>
        <a:xfrm>
          <a:off x="6136966" y="252178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0D11A-928F-4FD9-BFE7-A34C1A291445}">
      <dsp:nvSpPr>
        <dsp:cNvPr id="0" name=""/>
        <dsp:cNvSpPr/>
      </dsp:nvSpPr>
      <dsp:spPr>
        <a:xfrm>
          <a:off x="6351314" y="466526"/>
          <a:ext cx="577089" cy="5770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6D4A2-8DAD-479D-A8B1-26D5D331AB8D}">
      <dsp:nvSpPr>
        <dsp:cNvPr id="0" name=""/>
        <dsp:cNvSpPr/>
      </dsp:nvSpPr>
      <dsp:spPr>
        <a:xfrm>
          <a:off x="5815445" y="1571241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Condução de projeto de software</a:t>
          </a:r>
          <a:endParaRPr lang="en-US" sz="1500" kern="1200"/>
        </a:p>
      </dsp:txBody>
      <dsp:txXfrm>
        <a:off x="5815445" y="1571241"/>
        <a:ext cx="1648828" cy="659531"/>
      </dsp:txXfrm>
    </dsp:sp>
    <dsp:sp modelId="{91DA5EC1-B249-4E38-B678-0C48BA7200E1}">
      <dsp:nvSpPr>
        <dsp:cNvPr id="0" name=""/>
        <dsp:cNvSpPr/>
      </dsp:nvSpPr>
      <dsp:spPr>
        <a:xfrm>
          <a:off x="1293534" y="2642979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09CBE-B0AA-406C-8DB3-D5DECA0CF00E}">
      <dsp:nvSpPr>
        <dsp:cNvPr id="0" name=""/>
        <dsp:cNvSpPr/>
      </dsp:nvSpPr>
      <dsp:spPr>
        <a:xfrm>
          <a:off x="1507882" y="2857327"/>
          <a:ext cx="577089" cy="5770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C0FE3-4240-4E4C-B5DB-9D333C7C3763}">
      <dsp:nvSpPr>
        <dsp:cNvPr id="0" name=""/>
        <dsp:cNvSpPr/>
      </dsp:nvSpPr>
      <dsp:spPr>
        <a:xfrm>
          <a:off x="972012" y="396204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Medição</a:t>
          </a:r>
          <a:endParaRPr lang="en-US" sz="1500" kern="1200"/>
        </a:p>
      </dsp:txBody>
      <dsp:txXfrm>
        <a:off x="972012" y="3962042"/>
        <a:ext cx="1648828" cy="659531"/>
      </dsp:txXfrm>
    </dsp:sp>
    <dsp:sp modelId="{2B724A09-FE48-4807-BC02-413B7C3F27A5}">
      <dsp:nvSpPr>
        <dsp:cNvPr id="0" name=""/>
        <dsp:cNvSpPr/>
      </dsp:nvSpPr>
      <dsp:spPr>
        <a:xfrm>
          <a:off x="3230907" y="2642979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DCD1C-A5A3-4A96-8D0F-81BC30AA3C4A}">
      <dsp:nvSpPr>
        <dsp:cNvPr id="0" name=""/>
        <dsp:cNvSpPr/>
      </dsp:nvSpPr>
      <dsp:spPr>
        <a:xfrm>
          <a:off x="3445255" y="2857327"/>
          <a:ext cx="577089" cy="5770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2C5E5-6CA5-4535-A0D6-31E068655BC8}">
      <dsp:nvSpPr>
        <dsp:cNvPr id="0" name=""/>
        <dsp:cNvSpPr/>
      </dsp:nvSpPr>
      <dsp:spPr>
        <a:xfrm>
          <a:off x="2909385" y="396204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Revisão e avaliação</a:t>
          </a:r>
          <a:endParaRPr lang="en-US" sz="1500" kern="1200"/>
        </a:p>
      </dsp:txBody>
      <dsp:txXfrm>
        <a:off x="2909385" y="3962042"/>
        <a:ext cx="1648828" cy="659531"/>
      </dsp:txXfrm>
    </dsp:sp>
    <dsp:sp modelId="{1DAE0949-C0EF-4795-BE5F-6876010B2C1C}">
      <dsp:nvSpPr>
        <dsp:cNvPr id="0" name=""/>
        <dsp:cNvSpPr/>
      </dsp:nvSpPr>
      <dsp:spPr>
        <a:xfrm>
          <a:off x="5168280" y="2642979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F2599-F6AE-4032-9167-CE74F64C5733}">
      <dsp:nvSpPr>
        <dsp:cNvPr id="0" name=""/>
        <dsp:cNvSpPr/>
      </dsp:nvSpPr>
      <dsp:spPr>
        <a:xfrm>
          <a:off x="5382628" y="2857327"/>
          <a:ext cx="577089" cy="57708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7D940-E1A6-40FF-B202-DBB91C975DAD}">
      <dsp:nvSpPr>
        <dsp:cNvPr id="0" name=""/>
        <dsp:cNvSpPr/>
      </dsp:nvSpPr>
      <dsp:spPr>
        <a:xfrm>
          <a:off x="4846758" y="396204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Fechamento</a:t>
          </a:r>
          <a:endParaRPr lang="en-US" sz="1500" kern="1200"/>
        </a:p>
      </dsp:txBody>
      <dsp:txXfrm>
        <a:off x="4846758" y="3962042"/>
        <a:ext cx="1648828" cy="659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11707-2220-4BFD-A168-4BB2121C10B5}">
      <dsp:nvSpPr>
        <dsp:cNvPr id="0" name=""/>
        <dsp:cNvSpPr/>
      </dsp:nvSpPr>
      <dsp:spPr>
        <a:xfrm rot="5400000">
          <a:off x="4127015" y="-1200881"/>
          <a:ext cx="1901905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700" kern="1200"/>
            <a:t>desenvolver o termo de abertura do projeto</a:t>
          </a:r>
          <a:endParaRPr lang="en-US" sz="3700" kern="1200"/>
        </a:p>
      </dsp:txBody>
      <dsp:txXfrm rot="-5400000">
        <a:off x="2688336" y="330641"/>
        <a:ext cx="4686421" cy="1716219"/>
      </dsp:txXfrm>
    </dsp:sp>
    <dsp:sp modelId="{8AC311EB-F126-43A2-92FD-DA5B7C578507}">
      <dsp:nvSpPr>
        <dsp:cNvPr id="0" name=""/>
        <dsp:cNvSpPr/>
      </dsp:nvSpPr>
      <dsp:spPr>
        <a:xfrm>
          <a:off x="0" y="59"/>
          <a:ext cx="2688336" cy="23773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Atividade de Integração: </a:t>
          </a:r>
          <a:endParaRPr lang="en-US" sz="3200" kern="1200"/>
        </a:p>
      </dsp:txBody>
      <dsp:txXfrm>
        <a:off x="116054" y="116113"/>
        <a:ext cx="2456228" cy="2145273"/>
      </dsp:txXfrm>
    </dsp:sp>
    <dsp:sp modelId="{31F539E8-2027-495D-BDF7-DA3E7611CCE0}">
      <dsp:nvSpPr>
        <dsp:cNvPr id="0" name=""/>
        <dsp:cNvSpPr/>
      </dsp:nvSpPr>
      <dsp:spPr>
        <a:xfrm rot="5400000">
          <a:off x="4127015" y="1295369"/>
          <a:ext cx="1901905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700" kern="1200"/>
            <a:t>identificar as partes interessadas.</a:t>
          </a:r>
          <a:endParaRPr lang="en-US" sz="3700" kern="1200"/>
        </a:p>
      </dsp:txBody>
      <dsp:txXfrm rot="-5400000">
        <a:off x="2688336" y="2826892"/>
        <a:ext cx="4686421" cy="1716219"/>
      </dsp:txXfrm>
    </dsp:sp>
    <dsp:sp modelId="{9FD2001D-198C-4C29-9B31-D5A16CBCD18A}">
      <dsp:nvSpPr>
        <dsp:cNvPr id="0" name=""/>
        <dsp:cNvSpPr/>
      </dsp:nvSpPr>
      <dsp:spPr>
        <a:xfrm>
          <a:off x="0" y="2496310"/>
          <a:ext cx="2688336" cy="23773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Atividade de partes interessadas: </a:t>
          </a:r>
          <a:endParaRPr lang="en-US" sz="3200" kern="1200"/>
        </a:p>
      </dsp:txBody>
      <dsp:txXfrm>
        <a:off x="116054" y="2612364"/>
        <a:ext cx="2456228" cy="2145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985F-4574-4DA6-A456-EB2980601375}">
      <dsp:nvSpPr>
        <dsp:cNvPr id="0" name=""/>
        <dsp:cNvSpPr/>
      </dsp:nvSpPr>
      <dsp:spPr>
        <a:xfrm>
          <a:off x="0" y="296113"/>
          <a:ext cx="7467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312420" rIns="5795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Desenvolver o plano de gerenciamento do projeto.</a:t>
          </a:r>
          <a:endParaRPr lang="en-US" sz="1500" kern="1200"/>
        </a:p>
      </dsp:txBody>
      <dsp:txXfrm>
        <a:off x="0" y="296113"/>
        <a:ext cx="7467600" cy="637875"/>
      </dsp:txXfrm>
    </dsp:sp>
    <dsp:sp modelId="{8FA5AABD-1DE6-46FA-B95F-6162F98EB222}">
      <dsp:nvSpPr>
        <dsp:cNvPr id="0" name=""/>
        <dsp:cNvSpPr/>
      </dsp:nvSpPr>
      <dsp:spPr>
        <a:xfrm>
          <a:off x="373380" y="74713"/>
          <a:ext cx="52273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i="1" kern="1200"/>
            <a:t>Atividade de gerenciamento de integração</a:t>
          </a:r>
          <a:r>
            <a:rPr lang="pt-BR" sz="1500" kern="1200"/>
            <a:t>: </a:t>
          </a:r>
          <a:endParaRPr lang="en-US" sz="1500" kern="1200"/>
        </a:p>
      </dsp:txBody>
      <dsp:txXfrm>
        <a:off x="394996" y="96329"/>
        <a:ext cx="5184088" cy="399568"/>
      </dsp:txXfrm>
    </dsp:sp>
    <dsp:sp modelId="{7BBAD983-4F91-48AC-A65D-FF88B67B216E}">
      <dsp:nvSpPr>
        <dsp:cNvPr id="0" name=""/>
        <dsp:cNvSpPr/>
      </dsp:nvSpPr>
      <dsp:spPr>
        <a:xfrm>
          <a:off x="0" y="1236388"/>
          <a:ext cx="7467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312420" rIns="5795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Planejar o gerenciamento do escopo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Coletar os requisitos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Definir o escopo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Criar a EAP (WBS)</a:t>
          </a:r>
          <a:endParaRPr lang="en-US" sz="1500" kern="1200"/>
        </a:p>
      </dsp:txBody>
      <dsp:txXfrm>
        <a:off x="0" y="1236388"/>
        <a:ext cx="7467600" cy="1370250"/>
      </dsp:txXfrm>
    </dsp:sp>
    <dsp:sp modelId="{1C20985D-DCCA-4CD5-B0AE-36D6D0E8D86F}">
      <dsp:nvSpPr>
        <dsp:cNvPr id="0" name=""/>
        <dsp:cNvSpPr/>
      </dsp:nvSpPr>
      <dsp:spPr>
        <a:xfrm>
          <a:off x="373380" y="1014988"/>
          <a:ext cx="52273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i="1" kern="1200"/>
            <a:t>Atividades de gerenciamento de escopo</a:t>
          </a:r>
          <a:r>
            <a:rPr lang="pt-BR" sz="1500" kern="1200"/>
            <a:t>: </a:t>
          </a:r>
          <a:endParaRPr lang="en-US" sz="1500" kern="1200"/>
        </a:p>
      </dsp:txBody>
      <dsp:txXfrm>
        <a:off x="394996" y="1036604"/>
        <a:ext cx="5184088" cy="399568"/>
      </dsp:txXfrm>
    </dsp:sp>
    <dsp:sp modelId="{04DECC70-2B0A-4932-9308-6762AB4E59A0}">
      <dsp:nvSpPr>
        <dsp:cNvPr id="0" name=""/>
        <dsp:cNvSpPr/>
      </dsp:nvSpPr>
      <dsp:spPr>
        <a:xfrm>
          <a:off x="0" y="2909038"/>
          <a:ext cx="746760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312420" rIns="5795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Planejar o gerenciamento do cronograma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Definir as atividades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Sequenciar atividades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Estimar os recursos das atividades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Estimar as durações das atividades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Desenvolver o cronograma</a:t>
          </a:r>
          <a:endParaRPr lang="en-US" sz="1500" kern="1200"/>
        </a:p>
      </dsp:txBody>
      <dsp:txXfrm>
        <a:off x="0" y="2909038"/>
        <a:ext cx="7467600" cy="1890000"/>
      </dsp:txXfrm>
    </dsp:sp>
    <dsp:sp modelId="{C50DB76C-CE9A-4A32-A051-93413602549E}">
      <dsp:nvSpPr>
        <dsp:cNvPr id="0" name=""/>
        <dsp:cNvSpPr/>
      </dsp:nvSpPr>
      <dsp:spPr>
        <a:xfrm>
          <a:off x="373380" y="2687638"/>
          <a:ext cx="52273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i="1" kern="1200"/>
            <a:t>Atividades de gerenciamento de cronograma</a:t>
          </a:r>
          <a:r>
            <a:rPr lang="pt-BR" sz="1500" kern="1200"/>
            <a:t>: </a:t>
          </a:r>
          <a:endParaRPr lang="en-US" sz="1500" kern="1200"/>
        </a:p>
      </dsp:txBody>
      <dsp:txXfrm>
        <a:off x="394996" y="2709254"/>
        <a:ext cx="5184088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23BE4-530D-4677-841A-E847ABABDF3D}">
      <dsp:nvSpPr>
        <dsp:cNvPr id="0" name=""/>
        <dsp:cNvSpPr/>
      </dsp:nvSpPr>
      <dsp:spPr>
        <a:xfrm rot="5400000">
          <a:off x="4891632" y="-2153842"/>
          <a:ext cx="372670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Monitorar e controlar o trabalho do projeto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Realizar o controle integrado de mudanças</a:t>
          </a:r>
          <a:endParaRPr lang="en-US" sz="900" kern="1200"/>
        </a:p>
      </dsp:txBody>
      <dsp:txXfrm rot="-5400000">
        <a:off x="2688335" y="67647"/>
        <a:ext cx="4761072" cy="336286"/>
      </dsp:txXfrm>
    </dsp:sp>
    <dsp:sp modelId="{6ED6BFD8-9A7A-4747-86CF-E5E4AB1721C0}">
      <dsp:nvSpPr>
        <dsp:cNvPr id="0" name=""/>
        <dsp:cNvSpPr/>
      </dsp:nvSpPr>
      <dsp:spPr>
        <a:xfrm>
          <a:off x="0" y="2870"/>
          <a:ext cx="2688336" cy="46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i="1" kern="1200"/>
            <a:t>Atividades de gerenciamento de integração</a:t>
          </a:r>
          <a:r>
            <a:rPr lang="pt-BR" sz="1300" kern="1200"/>
            <a:t>: </a:t>
          </a:r>
          <a:endParaRPr lang="en-US" sz="1300" kern="1200"/>
        </a:p>
      </dsp:txBody>
      <dsp:txXfrm>
        <a:off x="22740" y="25610"/>
        <a:ext cx="2642856" cy="420358"/>
      </dsp:txXfrm>
    </dsp:sp>
    <dsp:sp modelId="{5AAC9E5E-233E-4A50-A10E-F64E4C983D3C}">
      <dsp:nvSpPr>
        <dsp:cNvPr id="0" name=""/>
        <dsp:cNvSpPr/>
      </dsp:nvSpPr>
      <dsp:spPr>
        <a:xfrm rot="5400000">
          <a:off x="4891632" y="-1664711"/>
          <a:ext cx="372670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Validar o escopo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Controlar o escopo</a:t>
          </a:r>
        </a:p>
      </dsp:txBody>
      <dsp:txXfrm rot="-5400000">
        <a:off x="2688335" y="556778"/>
        <a:ext cx="4761072" cy="336286"/>
      </dsp:txXfrm>
    </dsp:sp>
    <dsp:sp modelId="{4F1503AD-4770-4C37-AC4C-99B320B8383F}">
      <dsp:nvSpPr>
        <dsp:cNvPr id="0" name=""/>
        <dsp:cNvSpPr/>
      </dsp:nvSpPr>
      <dsp:spPr>
        <a:xfrm>
          <a:off x="0" y="492000"/>
          <a:ext cx="2688336" cy="46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i="1" kern="1200"/>
            <a:t>Atividades de gerenciamento de escopo</a:t>
          </a:r>
          <a:r>
            <a:rPr lang="pt-BR" sz="1300" kern="1200"/>
            <a:t>: </a:t>
          </a:r>
          <a:endParaRPr lang="en-US" sz="1300" kern="1200"/>
        </a:p>
      </dsp:txBody>
      <dsp:txXfrm>
        <a:off x="22740" y="514740"/>
        <a:ext cx="2642856" cy="420358"/>
      </dsp:txXfrm>
    </dsp:sp>
    <dsp:sp modelId="{9F300BED-39ED-4707-B45A-D85ACDFE8B45}">
      <dsp:nvSpPr>
        <dsp:cNvPr id="0" name=""/>
        <dsp:cNvSpPr/>
      </dsp:nvSpPr>
      <dsp:spPr>
        <a:xfrm rot="5400000">
          <a:off x="4891632" y="-1175581"/>
          <a:ext cx="372670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Controlar o cronograma</a:t>
          </a:r>
          <a:endParaRPr lang="en-US" sz="900" kern="1200"/>
        </a:p>
      </dsp:txBody>
      <dsp:txXfrm rot="-5400000">
        <a:off x="2688335" y="1045908"/>
        <a:ext cx="4761072" cy="336286"/>
      </dsp:txXfrm>
    </dsp:sp>
    <dsp:sp modelId="{5ED5D116-A387-46A3-97B6-EE2559025772}">
      <dsp:nvSpPr>
        <dsp:cNvPr id="0" name=""/>
        <dsp:cNvSpPr/>
      </dsp:nvSpPr>
      <dsp:spPr>
        <a:xfrm>
          <a:off x="0" y="981131"/>
          <a:ext cx="2688336" cy="46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i="1" kern="1200"/>
            <a:t>Atividades de gerenciamento de cronograma</a:t>
          </a:r>
          <a:r>
            <a:rPr lang="pt-BR" sz="1300" kern="1200"/>
            <a:t>: </a:t>
          </a:r>
          <a:endParaRPr lang="en-US" sz="1300" kern="1200"/>
        </a:p>
      </dsp:txBody>
      <dsp:txXfrm>
        <a:off x="22740" y="1003871"/>
        <a:ext cx="2642856" cy="420358"/>
      </dsp:txXfrm>
    </dsp:sp>
    <dsp:sp modelId="{A8CF431C-2E60-48F0-917B-2D20A9B60E2A}">
      <dsp:nvSpPr>
        <dsp:cNvPr id="0" name=""/>
        <dsp:cNvSpPr/>
      </dsp:nvSpPr>
      <dsp:spPr>
        <a:xfrm rot="5400000">
          <a:off x="4891632" y="-686451"/>
          <a:ext cx="372670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Controlar os custos</a:t>
          </a:r>
          <a:endParaRPr lang="en-US" sz="900" kern="1200"/>
        </a:p>
      </dsp:txBody>
      <dsp:txXfrm rot="-5400000">
        <a:off x="2688335" y="1535038"/>
        <a:ext cx="4761072" cy="336286"/>
      </dsp:txXfrm>
    </dsp:sp>
    <dsp:sp modelId="{7EBEBED8-F2C9-4852-A185-99775A3E2C00}">
      <dsp:nvSpPr>
        <dsp:cNvPr id="0" name=""/>
        <dsp:cNvSpPr/>
      </dsp:nvSpPr>
      <dsp:spPr>
        <a:xfrm>
          <a:off x="0" y="1470261"/>
          <a:ext cx="2688336" cy="46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i="1" kern="1200"/>
            <a:t>Atividades de gerenciamento de custos</a:t>
          </a:r>
          <a:r>
            <a:rPr lang="pt-BR" sz="1300" kern="1200"/>
            <a:t>: </a:t>
          </a:r>
          <a:endParaRPr lang="en-US" sz="1300" kern="1200"/>
        </a:p>
      </dsp:txBody>
      <dsp:txXfrm>
        <a:off x="22740" y="1493001"/>
        <a:ext cx="2642856" cy="420358"/>
      </dsp:txXfrm>
    </dsp:sp>
    <dsp:sp modelId="{81D38B58-A4BE-44F3-9C78-AFC25D40940A}">
      <dsp:nvSpPr>
        <dsp:cNvPr id="0" name=""/>
        <dsp:cNvSpPr/>
      </dsp:nvSpPr>
      <dsp:spPr>
        <a:xfrm rot="5400000">
          <a:off x="4891632" y="-197321"/>
          <a:ext cx="372670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Controlar a qualidade</a:t>
          </a:r>
          <a:endParaRPr lang="en-US" sz="900" kern="1200"/>
        </a:p>
      </dsp:txBody>
      <dsp:txXfrm rot="-5400000">
        <a:off x="2688335" y="2024168"/>
        <a:ext cx="4761072" cy="336286"/>
      </dsp:txXfrm>
    </dsp:sp>
    <dsp:sp modelId="{388BDC8A-915F-4255-802D-6FF270202AD0}">
      <dsp:nvSpPr>
        <dsp:cNvPr id="0" name=""/>
        <dsp:cNvSpPr/>
      </dsp:nvSpPr>
      <dsp:spPr>
        <a:xfrm>
          <a:off x="0" y="1959391"/>
          <a:ext cx="2688336" cy="46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i="1" kern="1200"/>
            <a:t>Atividades de gerenciamento de qualidade</a:t>
          </a:r>
          <a:r>
            <a:rPr lang="pt-BR" sz="1300" kern="1200"/>
            <a:t>: </a:t>
          </a:r>
          <a:endParaRPr lang="en-US" sz="1300" kern="1200"/>
        </a:p>
      </dsp:txBody>
      <dsp:txXfrm>
        <a:off x="22740" y="1982131"/>
        <a:ext cx="2642856" cy="420358"/>
      </dsp:txXfrm>
    </dsp:sp>
    <dsp:sp modelId="{EDB93569-B480-4005-B79E-7E6F463B3420}">
      <dsp:nvSpPr>
        <dsp:cNvPr id="0" name=""/>
        <dsp:cNvSpPr/>
      </dsp:nvSpPr>
      <dsp:spPr>
        <a:xfrm rot="5400000">
          <a:off x="4891632" y="291809"/>
          <a:ext cx="372670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Controlar recursos</a:t>
          </a:r>
          <a:endParaRPr lang="en-US" sz="900" kern="1200"/>
        </a:p>
      </dsp:txBody>
      <dsp:txXfrm rot="-5400000">
        <a:off x="2688335" y="2513298"/>
        <a:ext cx="4761072" cy="336286"/>
      </dsp:txXfrm>
    </dsp:sp>
    <dsp:sp modelId="{32282034-5256-455C-AB13-69C75F9B112B}">
      <dsp:nvSpPr>
        <dsp:cNvPr id="0" name=""/>
        <dsp:cNvSpPr/>
      </dsp:nvSpPr>
      <dsp:spPr>
        <a:xfrm>
          <a:off x="0" y="2448521"/>
          <a:ext cx="2688336" cy="46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i="1" kern="1200"/>
            <a:t>Atividades de gerenciamento de recursos</a:t>
          </a:r>
          <a:r>
            <a:rPr lang="pt-BR" sz="1300" kern="1200"/>
            <a:t>:</a:t>
          </a:r>
          <a:endParaRPr lang="en-US" sz="1300" kern="1200"/>
        </a:p>
      </dsp:txBody>
      <dsp:txXfrm>
        <a:off x="22740" y="2471261"/>
        <a:ext cx="2642856" cy="420358"/>
      </dsp:txXfrm>
    </dsp:sp>
    <dsp:sp modelId="{661B0CE1-2E67-4FDF-894F-80B4EEB8DF66}">
      <dsp:nvSpPr>
        <dsp:cNvPr id="0" name=""/>
        <dsp:cNvSpPr/>
      </dsp:nvSpPr>
      <dsp:spPr>
        <a:xfrm rot="5400000">
          <a:off x="4891632" y="780939"/>
          <a:ext cx="372670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Monitorar as comunicações</a:t>
          </a:r>
          <a:endParaRPr lang="en-US" sz="900" kern="1200"/>
        </a:p>
      </dsp:txBody>
      <dsp:txXfrm rot="-5400000">
        <a:off x="2688335" y="3002428"/>
        <a:ext cx="4761072" cy="336286"/>
      </dsp:txXfrm>
    </dsp:sp>
    <dsp:sp modelId="{9818A87D-27B3-4619-826D-E792C1897718}">
      <dsp:nvSpPr>
        <dsp:cNvPr id="0" name=""/>
        <dsp:cNvSpPr/>
      </dsp:nvSpPr>
      <dsp:spPr>
        <a:xfrm>
          <a:off x="0" y="2937652"/>
          <a:ext cx="2688336" cy="46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i="1" kern="1200"/>
            <a:t>Atividades de gerenciamento de comunicações</a:t>
          </a:r>
          <a:r>
            <a:rPr lang="pt-BR" sz="1300" kern="1200"/>
            <a:t>: </a:t>
          </a:r>
          <a:endParaRPr lang="en-US" sz="1300" kern="1200"/>
        </a:p>
      </dsp:txBody>
      <dsp:txXfrm>
        <a:off x="22740" y="2960392"/>
        <a:ext cx="2642856" cy="420358"/>
      </dsp:txXfrm>
    </dsp:sp>
    <dsp:sp modelId="{E045092F-696D-4E32-BBAE-75E99BF8BEC8}">
      <dsp:nvSpPr>
        <dsp:cNvPr id="0" name=""/>
        <dsp:cNvSpPr/>
      </dsp:nvSpPr>
      <dsp:spPr>
        <a:xfrm rot="5400000">
          <a:off x="4891632" y="1270069"/>
          <a:ext cx="372670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Monitorar os riscos</a:t>
          </a:r>
          <a:endParaRPr lang="en-US" sz="900" kern="1200"/>
        </a:p>
      </dsp:txBody>
      <dsp:txXfrm rot="-5400000">
        <a:off x="2688335" y="3491558"/>
        <a:ext cx="4761072" cy="336286"/>
      </dsp:txXfrm>
    </dsp:sp>
    <dsp:sp modelId="{1B8AEFC5-10BD-4118-B903-9EAE5DD62141}">
      <dsp:nvSpPr>
        <dsp:cNvPr id="0" name=""/>
        <dsp:cNvSpPr/>
      </dsp:nvSpPr>
      <dsp:spPr>
        <a:xfrm>
          <a:off x="0" y="3426782"/>
          <a:ext cx="2688336" cy="46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i="1" kern="1200"/>
            <a:t>Atividades de gerenciamento de riscos</a:t>
          </a:r>
          <a:r>
            <a:rPr lang="pt-BR" sz="1300" kern="1200"/>
            <a:t>: </a:t>
          </a:r>
          <a:endParaRPr lang="en-US" sz="1300" kern="1200"/>
        </a:p>
      </dsp:txBody>
      <dsp:txXfrm>
        <a:off x="22740" y="3449522"/>
        <a:ext cx="2642856" cy="420358"/>
      </dsp:txXfrm>
    </dsp:sp>
    <dsp:sp modelId="{06188B88-EF77-4227-BA5D-2443F436F121}">
      <dsp:nvSpPr>
        <dsp:cNvPr id="0" name=""/>
        <dsp:cNvSpPr/>
      </dsp:nvSpPr>
      <dsp:spPr>
        <a:xfrm rot="5400000">
          <a:off x="4891632" y="1759199"/>
          <a:ext cx="372670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Controlar as aquisições.</a:t>
          </a:r>
          <a:endParaRPr lang="en-US" sz="900" kern="1200"/>
        </a:p>
      </dsp:txBody>
      <dsp:txXfrm rot="-5400000">
        <a:off x="2688335" y="3980688"/>
        <a:ext cx="4761072" cy="336286"/>
      </dsp:txXfrm>
    </dsp:sp>
    <dsp:sp modelId="{1A785330-AAA4-4241-B08C-8CA1CD1546F1}">
      <dsp:nvSpPr>
        <dsp:cNvPr id="0" name=""/>
        <dsp:cNvSpPr/>
      </dsp:nvSpPr>
      <dsp:spPr>
        <a:xfrm>
          <a:off x="0" y="3915912"/>
          <a:ext cx="2688336" cy="46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i="1" kern="1200"/>
            <a:t>Atividades de gerenciamento de aquisições</a:t>
          </a:r>
          <a:r>
            <a:rPr lang="pt-BR" sz="1300" kern="1200"/>
            <a:t>: </a:t>
          </a:r>
          <a:endParaRPr lang="en-US" sz="1300" kern="1200"/>
        </a:p>
      </dsp:txBody>
      <dsp:txXfrm>
        <a:off x="22740" y="3938652"/>
        <a:ext cx="2642856" cy="420358"/>
      </dsp:txXfrm>
    </dsp:sp>
    <dsp:sp modelId="{089D8673-E8B8-4C0E-AA56-A4B09AB7902C}">
      <dsp:nvSpPr>
        <dsp:cNvPr id="0" name=""/>
        <dsp:cNvSpPr/>
      </dsp:nvSpPr>
      <dsp:spPr>
        <a:xfrm rot="5400000">
          <a:off x="4891632" y="2248330"/>
          <a:ext cx="372670" cy="47792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Controlar o envolvimento das partes interessadas</a:t>
          </a:r>
          <a:r>
            <a:rPr lang="pt-BR" sz="900" kern="1200"/>
            <a:t>.</a:t>
          </a:r>
          <a:endParaRPr lang="en-US" sz="900" kern="1200"/>
        </a:p>
      </dsp:txBody>
      <dsp:txXfrm rot="-5400000">
        <a:off x="2688335" y="4469819"/>
        <a:ext cx="4761072" cy="336286"/>
      </dsp:txXfrm>
    </dsp:sp>
    <dsp:sp modelId="{CA5B55BC-8731-4EE5-A679-8C8FAA1A65BC}">
      <dsp:nvSpPr>
        <dsp:cNvPr id="0" name=""/>
        <dsp:cNvSpPr/>
      </dsp:nvSpPr>
      <dsp:spPr>
        <a:xfrm>
          <a:off x="0" y="4405043"/>
          <a:ext cx="2688336" cy="46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i="1" kern="1200"/>
            <a:t>Atividades de gerenciamento de partes interessadas</a:t>
          </a:r>
          <a:r>
            <a:rPr lang="pt-BR" sz="1300" kern="1200"/>
            <a:t>: </a:t>
          </a:r>
          <a:endParaRPr lang="en-US" sz="1300" kern="1200"/>
        </a:p>
      </dsp:txBody>
      <dsp:txXfrm>
        <a:off x="22740" y="4427783"/>
        <a:ext cx="2642856" cy="42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3648DF-D2F7-47D0-BEF4-A0C213766FCD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A1939D4-D8EE-408B-B7CD-C23C6B023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dardeprojetos.com.br/2016/01/melhores-praticas-na-gestao-de-projeto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/3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emebe.info/project-carto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vagpclass.wordpress.com/2017/03/31/habilidades-de-um-gerente-de-projetos-sao-important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utionsiq.com/resource/blog-post/pmi-and-agile-practitioner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ns.usp.br/?p=15902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www.radardeprojetos.com.br/2016/01/melhores-praticas-na-gestao-de-projetos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/3.0/"/>
              </a:rPr>
              <a:t>CC BY-NC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blog.cemebe.info/project-cartoon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4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uvagpclass.wordpress.com/2017/03/31/habilidades-de-um-gerente-de-projetos-sao-importantes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2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www.solutionsiq.com/resource/blog-post/pmi-and-agile-practitioners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nd/3.0/"/>
              </a:rPr>
              <a:t>CC BY-NC-ND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27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www.imagens.usp.br/?p=15902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/3.0/"/>
              </a:rPr>
              <a:t>CC BY-NC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62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BF3466-4D50-470A-BA44-6876D4BC5B05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adardeprojetos.com.br/2016/01/melhores-praticas-na-gestao-de-projetos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lutionsiq.com/resource/blog-post/pmi-and-agile-practitioner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magens.usp.br/?p=15902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emebe.info/project-cartoo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vagpclass.wordpress.com/2017/03/31/habilidades-de-um-gerente-de-projetos-sao-important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Calibri" pitchFamily="34" charset="0"/>
              </a:rPr>
              <a:t>Gerenciamento de Projeto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  <a:p>
            <a:endParaRPr lang="pt-BR" dirty="0">
              <a:latin typeface="Calibri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6B889B-6311-47FE-BA1B-A925B86FB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51920" y="-30174"/>
            <a:ext cx="4320480" cy="43788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AAF811A-0A8D-45A4-99A3-DD9C303E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pt-BR" dirty="0"/>
              <a:t>No planejamento de um projeto (continuação)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8020DC6-1384-4546-97C0-01344D61E7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90465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i="1" dirty="0"/>
              <a:t>Atividades de gerenciamento de custos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Planejar o gerenciamento dos custos</a:t>
            </a:r>
          </a:p>
          <a:p>
            <a:pPr lvl="1"/>
            <a:r>
              <a:rPr lang="pt-BR" dirty="0"/>
              <a:t>Estimar custos</a:t>
            </a:r>
          </a:p>
          <a:p>
            <a:pPr lvl="1"/>
            <a:r>
              <a:rPr lang="pt-BR" dirty="0"/>
              <a:t>Determinar o orçamento</a:t>
            </a:r>
          </a:p>
          <a:p>
            <a:pPr lvl="0"/>
            <a:r>
              <a:rPr lang="pt-BR" i="1" dirty="0"/>
              <a:t>Atividades de gerenciamento de qualidade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Planejar o gerenciamento da qualidade</a:t>
            </a:r>
          </a:p>
          <a:p>
            <a:r>
              <a:rPr lang="pt-BR" i="1" dirty="0"/>
              <a:t>Atividades de gerenciamento de recursos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Planejar o gerenciamento de recursos </a:t>
            </a:r>
          </a:p>
          <a:p>
            <a:pPr lvl="0"/>
            <a:r>
              <a:rPr lang="pt-BR" i="1" dirty="0"/>
              <a:t>Atividades de gerenciamento de comunicação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Planejar o gerenciamento das comunicações</a:t>
            </a:r>
          </a:p>
          <a:p>
            <a:pPr lvl="0"/>
            <a:r>
              <a:rPr lang="pt-BR" i="1" dirty="0"/>
              <a:t>Atividades de gerenciamento de riscos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Planejar o gerenciamento dos riscos</a:t>
            </a:r>
          </a:p>
          <a:p>
            <a:pPr lvl="1"/>
            <a:r>
              <a:rPr lang="pt-BR" dirty="0"/>
              <a:t>Identificar os riscos</a:t>
            </a:r>
          </a:p>
          <a:p>
            <a:pPr lvl="1"/>
            <a:r>
              <a:rPr lang="pt-BR" dirty="0"/>
              <a:t>Realizar a análise qualitativa dos riscos</a:t>
            </a:r>
          </a:p>
          <a:p>
            <a:pPr lvl="1"/>
            <a:r>
              <a:rPr lang="pt-BR" dirty="0"/>
              <a:t>Realizar a análise quantitativa dos riscos</a:t>
            </a:r>
          </a:p>
          <a:p>
            <a:pPr lvl="1"/>
            <a:r>
              <a:rPr lang="pt-BR" dirty="0"/>
              <a:t>Planejar as respostas aos riscos</a:t>
            </a:r>
          </a:p>
          <a:p>
            <a:pPr lvl="0"/>
            <a:r>
              <a:rPr lang="pt-BR" i="1" dirty="0"/>
              <a:t>Atividades de gerenciamento de aquisições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Planejar o gerenciamento das aquisições</a:t>
            </a:r>
          </a:p>
          <a:p>
            <a:r>
              <a:rPr lang="pt-BR" i="1" dirty="0"/>
              <a:t>Atividades de gerenciamento de partes interessadas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Planejar o engajamento das partes interessadas</a:t>
            </a:r>
          </a:p>
        </p:txBody>
      </p:sp>
    </p:spTree>
    <p:extLst>
      <p:ext uri="{BB962C8B-B14F-4D97-AF65-F5344CB8AC3E}">
        <p14:creationId xmlns:p14="http://schemas.microsoft.com/office/powerpoint/2010/main" val="149618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execução de um projeto: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i="1" dirty="0"/>
              <a:t>Atividades de gerenciamento de integração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Orientar e gerenciar o trabalho do projeto</a:t>
            </a:r>
          </a:p>
          <a:p>
            <a:pPr lvl="1"/>
            <a:r>
              <a:rPr lang="pt-BR" dirty="0"/>
              <a:t>Gerenciar o conhecimento do projeto</a:t>
            </a:r>
          </a:p>
          <a:p>
            <a:pPr lvl="0"/>
            <a:r>
              <a:rPr lang="pt-BR" i="1" dirty="0"/>
              <a:t>Atividades de gerenciamento de qualidade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Gerenciar a qualidade</a:t>
            </a:r>
          </a:p>
          <a:p>
            <a:pPr lvl="0"/>
            <a:r>
              <a:rPr lang="pt-BR" i="1" dirty="0"/>
              <a:t>Atividades de gerenciamento de recursos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Mobilizar recursos</a:t>
            </a:r>
          </a:p>
          <a:p>
            <a:pPr lvl="1"/>
            <a:r>
              <a:rPr lang="pt-BR" dirty="0"/>
              <a:t>Desenvolver a equipe </a:t>
            </a:r>
          </a:p>
          <a:p>
            <a:pPr lvl="1"/>
            <a:r>
              <a:rPr lang="pt-BR" dirty="0"/>
              <a:t>Gerenciar a equipe </a:t>
            </a:r>
          </a:p>
          <a:p>
            <a:pPr lvl="0"/>
            <a:r>
              <a:rPr lang="pt-BR" i="1" dirty="0"/>
              <a:t>Atividades de gerenciamento de comunicação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Gerenciar as comunicações</a:t>
            </a:r>
          </a:p>
          <a:p>
            <a:r>
              <a:rPr lang="pt-BR" i="1" dirty="0"/>
              <a:t>Atividades de gerenciamento de aquisição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Conduzir as aquisições</a:t>
            </a:r>
          </a:p>
          <a:p>
            <a:r>
              <a:rPr lang="pt-BR" i="1" dirty="0"/>
              <a:t>Atividades de gerenciamento de riscos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Implementar respostas aos riscos</a:t>
            </a:r>
          </a:p>
          <a:p>
            <a:r>
              <a:rPr lang="pt-BR" i="1" dirty="0"/>
              <a:t>Atividades de gerenciamento de aquisições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Conduzir as aquisições</a:t>
            </a:r>
          </a:p>
          <a:p>
            <a:r>
              <a:rPr lang="pt-BR" i="1" dirty="0"/>
              <a:t>Atividades de gerenciamento de partes interessadas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Gerenciar o envolvimento das partes interessadas</a:t>
            </a:r>
          </a:p>
          <a:p>
            <a:pPr lvl="1"/>
            <a:endParaRPr lang="pt-BR" i="1" dirty="0"/>
          </a:p>
          <a:p>
            <a:pPr lvl="1"/>
            <a:endParaRPr lang="pt-BR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No monitoramento e controle de um projeto: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4BEAFC7-8691-4F50-BA5E-E06710E90CF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0206855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encerramento de um projeto: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i="1" dirty="0"/>
              <a:t>Atividades de gerenciamento de integração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Encerrar o projeto ou fase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57312-13C0-49FB-AD13-68E554A8C5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437112"/>
            <a:ext cx="7467600" cy="2036840"/>
          </a:xfrm>
        </p:spPr>
        <p:txBody>
          <a:bodyPr/>
          <a:lstStyle/>
          <a:p>
            <a:r>
              <a:rPr lang="pt-BR" dirty="0"/>
              <a:t>A partir da sexta edição (PMI, 2017) o PMBOK passou também a tecer considerações para ambientes ágeis, iterativos e adaptativos, aproximando, assim, mais o guia da realidade de muitas empresas que desenvolvem software e adotam modelos ágeis.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B168B0-4A79-4EDF-981A-57B8EFFF8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67744" y="260648"/>
            <a:ext cx="47879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6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en-US" sz="2800" b="1"/>
              <a:t>Prince2 – </a:t>
            </a:r>
            <a:r>
              <a:rPr lang="en-US" sz="2800" b="1" i="1"/>
              <a:t>Projects IN Controlled Environments</a:t>
            </a:r>
            <a:r>
              <a:rPr lang="en-US" sz="2800" b="1"/>
              <a:t> 2</a:t>
            </a:r>
            <a:br>
              <a:rPr lang="pt-BR" sz="2800" b="1"/>
            </a:br>
            <a:endParaRPr lang="pt-BR" sz="2800"/>
          </a:p>
        </p:txBody>
      </p:sp>
      <p:pic>
        <p:nvPicPr>
          <p:cNvPr id="2050" name="Picture 2" descr="Structure of PRINCE2® - EduinPro">
            <a:extLst>
              <a:ext uri="{FF2B5EF4-FFF2-40B4-BE49-F238E27FC236}">
                <a16:creationId xmlns:a16="http://schemas.microsoft.com/office/drawing/2014/main" id="{8387EA4A-251F-4F4C-A1D8-1D6AFC64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07514"/>
            <a:ext cx="7467600" cy="365912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sz="2200" i="1"/>
              <a:t>Justificação continuada de negócio</a:t>
            </a:r>
            <a:r>
              <a:rPr lang="pt-BR" sz="2200"/>
              <a:t>. </a:t>
            </a:r>
          </a:p>
          <a:p>
            <a:pPr lvl="0"/>
            <a:r>
              <a:rPr lang="pt-BR" sz="2200" i="1"/>
              <a:t>Aprender com a experiência</a:t>
            </a:r>
            <a:r>
              <a:rPr lang="pt-BR" sz="2200"/>
              <a:t>. </a:t>
            </a:r>
          </a:p>
          <a:p>
            <a:pPr lvl="0"/>
            <a:r>
              <a:rPr lang="pt-BR" sz="2200" i="1"/>
              <a:t>Papeis e responsabilidades definidos</a:t>
            </a:r>
            <a:r>
              <a:rPr lang="pt-BR" sz="2200"/>
              <a:t>. </a:t>
            </a:r>
          </a:p>
          <a:p>
            <a:pPr lvl="0"/>
            <a:r>
              <a:rPr lang="pt-BR" sz="2200" i="1"/>
              <a:t>Gerenciar por estágios</a:t>
            </a:r>
            <a:r>
              <a:rPr lang="pt-BR" sz="2200"/>
              <a:t>. </a:t>
            </a:r>
          </a:p>
          <a:p>
            <a:pPr lvl="0"/>
            <a:r>
              <a:rPr lang="pt-BR" sz="2200" i="1"/>
              <a:t>Gerenciar por exceção</a:t>
            </a:r>
            <a:r>
              <a:rPr lang="pt-BR" sz="2200"/>
              <a:t>. </a:t>
            </a:r>
          </a:p>
          <a:p>
            <a:pPr lvl="0"/>
            <a:r>
              <a:rPr lang="pt-BR" sz="2200" i="1"/>
              <a:t>Foco nos produtos</a:t>
            </a:r>
            <a:r>
              <a:rPr lang="pt-BR" sz="2200"/>
              <a:t>. </a:t>
            </a:r>
          </a:p>
          <a:p>
            <a:r>
              <a:rPr lang="pt-BR" sz="2200" i="1"/>
              <a:t>Personalização para se ajustar ao ambiente de trabalho</a:t>
            </a:r>
            <a:r>
              <a:rPr lang="pt-BR" sz="2200"/>
              <a:t>. </a:t>
            </a:r>
          </a:p>
        </p:txBody>
      </p:sp>
      <p:pic>
        <p:nvPicPr>
          <p:cNvPr id="3074" name="Picture 2" descr="PRINCE2 - The 7 Principles | Process Exam | Process Exam">
            <a:extLst>
              <a:ext uri="{FF2B5EF4-FFF2-40B4-BE49-F238E27FC236}">
                <a16:creationId xmlns:a16="http://schemas.microsoft.com/office/drawing/2014/main" id="{87C9A19E-A936-4A92-914D-F2F92A28E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093794"/>
            <a:ext cx="3657600" cy="35848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CA83C-C7E0-4D55-95F4-1BECF3C4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Temas (aspectos críticos)</a:t>
            </a:r>
          </a:p>
        </p:txBody>
      </p:sp>
      <p:pic>
        <p:nvPicPr>
          <p:cNvPr id="1026" name="Picture 2" descr="PRINCE2 - Wikipedia">
            <a:extLst>
              <a:ext uri="{FF2B5EF4-FFF2-40B4-BE49-F238E27FC236}">
                <a16:creationId xmlns:a16="http://schemas.microsoft.com/office/drawing/2014/main" id="{A5D73969-274B-4963-BD0C-5ED00A17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16832"/>
            <a:ext cx="3657600" cy="250545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D0E60B-3856-4F63-9705-53CA266CFE0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Caso de negócio</a:t>
            </a:r>
          </a:p>
          <a:p>
            <a:r>
              <a:rPr lang="pt-BR" dirty="0"/>
              <a:t>Organização</a:t>
            </a:r>
          </a:p>
          <a:p>
            <a:r>
              <a:rPr lang="pt-BR" dirty="0"/>
              <a:t>Qualidade</a:t>
            </a:r>
          </a:p>
          <a:p>
            <a:r>
              <a:rPr lang="pt-BR" dirty="0"/>
              <a:t>Planos</a:t>
            </a:r>
          </a:p>
          <a:p>
            <a:r>
              <a:rPr lang="pt-BR" dirty="0"/>
              <a:t>Riscos</a:t>
            </a:r>
          </a:p>
          <a:p>
            <a:r>
              <a:rPr lang="pt-BR" dirty="0"/>
              <a:t>Mudança</a:t>
            </a:r>
          </a:p>
          <a:p>
            <a:r>
              <a:rPr lang="pt-BR" dirty="0"/>
              <a:t>Progresso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357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FFE16-3C86-4971-90CD-F5641988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D357D1-55F5-4F17-B9E7-C14ECA5F33B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Dar partida em um projeto</a:t>
            </a:r>
          </a:p>
          <a:p>
            <a:r>
              <a:rPr lang="pt-BR" dirty="0"/>
              <a:t>Iniciar um projeto</a:t>
            </a:r>
          </a:p>
          <a:p>
            <a:r>
              <a:rPr lang="pt-BR" dirty="0"/>
              <a:t>Dirigir um projeto</a:t>
            </a:r>
          </a:p>
          <a:p>
            <a:r>
              <a:rPr lang="pt-BR" dirty="0"/>
              <a:t>Controlar um estágio</a:t>
            </a:r>
          </a:p>
          <a:p>
            <a:r>
              <a:rPr lang="pt-BR" dirty="0"/>
              <a:t>Gerenciar limites de estágios</a:t>
            </a:r>
          </a:p>
          <a:p>
            <a:r>
              <a:rPr lang="pt-BR" dirty="0"/>
              <a:t>Gerenciar entrega de produto</a:t>
            </a:r>
          </a:p>
          <a:p>
            <a:r>
              <a:rPr lang="pt-BR" dirty="0"/>
              <a:t>Fechar um projeto</a:t>
            </a:r>
          </a:p>
          <a:p>
            <a:endParaRPr lang="pt-BR" dirty="0"/>
          </a:p>
        </p:txBody>
      </p:sp>
      <p:pic>
        <p:nvPicPr>
          <p:cNvPr id="4098" name="Picture 2" descr="The 7 Process of PRINCE2 | Process Exam | Process Exam">
            <a:extLst>
              <a:ext uri="{FF2B5EF4-FFF2-40B4-BE49-F238E27FC236}">
                <a16:creationId xmlns:a16="http://schemas.microsoft.com/office/drawing/2014/main" id="{5FEEC6A9-62B9-44BE-99FB-92CF9BB47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711196"/>
            <a:ext cx="3657600" cy="235000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33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Condução de Projeto de Software</a:t>
            </a:r>
            <a:endParaRPr lang="pt-BR" dirty="0"/>
          </a:p>
        </p:txBody>
      </p:sp>
      <p:pic>
        <p:nvPicPr>
          <p:cNvPr id="5122" name="Picture 2" descr="Imprevistos em seu evento corporativo? Saiba o que fazer! | Salas Brasil">
            <a:extLst>
              <a:ext uri="{FF2B5EF4-FFF2-40B4-BE49-F238E27FC236}">
                <a16:creationId xmlns:a16="http://schemas.microsoft.com/office/drawing/2014/main" id="{0231F83B-D16B-43C2-988E-D2BBE40A9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9" r="20302" b="2"/>
          <a:stretch/>
        </p:blipFill>
        <p:spPr bwMode="auto">
          <a:xfrm>
            <a:off x="457200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Um projeto pode falhar por vários motivos: </a:t>
            </a:r>
          </a:p>
          <a:p>
            <a:pPr lvl="1"/>
            <a:r>
              <a:rPr lang="pt-BR" sz="2400"/>
              <a:t>erros da equipe</a:t>
            </a:r>
          </a:p>
          <a:p>
            <a:pPr lvl="1"/>
            <a:r>
              <a:rPr lang="pt-BR" sz="2400"/>
              <a:t>erros no próprio projeto</a:t>
            </a:r>
          </a:p>
          <a:p>
            <a:pPr lvl="1"/>
            <a:r>
              <a:rPr lang="pt-BR" sz="2400"/>
              <a:t>erros na concepção do processo</a:t>
            </a:r>
          </a:p>
          <a:p>
            <a:pPr lvl="1"/>
            <a:r>
              <a:rPr lang="pt-BR" sz="2400"/>
              <a:t>fatores imprevistos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094E9BC-C805-4C53-A78D-489B2BD150B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45314925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Perfis de gerência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Ditador</a:t>
            </a:r>
          </a:p>
          <a:p>
            <a:pPr lvl="0"/>
            <a:r>
              <a:rPr lang="pt-BR" dirty="0"/>
              <a:t>Coordenador</a:t>
            </a:r>
          </a:p>
          <a:p>
            <a:r>
              <a:rPr lang="pt-BR" dirty="0"/>
              <a:t>Facilitador</a:t>
            </a:r>
          </a:p>
        </p:txBody>
      </p:sp>
      <p:pic>
        <p:nvPicPr>
          <p:cNvPr id="6146" name="Picture 2" descr="Discurso à Humanidade. Fala genial de Charles Chaplin em “O Grande Ditador”  - Brasil 247">
            <a:extLst>
              <a:ext uri="{FF2B5EF4-FFF2-40B4-BE49-F238E27FC236}">
                <a16:creationId xmlns:a16="http://schemas.microsoft.com/office/drawing/2014/main" id="{6ED17FC0-66CA-490F-B495-6DF4E83FD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9" r="28552" b="2"/>
          <a:stretch/>
        </p:blipFill>
        <p:spPr bwMode="auto">
          <a:xfrm>
            <a:off x="4270248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Medição em Engenharia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/>
              <a:t>Medida </a:t>
            </a:r>
          </a:p>
          <a:p>
            <a:pPr lvl="0"/>
            <a:r>
              <a:rPr lang="pt-BR" dirty="0"/>
              <a:t>Métrica </a:t>
            </a:r>
          </a:p>
          <a:p>
            <a:r>
              <a:rPr lang="pt-BR" dirty="0"/>
              <a:t>Medição</a:t>
            </a:r>
          </a:p>
          <a:p>
            <a:endParaRPr lang="pt-BR" dirty="0"/>
          </a:p>
        </p:txBody>
      </p:sp>
      <p:pic>
        <p:nvPicPr>
          <p:cNvPr id="5" name="Imagem 4" descr="Uma imagem contendo vareta de medição, objeto, remoto, interior&#10;&#10;Descrição gerada automaticamente">
            <a:extLst>
              <a:ext uri="{FF2B5EF4-FFF2-40B4-BE49-F238E27FC236}">
                <a16:creationId xmlns:a16="http://schemas.microsoft.com/office/drawing/2014/main" id="{530AEAE7-6255-4399-A97B-3BF616BFD5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97608" y="2874264"/>
            <a:ext cx="5401056" cy="35996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Qualidades de uma boa métrica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simples</a:t>
            </a:r>
          </a:p>
          <a:p>
            <a:pPr lvl="0"/>
            <a:r>
              <a:rPr lang="pt-BR" dirty="0"/>
              <a:t>objetiva</a:t>
            </a:r>
          </a:p>
          <a:p>
            <a:pPr lvl="0"/>
            <a:r>
              <a:rPr lang="pt-BR" dirty="0"/>
              <a:t>facilmente obtida</a:t>
            </a:r>
          </a:p>
          <a:p>
            <a:pPr lvl="0"/>
            <a:r>
              <a:rPr lang="pt-BR" dirty="0"/>
              <a:t>válida</a:t>
            </a:r>
          </a:p>
          <a:p>
            <a:pPr lvl="0"/>
            <a:r>
              <a:rPr lang="pt-BR" dirty="0"/>
              <a:t>robusta</a:t>
            </a:r>
          </a:p>
          <a:p>
            <a:endParaRPr lang="pt-BR" dirty="0"/>
          </a:p>
        </p:txBody>
      </p:sp>
      <p:pic>
        <p:nvPicPr>
          <p:cNvPr id="7170" name="Picture 2" descr="Fita Métrica para Costura de Pote - Luli">
            <a:extLst>
              <a:ext uri="{FF2B5EF4-FFF2-40B4-BE49-F238E27FC236}">
                <a16:creationId xmlns:a16="http://schemas.microsoft.com/office/drawing/2014/main" id="{0A425DF0-C548-4854-BEE4-BE626D03C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057400"/>
            <a:ext cx="3657600" cy="3657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Métricas diretas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sz="2200"/>
              <a:t>Custo financeiro.</a:t>
            </a:r>
          </a:p>
          <a:p>
            <a:pPr lvl="0"/>
            <a:r>
              <a:rPr lang="pt-BR" sz="2200"/>
              <a:t>Esforço em </a:t>
            </a:r>
            <a:r>
              <a:rPr lang="pt-BR" sz="2200" err="1"/>
              <a:t>desenvolvedor-hora</a:t>
            </a:r>
            <a:r>
              <a:rPr lang="pt-BR" sz="2200"/>
              <a:t>.</a:t>
            </a:r>
          </a:p>
          <a:p>
            <a:pPr lvl="0"/>
            <a:r>
              <a:rPr lang="pt-BR" sz="2200"/>
              <a:t>Linhas de código (SLOC).</a:t>
            </a:r>
          </a:p>
          <a:p>
            <a:pPr lvl="0"/>
            <a:r>
              <a:rPr lang="pt-BR" sz="2200"/>
              <a:t>Velocidade de execução em segundos.</a:t>
            </a:r>
          </a:p>
          <a:p>
            <a:pPr lvl="0"/>
            <a:r>
              <a:rPr lang="pt-BR" sz="2200"/>
              <a:t>Memória em megabytes.</a:t>
            </a:r>
          </a:p>
          <a:p>
            <a:pPr lvl="0"/>
            <a:r>
              <a:rPr lang="pt-BR" sz="2200"/>
              <a:t>Número de defeitos localizados (total ou relativo ao número de KSLOC).</a:t>
            </a:r>
          </a:p>
          <a:p>
            <a:pPr lvl="0"/>
            <a:r>
              <a:rPr lang="pt-BR" sz="2200"/>
              <a:t>Complexidade ciclomática.</a:t>
            </a:r>
          </a:p>
          <a:p>
            <a:endParaRPr lang="pt-BR" sz="2200"/>
          </a:p>
        </p:txBody>
      </p:sp>
      <p:pic>
        <p:nvPicPr>
          <p:cNvPr id="8194" name="Picture 2" descr="Custo Financeiro - qual a participação no resultado de sua empresa?">
            <a:extLst>
              <a:ext uri="{FF2B5EF4-FFF2-40B4-BE49-F238E27FC236}">
                <a16:creationId xmlns:a16="http://schemas.microsoft.com/office/drawing/2014/main" id="{59A12EAE-DE47-4268-8675-6998645B3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5" r="32845"/>
          <a:stretch/>
        </p:blipFill>
        <p:spPr bwMode="auto">
          <a:xfrm>
            <a:off x="4270248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Métricas indiretas </a:t>
            </a:r>
            <a:br>
              <a:rPr lang="pt-BR" dirty="0"/>
            </a:br>
            <a:r>
              <a:rPr lang="pt-BR" dirty="0"/>
              <a:t>(dependem de definição operacional)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Funcionalidade.</a:t>
            </a:r>
          </a:p>
          <a:p>
            <a:pPr lvl="0"/>
            <a:r>
              <a:rPr lang="pt-BR" dirty="0"/>
              <a:t>Qualidade.</a:t>
            </a:r>
          </a:p>
          <a:p>
            <a:pPr lvl="0"/>
            <a:r>
              <a:rPr lang="pt-BR" dirty="0"/>
              <a:t>Complexidade.</a:t>
            </a:r>
          </a:p>
          <a:p>
            <a:pPr lvl="0"/>
            <a:r>
              <a:rPr lang="pt-BR" dirty="0"/>
              <a:t>Eficácia.</a:t>
            </a:r>
          </a:p>
          <a:p>
            <a:pPr lvl="0"/>
            <a:r>
              <a:rPr lang="pt-BR" dirty="0"/>
              <a:t>Confiabilidade.</a:t>
            </a:r>
          </a:p>
          <a:p>
            <a:pPr lvl="0"/>
            <a:r>
              <a:rPr lang="pt-BR" dirty="0"/>
              <a:t>Manutenibilidade.</a:t>
            </a:r>
          </a:p>
          <a:p>
            <a:pPr lvl="0"/>
            <a:r>
              <a:rPr lang="pt-BR" dirty="0"/>
              <a:t>Usabilidade.</a:t>
            </a:r>
          </a:p>
          <a:p>
            <a:endParaRPr lang="pt-BR" dirty="0"/>
          </a:p>
        </p:txBody>
      </p:sp>
      <p:pic>
        <p:nvPicPr>
          <p:cNvPr id="9218" name="Picture 2" descr="Conceito de Usabilidade e Conversão: Entenda a Relação | MZclick">
            <a:extLst>
              <a:ext uri="{FF2B5EF4-FFF2-40B4-BE49-F238E27FC236}">
                <a16:creationId xmlns:a16="http://schemas.microsoft.com/office/drawing/2014/main" id="{895D0652-E112-49AF-BBCE-7DCB9AFB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3214116"/>
            <a:ext cx="3657600" cy="134416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formas de relativizar métricas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Pelo tamanho</a:t>
            </a:r>
          </a:p>
          <a:p>
            <a:pPr lvl="0"/>
            <a:r>
              <a:rPr lang="pt-BR" dirty="0"/>
              <a:t>Pela funcionalidade</a:t>
            </a:r>
          </a:p>
          <a:p>
            <a:pPr lvl="0"/>
            <a:r>
              <a:rPr lang="pt-BR" dirty="0"/>
              <a:t>Pelo tempo</a:t>
            </a:r>
          </a:p>
          <a:p>
            <a:pPr lvl="0"/>
            <a:r>
              <a:rPr lang="pt-BR" dirty="0"/>
              <a:t>Por esforço</a:t>
            </a:r>
          </a:p>
        </p:txBody>
      </p:sp>
      <p:pic>
        <p:nvPicPr>
          <p:cNvPr id="10242" name="Picture 2" descr="Menina Que Guarda O Símbolo Da Divisão Ilustração do Vetor - Ilustração de  divisão, guarda: 69507387">
            <a:extLst>
              <a:ext uri="{FF2B5EF4-FFF2-40B4-BE49-F238E27FC236}">
                <a16:creationId xmlns:a16="http://schemas.microsoft.com/office/drawing/2014/main" id="{E5CD052C-7AFD-4CA3-813B-EBBA3397D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1930264"/>
            <a:ext cx="3657600" cy="391187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4F898-507F-4745-9E06-AE2149E7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Pontos para planejamento de um programa de métricas</a:t>
            </a:r>
          </a:p>
        </p:txBody>
      </p:sp>
      <p:pic>
        <p:nvPicPr>
          <p:cNvPr id="11266" name="Picture 2" descr="Base de Dados: Reduzindo O Custo de Aquisição de Clientes - Targetdata">
            <a:extLst>
              <a:ext uri="{FF2B5EF4-FFF2-40B4-BE49-F238E27FC236}">
                <a16:creationId xmlns:a16="http://schemas.microsoft.com/office/drawing/2014/main" id="{71FF68FE-CE0F-47D1-8C5F-1DE8FE29A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1" r="2447" b="-3"/>
          <a:stretch/>
        </p:blipFill>
        <p:spPr bwMode="auto">
          <a:xfrm>
            <a:off x="457200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ABBDB-089D-4A04-9AF5-C4116A41381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i="1" dirty="0"/>
              <a:t>Habilidade projetada para satisfazer objetivos</a:t>
            </a:r>
          </a:p>
          <a:p>
            <a:pPr lvl="0"/>
            <a:r>
              <a:rPr lang="pt-BR" i="1" dirty="0"/>
              <a:t>Dados e custos necessários estimados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163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Revisão e Avaliação</a:t>
            </a:r>
            <a:endParaRPr lang="pt-BR" dirty="0"/>
          </a:p>
        </p:txBody>
      </p:sp>
      <p:pic>
        <p:nvPicPr>
          <p:cNvPr id="12290" name="Picture 2" descr="Mecânica Saroba - REUNIÃO REVISÃO DE PLANEJAMENTO 2016/2017">
            <a:extLst>
              <a:ext uri="{FF2B5EF4-FFF2-40B4-BE49-F238E27FC236}">
                <a16:creationId xmlns:a16="http://schemas.microsoft.com/office/drawing/2014/main" id="{78C71B99-A5F0-4CFA-A4D2-8A3E328A8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128" y="1600200"/>
            <a:ext cx="7417743" cy="487375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de itens de pauta para reunião de revisão 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Os principais marcos de projeto alcançados.</a:t>
            </a:r>
          </a:p>
          <a:p>
            <a:pPr lvl="0"/>
            <a:r>
              <a:rPr lang="pt-BR" dirty="0"/>
              <a:t>Os desvios que eventualmente tenham ocorrido em relação ao plano de desenvolvimento do projeto.</a:t>
            </a:r>
          </a:p>
          <a:p>
            <a:pPr lvl="0"/>
            <a:r>
              <a:rPr lang="pt-BR" dirty="0"/>
              <a:t>Modificações significativas na alocação de esforço.</a:t>
            </a:r>
          </a:p>
          <a:p>
            <a:pPr lvl="0"/>
            <a:r>
              <a:rPr lang="pt-BR" dirty="0"/>
              <a:t>Modificações significativas em termos de despesas.</a:t>
            </a:r>
          </a:p>
          <a:p>
            <a:pPr lvl="0"/>
            <a:r>
              <a:rPr lang="pt-BR" dirty="0"/>
              <a:t>Mudanças no escopo estimado de trabalho.</a:t>
            </a:r>
          </a:p>
          <a:p>
            <a:pPr lvl="0"/>
            <a:r>
              <a:rPr lang="pt-BR" dirty="0"/>
              <a:t>Mudanças na métrica de qualidade.</a:t>
            </a:r>
          </a:p>
          <a:p>
            <a:pPr lvl="0"/>
            <a:r>
              <a:rPr lang="pt-BR" i="1" dirty="0"/>
              <a:t>Status</a:t>
            </a:r>
            <a:r>
              <a:rPr lang="pt-BR" dirty="0"/>
              <a:t> dos riscos de projeto.</a:t>
            </a:r>
          </a:p>
          <a:p>
            <a:pPr lvl="0"/>
            <a:r>
              <a:rPr lang="pt-BR" dirty="0"/>
              <a:t>Novos riscos identificados.</a:t>
            </a:r>
          </a:p>
          <a:p>
            <a:pPr lvl="0"/>
            <a:r>
              <a:rPr lang="pt-BR" dirty="0"/>
              <a:t>Problemas relevantes que tenham surgido e ainda não tenham sido resolvidos.</a:t>
            </a:r>
          </a:p>
          <a:p>
            <a:pPr lvl="0"/>
            <a:r>
              <a:rPr lang="pt-BR" dirty="0"/>
              <a:t>Andamento de eventuais ações que tenham sido determinadas em reuniões anteriores.</a:t>
            </a:r>
          </a:p>
          <a:p>
            <a:r>
              <a:rPr lang="pt-BR" dirty="0"/>
              <a:t>Lições aprendidas para projetos futuros.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Fechamento</a:t>
            </a:r>
          </a:p>
        </p:txBody>
      </p:sp>
      <p:pic>
        <p:nvPicPr>
          <p:cNvPr id="13314" name="Picture 2" descr="Quatro reuniões que não podem ficar fora do seu projeto">
            <a:extLst>
              <a:ext uri="{FF2B5EF4-FFF2-40B4-BE49-F238E27FC236}">
                <a16:creationId xmlns:a16="http://schemas.microsoft.com/office/drawing/2014/main" id="{60787DDD-FAE9-4FCE-B1F8-0BBAFF77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832" y="1600200"/>
            <a:ext cx="6498336" cy="487375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Particularidades da gerência de projetos de SOFTWARE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F1E96A-E303-4FF6-9962-8C9AD1A7C7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00" y="1898277"/>
            <a:ext cx="7467600" cy="427747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a observar em uma reunião de fechamento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Se todos os objetivos iniciais do projeto foram alcançados.</a:t>
            </a:r>
          </a:p>
          <a:p>
            <a:pPr lvl="0"/>
            <a:r>
              <a:rPr lang="pt-BR" dirty="0"/>
              <a:t>Se houve algum desvio importante ao longo do projeto em relação ao seu plano.</a:t>
            </a:r>
          </a:p>
          <a:p>
            <a:pPr lvl="0"/>
            <a:r>
              <a:rPr lang="pt-BR" dirty="0"/>
              <a:t>Se houve alguma mudança significativa em relação ao esforço previsto e executado (o que poderá servir de entrada para calibragem de métricas de esforço).</a:t>
            </a:r>
          </a:p>
          <a:p>
            <a:pPr lvl="0"/>
            <a:r>
              <a:rPr lang="pt-BR" dirty="0"/>
              <a:t>Se houve alguma mudança significativa em relação aos recursos alocados e consumidos.</a:t>
            </a:r>
          </a:p>
          <a:p>
            <a:pPr lvl="0"/>
            <a:r>
              <a:rPr lang="pt-BR" dirty="0"/>
              <a:t>Se houve mudanças de escopo importantes.</a:t>
            </a:r>
          </a:p>
          <a:p>
            <a:pPr lvl="0"/>
            <a:r>
              <a:rPr lang="pt-BR" dirty="0"/>
              <a:t>Os resultados finais das métricas de qualidade e, eventualmente, sua evolução.</a:t>
            </a:r>
          </a:p>
          <a:p>
            <a:pPr lvl="0"/>
            <a:r>
              <a:rPr lang="pt-BR" dirty="0"/>
              <a:t>Riscos de operação, caso tenham sido identificados.</a:t>
            </a:r>
          </a:p>
          <a:p>
            <a:pPr lvl="0"/>
            <a:r>
              <a:rPr lang="pt-BR" dirty="0"/>
              <a:t>Problemas relevantes que tenham surgido e ainda não tenham sido resolvidos.</a:t>
            </a:r>
          </a:p>
          <a:p>
            <a:pPr lvl="0"/>
            <a:r>
              <a:rPr lang="pt-BR" dirty="0"/>
              <a:t>Lições aprendidas para projetos futuros.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Gerentes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i="1" dirty="0"/>
              <a:t>Têm o dom de prever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São organizados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Sabem liderar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São bons comunicadores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São pragmáticos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São empáticos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CA7919A1-871C-4CF3-BD0E-3DAF3200F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8642" y="3573015"/>
            <a:ext cx="4542078" cy="30248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equilibra os vértices do triângulo</a:t>
            </a:r>
          </a:p>
        </p:txBody>
      </p:sp>
      <p:pic>
        <p:nvPicPr>
          <p:cNvPr id="3074" name="Picture 2" descr="Resultado de imagem para tempo custo escopo">
            <a:extLst>
              <a:ext uri="{FF2B5EF4-FFF2-40B4-BE49-F238E27FC236}">
                <a16:creationId xmlns:a16="http://schemas.microsoft.com/office/drawing/2014/main" id="{96265254-00D7-4479-A960-B9033A623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09800"/>
            <a:ext cx="4267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9A519F2-7982-4E1E-A11A-9D75FF519E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39751" y="764704"/>
            <a:ext cx="5294665" cy="51515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 do Hexágono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91480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pt-BR" dirty="0"/>
              <a:t>Áreas de conhecimento do PMBOK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B05EC38-6D86-46B0-882B-65A872745AB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40394994"/>
              </p:ext>
            </p:extLst>
          </p:nvPr>
        </p:nvGraphicFramePr>
        <p:xfrm>
          <a:off x="586581" y="1628800"/>
          <a:ext cx="7467600" cy="4484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231556184"/>
                    </a:ext>
                  </a:extLst>
                </a:gridCol>
              </a:tblGrid>
              <a:tr h="44846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Integração</a:t>
                      </a:r>
                      <a:endParaRPr lang="pt-BR" sz="3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25178936"/>
                  </a:ext>
                </a:extLst>
              </a:tr>
              <a:tr h="44846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Escopo</a:t>
                      </a:r>
                      <a:endParaRPr lang="pt-BR" sz="3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0332388"/>
                  </a:ext>
                </a:extLst>
              </a:tr>
              <a:tr h="44846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Cronograma</a:t>
                      </a:r>
                      <a:endParaRPr lang="pt-BR" sz="3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46329776"/>
                  </a:ext>
                </a:extLst>
              </a:tr>
              <a:tr h="44846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Custos</a:t>
                      </a:r>
                      <a:endParaRPr lang="pt-BR" sz="3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0999952"/>
                  </a:ext>
                </a:extLst>
              </a:tr>
              <a:tr h="44846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Qualidade</a:t>
                      </a:r>
                      <a:endParaRPr lang="pt-BR" sz="3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29018935"/>
                  </a:ext>
                </a:extLst>
              </a:tr>
              <a:tr h="44846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Recursos</a:t>
                      </a:r>
                      <a:endParaRPr lang="pt-BR" sz="3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9432521"/>
                  </a:ext>
                </a:extLst>
              </a:tr>
              <a:tr h="44846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Comunicações</a:t>
                      </a:r>
                      <a:endParaRPr lang="pt-BR" sz="3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9798909"/>
                  </a:ext>
                </a:extLst>
              </a:tr>
              <a:tr h="44846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Riscos</a:t>
                      </a:r>
                      <a:endParaRPr lang="pt-BR" sz="3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6988050"/>
                  </a:ext>
                </a:extLst>
              </a:tr>
              <a:tr h="44846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Aquisições</a:t>
                      </a:r>
                      <a:endParaRPr lang="pt-BR" sz="3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2529477"/>
                  </a:ext>
                </a:extLst>
              </a:tr>
              <a:tr h="44846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Partes interessadas</a:t>
                      </a:r>
                      <a:endParaRPr lang="pt-BR" sz="3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90322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Na iniciação de um projeto: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9169949-1833-47CB-BB13-1DEA378A860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017965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No planejamento de um projeto (continua)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97E9927-BA16-4C44-BD3B-84126065633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1305056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1082</Words>
  <Application>Microsoft Office PowerPoint</Application>
  <PresentationFormat>Apresentação na tela (4:3)</PresentationFormat>
  <Paragraphs>223</Paragraphs>
  <Slides>30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Calibri</vt:lpstr>
      <vt:lpstr>Times-Roman</vt:lpstr>
      <vt:lpstr>Wingdings</vt:lpstr>
      <vt:lpstr>Wingdings 2</vt:lpstr>
      <vt:lpstr>Balcão Envidraçado</vt:lpstr>
      <vt:lpstr>Gerenciamento de Projeto</vt:lpstr>
      <vt:lpstr>Conteúdo</vt:lpstr>
      <vt:lpstr>Particularidades da gerência de projetos de SOFTWARE</vt:lpstr>
      <vt:lpstr>Gerentes de Projeto</vt:lpstr>
      <vt:lpstr>O gerente equilibra os vértices do triângulo</vt:lpstr>
      <vt:lpstr>Ou do Hexágono</vt:lpstr>
      <vt:lpstr>Áreas de conhecimento do PMBOK</vt:lpstr>
      <vt:lpstr>Na iniciação de um projeto:</vt:lpstr>
      <vt:lpstr>No planejamento de um projeto (continua)</vt:lpstr>
      <vt:lpstr>No planejamento de um projeto (continuação)</vt:lpstr>
      <vt:lpstr>Na execução de um projeto:</vt:lpstr>
      <vt:lpstr>No monitoramento e controle de um projeto:</vt:lpstr>
      <vt:lpstr>No encerramento de um projeto:</vt:lpstr>
      <vt:lpstr>Apresentação do PowerPoint</vt:lpstr>
      <vt:lpstr>Prince2 – Projects IN Controlled Environments 2 </vt:lpstr>
      <vt:lpstr>Princípios</vt:lpstr>
      <vt:lpstr>Temas (aspectos críticos)</vt:lpstr>
      <vt:lpstr>Processos</vt:lpstr>
      <vt:lpstr>Condução de Projeto de Software</vt:lpstr>
      <vt:lpstr>Perfis de gerência</vt:lpstr>
      <vt:lpstr>Medição em Engenharia de Software</vt:lpstr>
      <vt:lpstr>Qualidades de uma boa métrica</vt:lpstr>
      <vt:lpstr>Métricas diretas</vt:lpstr>
      <vt:lpstr>Métricas indiretas  (dependem de definição operacional)</vt:lpstr>
      <vt:lpstr>formas de relativizar métricas</vt:lpstr>
      <vt:lpstr>Pontos para planejamento de um programa de métricas</vt:lpstr>
      <vt:lpstr>Revisão e Avaliação</vt:lpstr>
      <vt:lpstr>Sugestões de itens de pauta para reunião de revisão e avaliação</vt:lpstr>
      <vt:lpstr>Fechamento</vt:lpstr>
      <vt:lpstr>Pontos a observar em uma reunião de fechamento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Projeto</dc:title>
  <dc:creator>Raul Sidnei</dc:creator>
  <cp:lastModifiedBy>Raul Sidnei</cp:lastModifiedBy>
  <cp:revision>1</cp:revision>
  <dcterms:created xsi:type="dcterms:W3CDTF">2020-09-17T20:09:51Z</dcterms:created>
  <dcterms:modified xsi:type="dcterms:W3CDTF">2020-09-17T20:13:22Z</dcterms:modified>
</cp:coreProperties>
</file>