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93" r:id="rId3"/>
    <p:sldId id="257" r:id="rId4"/>
    <p:sldId id="259" r:id="rId5"/>
    <p:sldId id="263" r:id="rId6"/>
    <p:sldId id="264" r:id="rId7"/>
    <p:sldId id="266" r:id="rId8"/>
    <p:sldId id="267" r:id="rId9"/>
    <p:sldId id="270" r:id="rId10"/>
    <p:sldId id="272" r:id="rId11"/>
    <p:sldId id="273" r:id="rId12"/>
    <p:sldId id="274" r:id="rId13"/>
    <p:sldId id="276" r:id="rId14"/>
    <p:sldId id="277" r:id="rId15"/>
    <p:sldId id="280" r:id="rId16"/>
    <p:sldId id="286" r:id="rId17"/>
    <p:sldId id="287" r:id="rId18"/>
    <p:sldId id="294" r:id="rId19"/>
    <p:sldId id="29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98877-27C5-45E8-B5F0-ED1AF76ACB9B}" v="3" dt="2020-09-17T20:16:37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EBC98877-27C5-45E8-B5F0-ED1AF76ACB9B}"/>
    <pc:docChg chg="undo custSel mod modSld">
      <pc:chgData name="Raul Sidnei" userId="1279d5d3ca440258" providerId="LiveId" clId="{EBC98877-27C5-45E8-B5F0-ED1AF76ACB9B}" dt="2020-09-17T20:17:30.661" v="22" actId="404"/>
      <pc:docMkLst>
        <pc:docMk/>
      </pc:docMkLst>
      <pc:sldChg chg="addSp delSp modSp mod modClrScheme chgLayout">
        <pc:chgData name="Raul Sidnei" userId="1279d5d3ca440258" providerId="LiveId" clId="{EBC98877-27C5-45E8-B5F0-ED1AF76ACB9B}" dt="2020-09-17T20:13:56.482" v="5" actId="26606"/>
        <pc:sldMkLst>
          <pc:docMk/>
          <pc:sldMk cId="0" sldId="257"/>
        </pc:sldMkLst>
        <pc:spChg chg="mod">
          <ac:chgData name="Raul Sidnei" userId="1279d5d3ca440258" providerId="LiveId" clId="{EBC98877-27C5-45E8-B5F0-ED1AF76ACB9B}" dt="2020-09-17T20:13:56.482" v="5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Raul Sidnei" userId="1279d5d3ca440258" providerId="LiveId" clId="{EBC98877-27C5-45E8-B5F0-ED1AF76ACB9B}" dt="2020-09-17T20:13:49.414" v="2" actId="26606"/>
          <ac:spMkLst>
            <pc:docMk/>
            <pc:sldMk cId="0" sldId="257"/>
            <ac:spMk id="10" creationId="{D7633563-77FC-4681-BF53-713F049353C4}"/>
          </ac:spMkLst>
        </pc:spChg>
        <pc:spChg chg="add del mod">
          <ac:chgData name="Raul Sidnei" userId="1279d5d3ca440258" providerId="LiveId" clId="{EBC98877-27C5-45E8-B5F0-ED1AF76ACB9B}" dt="2020-09-17T20:13:49.414" v="2" actId="26606"/>
          <ac:spMkLst>
            <pc:docMk/>
            <pc:sldMk cId="0" sldId="257"/>
            <ac:spMk id="12" creationId="{CFA8BFBF-9753-412A-B894-56EAE84E22C1}"/>
          </ac:spMkLst>
        </pc:spChg>
        <pc:spChg chg="add del mod">
          <ac:chgData name="Raul Sidnei" userId="1279d5d3ca440258" providerId="LiveId" clId="{EBC98877-27C5-45E8-B5F0-ED1AF76ACB9B}" dt="2020-09-17T20:13:49.414" v="2" actId="26606"/>
          <ac:spMkLst>
            <pc:docMk/>
            <pc:sldMk cId="0" sldId="257"/>
            <ac:spMk id="14" creationId="{F459E8AC-3134-42DD-902C-F0CE3A1BBD44}"/>
          </ac:spMkLst>
        </pc:spChg>
        <pc:spChg chg="add del mod">
          <ac:chgData name="Raul Sidnei" userId="1279d5d3ca440258" providerId="LiveId" clId="{EBC98877-27C5-45E8-B5F0-ED1AF76ACB9B}" dt="2020-09-17T20:13:54.019" v="4" actId="478"/>
          <ac:spMkLst>
            <pc:docMk/>
            <pc:sldMk cId="0" sldId="257"/>
            <ac:spMk id="16" creationId="{C3E2B0A6-8026-4B98-B347-6ED706739362}"/>
          </ac:spMkLst>
        </pc:spChg>
        <pc:picChg chg="mod">
          <ac:chgData name="Raul Sidnei" userId="1279d5d3ca440258" providerId="LiveId" clId="{EBC98877-27C5-45E8-B5F0-ED1AF76ACB9B}" dt="2020-09-17T20:13:56.482" v="5" actId="26606"/>
          <ac:picMkLst>
            <pc:docMk/>
            <pc:sldMk cId="0" sldId="257"/>
            <ac:picMk id="5" creationId="{2ACC6BD8-EF30-4B07-BF6E-B0AAC8C83CE1}"/>
          </ac:picMkLst>
        </pc:picChg>
      </pc:sldChg>
      <pc:sldChg chg="addSp delSp modSp mod modClrScheme chgLayout">
        <pc:chgData name="Raul Sidnei" userId="1279d5d3ca440258" providerId="LiveId" clId="{EBC98877-27C5-45E8-B5F0-ED1AF76ACB9B}" dt="2020-09-17T20:14:13.028" v="8" actId="26606"/>
        <pc:sldMkLst>
          <pc:docMk/>
          <pc:sldMk cId="0" sldId="263"/>
        </pc:sldMkLst>
        <pc:spChg chg="mod">
          <ac:chgData name="Raul Sidnei" userId="1279d5d3ca440258" providerId="LiveId" clId="{EBC98877-27C5-45E8-B5F0-ED1AF76ACB9B}" dt="2020-09-17T20:14:13.028" v="8" actId="26606"/>
          <ac:spMkLst>
            <pc:docMk/>
            <pc:sldMk cId="0" sldId="263"/>
            <ac:spMk id="2" creationId="{00000000-0000-0000-0000-000000000000}"/>
          </ac:spMkLst>
        </pc:spChg>
        <pc:spChg chg="add del">
          <ac:chgData name="Raul Sidnei" userId="1279d5d3ca440258" providerId="LiveId" clId="{EBC98877-27C5-45E8-B5F0-ED1AF76ACB9B}" dt="2020-09-17T20:14:13.028" v="8" actId="26606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Raul Sidnei" userId="1279d5d3ca440258" providerId="LiveId" clId="{EBC98877-27C5-45E8-B5F0-ED1AF76ACB9B}" dt="2020-09-17T20:14:13.011" v="7" actId="26606"/>
          <ac:spMkLst>
            <pc:docMk/>
            <pc:sldMk cId="0" sldId="263"/>
            <ac:spMk id="9" creationId="{CF64A9DE-CA2C-4487-99D3-5D4908AB6778}"/>
          </ac:spMkLst>
        </pc:spChg>
        <pc:graphicFrameChg chg="add del mod">
          <ac:chgData name="Raul Sidnei" userId="1279d5d3ca440258" providerId="LiveId" clId="{EBC98877-27C5-45E8-B5F0-ED1AF76ACB9B}" dt="2020-09-17T20:14:13.011" v="7" actId="26606"/>
          <ac:graphicFrameMkLst>
            <pc:docMk/>
            <pc:sldMk cId="0" sldId="263"/>
            <ac:graphicFrameMk id="5" creationId="{D2D9F68E-94E7-48C3-9335-6F0AB55A49B1}"/>
          </ac:graphicFrameMkLst>
        </pc:graphicFrameChg>
        <pc:graphicFrameChg chg="add">
          <ac:chgData name="Raul Sidnei" userId="1279d5d3ca440258" providerId="LiveId" clId="{EBC98877-27C5-45E8-B5F0-ED1AF76ACB9B}" dt="2020-09-17T20:14:13.028" v="8" actId="26606"/>
          <ac:graphicFrameMkLst>
            <pc:docMk/>
            <pc:sldMk cId="0" sldId="263"/>
            <ac:graphicFrameMk id="11" creationId="{B518E21A-0D7A-446D-8676-34504D2D5A92}"/>
          </ac:graphicFrameMkLst>
        </pc:graphicFrameChg>
      </pc:sldChg>
      <pc:sldChg chg="addSp delSp modSp mod">
        <pc:chgData name="Raul Sidnei" userId="1279d5d3ca440258" providerId="LiveId" clId="{EBC98877-27C5-45E8-B5F0-ED1AF76ACB9B}" dt="2020-09-17T20:14:17.668" v="9" actId="26606"/>
        <pc:sldMkLst>
          <pc:docMk/>
          <pc:sldMk cId="0" sldId="264"/>
        </pc:sldMkLst>
        <pc:spChg chg="mod">
          <ac:chgData name="Raul Sidnei" userId="1279d5d3ca440258" providerId="LiveId" clId="{EBC98877-27C5-45E8-B5F0-ED1AF76ACB9B}" dt="2020-09-17T20:14:17.668" v="9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Raul Sidnei" userId="1279d5d3ca440258" providerId="LiveId" clId="{EBC98877-27C5-45E8-B5F0-ED1AF76ACB9B}" dt="2020-09-17T20:14:17.668" v="9" actId="26606"/>
          <ac:spMkLst>
            <pc:docMk/>
            <pc:sldMk cId="0" sldId="264"/>
            <ac:spMk id="5" creationId="{E3A0B308-D89F-4B6A-A133-45F3A668E29D}"/>
          </ac:spMkLst>
        </pc:spChg>
        <pc:graphicFrameChg chg="add">
          <ac:chgData name="Raul Sidnei" userId="1279d5d3ca440258" providerId="LiveId" clId="{EBC98877-27C5-45E8-B5F0-ED1AF76ACB9B}" dt="2020-09-17T20:14:17.668" v="9" actId="26606"/>
          <ac:graphicFrameMkLst>
            <pc:docMk/>
            <pc:sldMk cId="0" sldId="264"/>
            <ac:graphicFrameMk id="7" creationId="{FEB59F77-F9AB-4DD6-A0AC-CA71874C19B5}"/>
          </ac:graphicFrameMkLst>
        </pc:graphicFrameChg>
      </pc:sldChg>
      <pc:sldChg chg="modSp mod">
        <pc:chgData name="Raul Sidnei" userId="1279d5d3ca440258" providerId="LiveId" clId="{EBC98877-27C5-45E8-B5F0-ED1AF76ACB9B}" dt="2020-09-17T20:14:25.138" v="10" actId="1076"/>
        <pc:sldMkLst>
          <pc:docMk/>
          <pc:sldMk cId="0" sldId="266"/>
        </pc:sldMkLst>
        <pc:picChg chg="mod">
          <ac:chgData name="Raul Sidnei" userId="1279d5d3ca440258" providerId="LiveId" clId="{EBC98877-27C5-45E8-B5F0-ED1AF76ACB9B}" dt="2020-09-17T20:14:25.138" v="10" actId="1076"/>
          <ac:picMkLst>
            <pc:docMk/>
            <pc:sldMk cId="0" sldId="266"/>
            <ac:picMk id="8" creationId="{B130AF58-518B-4AF3-BFD0-3524EE470409}"/>
          </ac:picMkLst>
        </pc:picChg>
      </pc:sldChg>
      <pc:sldChg chg="addSp delSp modSp mod">
        <pc:chgData name="Raul Sidnei" userId="1279d5d3ca440258" providerId="LiveId" clId="{EBC98877-27C5-45E8-B5F0-ED1AF76ACB9B}" dt="2020-09-17T20:14:31.405" v="11" actId="26606"/>
        <pc:sldMkLst>
          <pc:docMk/>
          <pc:sldMk cId="0" sldId="267"/>
        </pc:sldMkLst>
        <pc:spChg chg="mod">
          <ac:chgData name="Raul Sidnei" userId="1279d5d3ca440258" providerId="LiveId" clId="{EBC98877-27C5-45E8-B5F0-ED1AF76ACB9B}" dt="2020-09-17T20:14:31.405" v="11" actId="26606"/>
          <ac:spMkLst>
            <pc:docMk/>
            <pc:sldMk cId="0" sldId="267"/>
            <ac:spMk id="2" creationId="{00000000-0000-0000-0000-000000000000}"/>
          </ac:spMkLst>
        </pc:spChg>
        <pc:spChg chg="del">
          <ac:chgData name="Raul Sidnei" userId="1279d5d3ca440258" providerId="LiveId" clId="{EBC98877-27C5-45E8-B5F0-ED1AF76ACB9B}" dt="2020-09-17T20:14:31.405" v="11" actId="26606"/>
          <ac:spMkLst>
            <pc:docMk/>
            <pc:sldMk cId="0" sldId="267"/>
            <ac:spMk id="3" creationId="{00000000-0000-0000-0000-000000000000}"/>
          </ac:spMkLst>
        </pc:spChg>
        <pc:graphicFrameChg chg="add">
          <ac:chgData name="Raul Sidnei" userId="1279d5d3ca440258" providerId="LiveId" clId="{EBC98877-27C5-45E8-B5F0-ED1AF76ACB9B}" dt="2020-09-17T20:14:31.405" v="11" actId="26606"/>
          <ac:graphicFrameMkLst>
            <pc:docMk/>
            <pc:sldMk cId="0" sldId="267"/>
            <ac:graphicFrameMk id="5" creationId="{9AC37B67-7824-4441-B53C-B11C7E6DCE22}"/>
          </ac:graphicFrameMkLst>
        </pc:graphicFrameChg>
      </pc:sldChg>
      <pc:sldChg chg="addSp modSp">
        <pc:chgData name="Raul Sidnei" userId="1279d5d3ca440258" providerId="LiveId" clId="{EBC98877-27C5-45E8-B5F0-ED1AF76ACB9B}" dt="2020-09-17T20:16:37.583" v="14" actId="1076"/>
        <pc:sldMkLst>
          <pc:docMk/>
          <pc:sldMk cId="0" sldId="270"/>
        </pc:sldMkLst>
        <pc:picChg chg="add mod">
          <ac:chgData name="Raul Sidnei" userId="1279d5d3ca440258" providerId="LiveId" clId="{EBC98877-27C5-45E8-B5F0-ED1AF76ACB9B}" dt="2020-09-17T20:16:37.583" v="14" actId="1076"/>
          <ac:picMkLst>
            <pc:docMk/>
            <pc:sldMk cId="0" sldId="270"/>
            <ac:picMk id="1026" creationId="{72C22CCD-6123-4C5E-A14F-2424A5C53B00}"/>
          </ac:picMkLst>
        </pc:picChg>
      </pc:sldChg>
      <pc:sldChg chg="addSp delSp modSp mod">
        <pc:chgData name="Raul Sidnei" userId="1279d5d3ca440258" providerId="LiveId" clId="{EBC98877-27C5-45E8-B5F0-ED1AF76ACB9B}" dt="2020-09-17T20:16:47.108" v="15" actId="26606"/>
        <pc:sldMkLst>
          <pc:docMk/>
          <pc:sldMk cId="0" sldId="274"/>
        </pc:sldMkLst>
        <pc:spChg chg="mod">
          <ac:chgData name="Raul Sidnei" userId="1279d5d3ca440258" providerId="LiveId" clId="{EBC98877-27C5-45E8-B5F0-ED1AF76ACB9B}" dt="2020-09-17T20:16:47.108" v="15" actId="26606"/>
          <ac:spMkLst>
            <pc:docMk/>
            <pc:sldMk cId="0" sldId="274"/>
            <ac:spMk id="2" creationId="{00000000-0000-0000-0000-000000000000}"/>
          </ac:spMkLst>
        </pc:spChg>
        <pc:spChg chg="del">
          <ac:chgData name="Raul Sidnei" userId="1279d5d3ca440258" providerId="LiveId" clId="{EBC98877-27C5-45E8-B5F0-ED1AF76ACB9B}" dt="2020-09-17T20:16:47.108" v="15" actId="26606"/>
          <ac:spMkLst>
            <pc:docMk/>
            <pc:sldMk cId="0" sldId="274"/>
            <ac:spMk id="3" creationId="{00000000-0000-0000-0000-000000000000}"/>
          </ac:spMkLst>
        </pc:spChg>
        <pc:graphicFrameChg chg="add">
          <ac:chgData name="Raul Sidnei" userId="1279d5d3ca440258" providerId="LiveId" clId="{EBC98877-27C5-45E8-B5F0-ED1AF76ACB9B}" dt="2020-09-17T20:16:47.108" v="15" actId="26606"/>
          <ac:graphicFrameMkLst>
            <pc:docMk/>
            <pc:sldMk cId="0" sldId="274"/>
            <ac:graphicFrameMk id="5" creationId="{E39A5C36-5033-4C07-803C-6F8B5E8B3A1E}"/>
          </ac:graphicFrameMkLst>
        </pc:graphicFrameChg>
      </pc:sldChg>
      <pc:sldChg chg="addSp delSp modSp mod">
        <pc:chgData name="Raul Sidnei" userId="1279d5d3ca440258" providerId="LiveId" clId="{EBC98877-27C5-45E8-B5F0-ED1AF76ACB9B}" dt="2020-09-17T20:17:08.530" v="18" actId="26606"/>
        <pc:sldMkLst>
          <pc:docMk/>
          <pc:sldMk cId="0" sldId="280"/>
        </pc:sldMkLst>
        <pc:spChg chg="mod">
          <ac:chgData name="Raul Sidnei" userId="1279d5d3ca440258" providerId="LiveId" clId="{EBC98877-27C5-45E8-B5F0-ED1AF76ACB9B}" dt="2020-09-17T20:17:08.530" v="18" actId="26606"/>
          <ac:spMkLst>
            <pc:docMk/>
            <pc:sldMk cId="0" sldId="280"/>
            <ac:spMk id="2" creationId="{00000000-0000-0000-0000-000000000000}"/>
          </ac:spMkLst>
        </pc:spChg>
        <pc:spChg chg="add del">
          <ac:chgData name="Raul Sidnei" userId="1279d5d3ca440258" providerId="LiveId" clId="{EBC98877-27C5-45E8-B5F0-ED1AF76ACB9B}" dt="2020-09-17T20:17:08.530" v="18" actId="26606"/>
          <ac:spMkLst>
            <pc:docMk/>
            <pc:sldMk cId="0" sldId="280"/>
            <ac:spMk id="3" creationId="{00000000-0000-0000-0000-000000000000}"/>
          </ac:spMkLst>
        </pc:spChg>
        <pc:graphicFrameChg chg="add del">
          <ac:chgData name="Raul Sidnei" userId="1279d5d3ca440258" providerId="LiveId" clId="{EBC98877-27C5-45E8-B5F0-ED1AF76ACB9B}" dt="2020-09-17T20:17:08.518" v="17" actId="26606"/>
          <ac:graphicFrameMkLst>
            <pc:docMk/>
            <pc:sldMk cId="0" sldId="280"/>
            <ac:graphicFrameMk id="5" creationId="{C0AAD688-02E1-4CFD-8D76-101A57060F6C}"/>
          </ac:graphicFrameMkLst>
        </pc:graphicFrameChg>
        <pc:graphicFrameChg chg="add">
          <ac:chgData name="Raul Sidnei" userId="1279d5d3ca440258" providerId="LiveId" clId="{EBC98877-27C5-45E8-B5F0-ED1AF76ACB9B}" dt="2020-09-17T20:17:08.530" v="18" actId="26606"/>
          <ac:graphicFrameMkLst>
            <pc:docMk/>
            <pc:sldMk cId="0" sldId="280"/>
            <ac:graphicFrameMk id="7" creationId="{6B941ED9-7033-4B57-871F-82206BC09C5D}"/>
          </ac:graphicFrameMkLst>
        </pc:graphicFrameChg>
      </pc:sldChg>
      <pc:sldChg chg="modSp mod">
        <pc:chgData name="Raul Sidnei" userId="1279d5d3ca440258" providerId="LiveId" clId="{EBC98877-27C5-45E8-B5F0-ED1AF76ACB9B}" dt="2020-09-17T20:17:30.661" v="22" actId="404"/>
        <pc:sldMkLst>
          <pc:docMk/>
          <pc:sldMk cId="0" sldId="287"/>
        </pc:sldMkLst>
        <pc:spChg chg="mod">
          <ac:chgData name="Raul Sidnei" userId="1279d5d3ca440258" providerId="LiveId" clId="{EBC98877-27C5-45E8-B5F0-ED1AF76ACB9B}" dt="2020-09-17T20:17:30.661" v="22" actId="404"/>
          <ac:spMkLst>
            <pc:docMk/>
            <pc:sldMk cId="0" sldId="287"/>
            <ac:spMk id="3" creationId="{00000000-0000-0000-0000-000000000000}"/>
          </ac:spMkLst>
        </pc:spChg>
      </pc:sldChg>
      <pc:sldChg chg="addSp delSp modSp mod">
        <pc:chgData name="Raul Sidnei" userId="1279d5d3ca440258" providerId="LiveId" clId="{EBC98877-27C5-45E8-B5F0-ED1AF76ACB9B}" dt="2020-09-17T20:13:40.391" v="0" actId="26606"/>
        <pc:sldMkLst>
          <pc:docMk/>
          <pc:sldMk cId="737321268" sldId="293"/>
        </pc:sldMkLst>
        <pc:spChg chg="mod">
          <ac:chgData name="Raul Sidnei" userId="1279d5d3ca440258" providerId="LiveId" clId="{EBC98877-27C5-45E8-B5F0-ED1AF76ACB9B}" dt="2020-09-17T20:13:40.391" v="0" actId="26606"/>
          <ac:spMkLst>
            <pc:docMk/>
            <pc:sldMk cId="737321268" sldId="293"/>
            <ac:spMk id="2" creationId="{37A9FFFB-9753-41B2-BBC7-EACF0463BC50}"/>
          </ac:spMkLst>
        </pc:spChg>
        <pc:spChg chg="del">
          <ac:chgData name="Raul Sidnei" userId="1279d5d3ca440258" providerId="LiveId" clId="{EBC98877-27C5-45E8-B5F0-ED1AF76ACB9B}" dt="2020-09-17T20:13:40.391" v="0" actId="26606"/>
          <ac:spMkLst>
            <pc:docMk/>
            <pc:sldMk cId="737321268" sldId="293"/>
            <ac:spMk id="3" creationId="{58A074E6-2EBB-4309-87A1-CB816D865E40}"/>
          </ac:spMkLst>
        </pc:spChg>
        <pc:graphicFrameChg chg="add">
          <ac:chgData name="Raul Sidnei" userId="1279d5d3ca440258" providerId="LiveId" clId="{EBC98877-27C5-45E8-B5F0-ED1AF76ACB9B}" dt="2020-09-17T20:13:40.391" v="0" actId="26606"/>
          <ac:graphicFrameMkLst>
            <pc:docMk/>
            <pc:sldMk cId="737321268" sldId="293"/>
            <ac:graphicFrameMk id="5" creationId="{80FA75BF-5BAD-4880-A7C8-F710FE2C7C6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7.svg"/><Relationship Id="rId4" Type="http://schemas.openxmlformats.org/officeDocument/2006/relationships/image" Target="../media/image25.svg"/><Relationship Id="rId9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7.svg"/><Relationship Id="rId4" Type="http://schemas.openxmlformats.org/officeDocument/2006/relationships/image" Target="../media/image25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4D5CE-CB6D-411E-B829-9524FA883FC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CA48472-C496-4457-8BA8-25344A9996C3}">
      <dgm:prSet/>
      <dgm:spPr/>
      <dgm:t>
        <a:bodyPr/>
        <a:lstStyle/>
        <a:p>
          <a:pPr>
            <a:defRPr cap="all"/>
          </a:pPr>
          <a:r>
            <a:rPr lang="pt-BR"/>
            <a:t>Conceitos básicos</a:t>
          </a:r>
          <a:endParaRPr lang="en-US"/>
        </a:p>
      </dgm:t>
    </dgm:pt>
    <dgm:pt modelId="{AF67228C-269E-4F90-A8A8-60517B770BB3}" type="parTrans" cxnId="{21FC902B-9BF6-4B33-8704-A17FEA147DFB}">
      <dgm:prSet/>
      <dgm:spPr/>
      <dgm:t>
        <a:bodyPr/>
        <a:lstStyle/>
        <a:p>
          <a:endParaRPr lang="en-US"/>
        </a:p>
      </dgm:t>
    </dgm:pt>
    <dgm:pt modelId="{8D11BA88-7329-4313-839F-632724C60939}" type="sibTrans" cxnId="{21FC902B-9BF6-4B33-8704-A17FEA147DFB}">
      <dgm:prSet/>
      <dgm:spPr/>
      <dgm:t>
        <a:bodyPr/>
        <a:lstStyle/>
        <a:p>
          <a:endParaRPr lang="en-US"/>
        </a:p>
      </dgm:t>
    </dgm:pt>
    <dgm:pt modelId="{5C9DF251-434D-4FD5-87B3-52081168262E}">
      <dgm:prSet/>
      <dgm:spPr/>
      <dgm:t>
        <a:bodyPr/>
        <a:lstStyle/>
        <a:p>
          <a:pPr>
            <a:defRPr cap="all"/>
          </a:pPr>
          <a:r>
            <a:rPr lang="pt-BR"/>
            <a:t>Controle de versão</a:t>
          </a:r>
          <a:endParaRPr lang="en-US"/>
        </a:p>
      </dgm:t>
    </dgm:pt>
    <dgm:pt modelId="{C48B1E3C-EDC2-4404-B7B9-664241EB524E}" type="parTrans" cxnId="{951D0D10-5CA0-4856-BF33-63B8B6CB6D76}">
      <dgm:prSet/>
      <dgm:spPr/>
      <dgm:t>
        <a:bodyPr/>
        <a:lstStyle/>
        <a:p>
          <a:endParaRPr lang="en-US"/>
        </a:p>
      </dgm:t>
    </dgm:pt>
    <dgm:pt modelId="{E755858F-0295-4A55-A65D-7848CE15808B}" type="sibTrans" cxnId="{951D0D10-5CA0-4856-BF33-63B8B6CB6D76}">
      <dgm:prSet/>
      <dgm:spPr/>
      <dgm:t>
        <a:bodyPr/>
        <a:lstStyle/>
        <a:p>
          <a:endParaRPr lang="en-US"/>
        </a:p>
      </dgm:t>
    </dgm:pt>
    <dgm:pt modelId="{03201372-39B0-4679-B44D-E889988CE0B9}">
      <dgm:prSet/>
      <dgm:spPr/>
      <dgm:t>
        <a:bodyPr/>
        <a:lstStyle/>
        <a:p>
          <a:pPr>
            <a:defRPr cap="all"/>
          </a:pPr>
          <a:r>
            <a:rPr lang="pt-BR"/>
            <a:t>Controle de mudança</a:t>
          </a:r>
          <a:endParaRPr lang="en-US"/>
        </a:p>
      </dgm:t>
    </dgm:pt>
    <dgm:pt modelId="{5BCA7B70-7A21-4879-86D9-FA7DC0C77431}" type="parTrans" cxnId="{EFE68A6B-E9CA-439F-B896-59956141D21F}">
      <dgm:prSet/>
      <dgm:spPr/>
      <dgm:t>
        <a:bodyPr/>
        <a:lstStyle/>
        <a:p>
          <a:endParaRPr lang="en-US"/>
        </a:p>
      </dgm:t>
    </dgm:pt>
    <dgm:pt modelId="{B25D42E0-265A-4418-8E5C-FD83C885A504}" type="sibTrans" cxnId="{EFE68A6B-E9CA-439F-B896-59956141D21F}">
      <dgm:prSet/>
      <dgm:spPr/>
      <dgm:t>
        <a:bodyPr/>
        <a:lstStyle/>
        <a:p>
          <a:endParaRPr lang="en-US"/>
        </a:p>
      </dgm:t>
    </dgm:pt>
    <dgm:pt modelId="{B6D0621F-E521-4DEF-BDB6-4E47CD2CEF91}">
      <dgm:prSet/>
      <dgm:spPr/>
      <dgm:t>
        <a:bodyPr/>
        <a:lstStyle/>
        <a:p>
          <a:pPr>
            <a:defRPr cap="all"/>
          </a:pPr>
          <a:r>
            <a:rPr lang="pt-BR"/>
            <a:t>Auditoria</a:t>
          </a:r>
          <a:endParaRPr lang="en-US"/>
        </a:p>
      </dgm:t>
    </dgm:pt>
    <dgm:pt modelId="{FD0D7338-7EB7-4358-B37F-3B95462E44FD}" type="parTrans" cxnId="{FE4682EA-4FD2-43E2-BE0E-F49654B0D946}">
      <dgm:prSet/>
      <dgm:spPr/>
      <dgm:t>
        <a:bodyPr/>
        <a:lstStyle/>
        <a:p>
          <a:endParaRPr lang="en-US"/>
        </a:p>
      </dgm:t>
    </dgm:pt>
    <dgm:pt modelId="{C44D34E9-F99F-4973-A9D8-D7400E1AD860}" type="sibTrans" cxnId="{FE4682EA-4FD2-43E2-BE0E-F49654B0D946}">
      <dgm:prSet/>
      <dgm:spPr/>
      <dgm:t>
        <a:bodyPr/>
        <a:lstStyle/>
        <a:p>
          <a:endParaRPr lang="en-US"/>
        </a:p>
      </dgm:t>
    </dgm:pt>
    <dgm:pt modelId="{F272F929-9FD0-4813-AF39-191C9CD908FB}">
      <dgm:prSet/>
      <dgm:spPr/>
      <dgm:t>
        <a:bodyPr/>
        <a:lstStyle/>
        <a:p>
          <a:pPr>
            <a:defRPr cap="all"/>
          </a:pPr>
          <a:r>
            <a:rPr lang="pt-BR"/>
            <a:t>Ferramenta</a:t>
          </a:r>
          <a:endParaRPr lang="en-US"/>
        </a:p>
      </dgm:t>
    </dgm:pt>
    <dgm:pt modelId="{034FDCFF-DCB8-4F47-B177-B9892CA03F49}" type="parTrans" cxnId="{6C86A4FB-FD64-42E9-8E01-22CFF66E1CDE}">
      <dgm:prSet/>
      <dgm:spPr/>
      <dgm:t>
        <a:bodyPr/>
        <a:lstStyle/>
        <a:p>
          <a:endParaRPr lang="en-US"/>
        </a:p>
      </dgm:t>
    </dgm:pt>
    <dgm:pt modelId="{D18EA3A2-6447-4169-AD87-BE41F74C101E}" type="sibTrans" cxnId="{6C86A4FB-FD64-42E9-8E01-22CFF66E1CDE}">
      <dgm:prSet/>
      <dgm:spPr/>
      <dgm:t>
        <a:bodyPr/>
        <a:lstStyle/>
        <a:p>
          <a:endParaRPr lang="en-US"/>
        </a:p>
      </dgm:t>
    </dgm:pt>
    <dgm:pt modelId="{1747D45F-31F8-4576-9844-15DE1ADA59CD}" type="pres">
      <dgm:prSet presAssocID="{EF34D5CE-CB6D-411E-B829-9524FA883FC6}" presName="root" presStyleCnt="0">
        <dgm:presLayoutVars>
          <dgm:dir/>
          <dgm:resizeHandles val="exact"/>
        </dgm:presLayoutVars>
      </dgm:prSet>
      <dgm:spPr/>
    </dgm:pt>
    <dgm:pt modelId="{4D9BB595-00DF-45BD-B62D-DD3FBA2577CB}" type="pres">
      <dgm:prSet presAssocID="{8CA48472-C496-4457-8BA8-25344A9996C3}" presName="compNode" presStyleCnt="0"/>
      <dgm:spPr/>
    </dgm:pt>
    <dgm:pt modelId="{E0FF68F3-E56C-4F98-8660-D395F442D022}" type="pres">
      <dgm:prSet presAssocID="{8CA48472-C496-4457-8BA8-25344A9996C3}" presName="iconBgRect" presStyleLbl="bgShp" presStyleIdx="0" presStyleCnt="5"/>
      <dgm:spPr/>
    </dgm:pt>
    <dgm:pt modelId="{5DF9AE83-1F99-467A-8002-2E6F9EB26490}" type="pres">
      <dgm:prSet presAssocID="{8CA48472-C496-4457-8BA8-25344A9996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7F9679-CD1A-4F5F-8E9E-CA90F26162B8}" type="pres">
      <dgm:prSet presAssocID="{8CA48472-C496-4457-8BA8-25344A9996C3}" presName="spaceRect" presStyleCnt="0"/>
      <dgm:spPr/>
    </dgm:pt>
    <dgm:pt modelId="{48905701-B85F-4ED8-AACE-A441CC8D666F}" type="pres">
      <dgm:prSet presAssocID="{8CA48472-C496-4457-8BA8-25344A9996C3}" presName="textRect" presStyleLbl="revTx" presStyleIdx="0" presStyleCnt="5">
        <dgm:presLayoutVars>
          <dgm:chMax val="1"/>
          <dgm:chPref val="1"/>
        </dgm:presLayoutVars>
      </dgm:prSet>
      <dgm:spPr/>
    </dgm:pt>
    <dgm:pt modelId="{1570F9D1-06F6-4D66-A36B-A843FA9A0E42}" type="pres">
      <dgm:prSet presAssocID="{8D11BA88-7329-4313-839F-632724C60939}" presName="sibTrans" presStyleCnt="0"/>
      <dgm:spPr/>
    </dgm:pt>
    <dgm:pt modelId="{A1011950-D506-4404-B0AA-1AE1D9345202}" type="pres">
      <dgm:prSet presAssocID="{5C9DF251-434D-4FD5-87B3-52081168262E}" presName="compNode" presStyleCnt="0"/>
      <dgm:spPr/>
    </dgm:pt>
    <dgm:pt modelId="{0F3E43E9-5413-4D12-B433-E172ACE87FD8}" type="pres">
      <dgm:prSet presAssocID="{5C9DF251-434D-4FD5-87B3-52081168262E}" presName="iconBgRect" presStyleLbl="bgShp" presStyleIdx="1" presStyleCnt="5"/>
      <dgm:spPr/>
    </dgm:pt>
    <dgm:pt modelId="{61BFF1C0-28D6-44E1-9034-2C340D31F806}" type="pres">
      <dgm:prSet presAssocID="{5C9DF251-434D-4FD5-87B3-5208116826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68AFAAE0-15BC-4C03-98E4-7C18BA866F35}" type="pres">
      <dgm:prSet presAssocID="{5C9DF251-434D-4FD5-87B3-52081168262E}" presName="spaceRect" presStyleCnt="0"/>
      <dgm:spPr/>
    </dgm:pt>
    <dgm:pt modelId="{AB78B6E3-9D1A-4AB4-8167-641C0466A7CE}" type="pres">
      <dgm:prSet presAssocID="{5C9DF251-434D-4FD5-87B3-52081168262E}" presName="textRect" presStyleLbl="revTx" presStyleIdx="1" presStyleCnt="5">
        <dgm:presLayoutVars>
          <dgm:chMax val="1"/>
          <dgm:chPref val="1"/>
        </dgm:presLayoutVars>
      </dgm:prSet>
      <dgm:spPr/>
    </dgm:pt>
    <dgm:pt modelId="{40091A69-5F1D-4045-87E5-97BC360CA006}" type="pres">
      <dgm:prSet presAssocID="{E755858F-0295-4A55-A65D-7848CE15808B}" presName="sibTrans" presStyleCnt="0"/>
      <dgm:spPr/>
    </dgm:pt>
    <dgm:pt modelId="{69F1EC29-1B21-4AAF-A76E-D78E985CDA32}" type="pres">
      <dgm:prSet presAssocID="{03201372-39B0-4679-B44D-E889988CE0B9}" presName="compNode" presStyleCnt="0"/>
      <dgm:spPr/>
    </dgm:pt>
    <dgm:pt modelId="{68BA12CC-A656-44B5-8C35-6817B17FAE77}" type="pres">
      <dgm:prSet presAssocID="{03201372-39B0-4679-B44D-E889988CE0B9}" presName="iconBgRect" presStyleLbl="bgShp" presStyleIdx="2" presStyleCnt="5"/>
      <dgm:spPr/>
    </dgm:pt>
    <dgm:pt modelId="{A056B609-0758-49A9-8D8D-FE92A05DA2AC}" type="pres">
      <dgm:prSet presAssocID="{03201372-39B0-4679-B44D-E889988CE0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D15BE6D-7135-4AB1-B083-0FEE2622C0C4}" type="pres">
      <dgm:prSet presAssocID="{03201372-39B0-4679-B44D-E889988CE0B9}" presName="spaceRect" presStyleCnt="0"/>
      <dgm:spPr/>
    </dgm:pt>
    <dgm:pt modelId="{97D92C51-B421-4E21-B364-6DD145BB8BE6}" type="pres">
      <dgm:prSet presAssocID="{03201372-39B0-4679-B44D-E889988CE0B9}" presName="textRect" presStyleLbl="revTx" presStyleIdx="2" presStyleCnt="5">
        <dgm:presLayoutVars>
          <dgm:chMax val="1"/>
          <dgm:chPref val="1"/>
        </dgm:presLayoutVars>
      </dgm:prSet>
      <dgm:spPr/>
    </dgm:pt>
    <dgm:pt modelId="{2D0D19CE-FA6F-4AAD-8804-D9AC697DFC64}" type="pres">
      <dgm:prSet presAssocID="{B25D42E0-265A-4418-8E5C-FD83C885A504}" presName="sibTrans" presStyleCnt="0"/>
      <dgm:spPr/>
    </dgm:pt>
    <dgm:pt modelId="{60F86E1E-8FA9-4B76-BB9E-C51BBA80FE2A}" type="pres">
      <dgm:prSet presAssocID="{B6D0621F-E521-4DEF-BDB6-4E47CD2CEF91}" presName="compNode" presStyleCnt="0"/>
      <dgm:spPr/>
    </dgm:pt>
    <dgm:pt modelId="{0B9217C3-001B-4FAC-9E7C-14626B08BE90}" type="pres">
      <dgm:prSet presAssocID="{B6D0621F-E521-4DEF-BDB6-4E47CD2CEF91}" presName="iconBgRect" presStyleLbl="bgShp" presStyleIdx="3" presStyleCnt="5"/>
      <dgm:spPr/>
    </dgm:pt>
    <dgm:pt modelId="{0365F05D-0CCE-4FC2-8507-D3514D44F27C}" type="pres">
      <dgm:prSet presAssocID="{B6D0621F-E521-4DEF-BDB6-4E47CD2CEF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AC06E76-FC14-4FCD-A72D-77687AA97D95}" type="pres">
      <dgm:prSet presAssocID="{B6D0621F-E521-4DEF-BDB6-4E47CD2CEF91}" presName="spaceRect" presStyleCnt="0"/>
      <dgm:spPr/>
    </dgm:pt>
    <dgm:pt modelId="{E0CFF018-047A-4ECD-9F6B-176ECF426EA2}" type="pres">
      <dgm:prSet presAssocID="{B6D0621F-E521-4DEF-BDB6-4E47CD2CEF91}" presName="textRect" presStyleLbl="revTx" presStyleIdx="3" presStyleCnt="5">
        <dgm:presLayoutVars>
          <dgm:chMax val="1"/>
          <dgm:chPref val="1"/>
        </dgm:presLayoutVars>
      </dgm:prSet>
      <dgm:spPr/>
    </dgm:pt>
    <dgm:pt modelId="{57E9C835-5F6E-4BC0-B540-5C2909D304DE}" type="pres">
      <dgm:prSet presAssocID="{C44D34E9-F99F-4973-A9D8-D7400E1AD860}" presName="sibTrans" presStyleCnt="0"/>
      <dgm:spPr/>
    </dgm:pt>
    <dgm:pt modelId="{6E67BFBA-210D-4832-9BDC-B09511EFD98E}" type="pres">
      <dgm:prSet presAssocID="{F272F929-9FD0-4813-AF39-191C9CD908FB}" presName="compNode" presStyleCnt="0"/>
      <dgm:spPr/>
    </dgm:pt>
    <dgm:pt modelId="{4AE68977-492A-4051-BB09-AFFC2144BA78}" type="pres">
      <dgm:prSet presAssocID="{F272F929-9FD0-4813-AF39-191C9CD908FB}" presName="iconBgRect" presStyleLbl="bgShp" presStyleIdx="4" presStyleCnt="5"/>
      <dgm:spPr/>
    </dgm:pt>
    <dgm:pt modelId="{678675F2-B6E6-4DC1-B90A-A92F4C74A5BE}" type="pres">
      <dgm:prSet presAssocID="{F272F929-9FD0-4813-AF39-191C9CD908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ve de fenda"/>
        </a:ext>
      </dgm:extLst>
    </dgm:pt>
    <dgm:pt modelId="{BC6A0B29-163B-4ECC-BA59-AE6D6155C7A0}" type="pres">
      <dgm:prSet presAssocID="{F272F929-9FD0-4813-AF39-191C9CD908FB}" presName="spaceRect" presStyleCnt="0"/>
      <dgm:spPr/>
    </dgm:pt>
    <dgm:pt modelId="{72A19407-C872-471C-B738-9034C1B1FD9D}" type="pres">
      <dgm:prSet presAssocID="{F272F929-9FD0-4813-AF39-191C9CD908F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BF440A-D36E-4460-899A-3FC06A6AB488}" type="presOf" srcId="{8CA48472-C496-4457-8BA8-25344A9996C3}" destId="{48905701-B85F-4ED8-AACE-A441CC8D666F}" srcOrd="0" destOrd="0" presId="urn:microsoft.com/office/officeart/2018/5/layout/IconCircleLabelList"/>
    <dgm:cxn modelId="{951D0D10-5CA0-4856-BF33-63B8B6CB6D76}" srcId="{EF34D5CE-CB6D-411E-B829-9524FA883FC6}" destId="{5C9DF251-434D-4FD5-87B3-52081168262E}" srcOrd="1" destOrd="0" parTransId="{C48B1E3C-EDC2-4404-B7B9-664241EB524E}" sibTransId="{E755858F-0295-4A55-A65D-7848CE15808B}"/>
    <dgm:cxn modelId="{21FC902B-9BF6-4B33-8704-A17FEA147DFB}" srcId="{EF34D5CE-CB6D-411E-B829-9524FA883FC6}" destId="{8CA48472-C496-4457-8BA8-25344A9996C3}" srcOrd="0" destOrd="0" parTransId="{AF67228C-269E-4F90-A8A8-60517B770BB3}" sibTransId="{8D11BA88-7329-4313-839F-632724C60939}"/>
    <dgm:cxn modelId="{DCD39962-8823-42D0-BD54-83F0E95DDA29}" type="presOf" srcId="{B6D0621F-E521-4DEF-BDB6-4E47CD2CEF91}" destId="{E0CFF018-047A-4ECD-9F6B-176ECF426EA2}" srcOrd="0" destOrd="0" presId="urn:microsoft.com/office/officeart/2018/5/layout/IconCircleLabelList"/>
    <dgm:cxn modelId="{EFE68A6B-E9CA-439F-B896-59956141D21F}" srcId="{EF34D5CE-CB6D-411E-B829-9524FA883FC6}" destId="{03201372-39B0-4679-B44D-E889988CE0B9}" srcOrd="2" destOrd="0" parTransId="{5BCA7B70-7A21-4879-86D9-FA7DC0C77431}" sibTransId="{B25D42E0-265A-4418-8E5C-FD83C885A504}"/>
    <dgm:cxn modelId="{434C1C50-1D23-48CF-A360-BEA6EE4945BD}" type="presOf" srcId="{EF34D5CE-CB6D-411E-B829-9524FA883FC6}" destId="{1747D45F-31F8-4576-9844-15DE1ADA59CD}" srcOrd="0" destOrd="0" presId="urn:microsoft.com/office/officeart/2018/5/layout/IconCircleLabelList"/>
    <dgm:cxn modelId="{FB842470-8A7E-4AF0-A71B-30B6D34A630C}" type="presOf" srcId="{F272F929-9FD0-4813-AF39-191C9CD908FB}" destId="{72A19407-C872-471C-B738-9034C1B1FD9D}" srcOrd="0" destOrd="0" presId="urn:microsoft.com/office/officeart/2018/5/layout/IconCircleLabelList"/>
    <dgm:cxn modelId="{3FC4AF99-7277-4A8E-BA0D-2063DBB87726}" type="presOf" srcId="{5C9DF251-434D-4FD5-87B3-52081168262E}" destId="{AB78B6E3-9D1A-4AB4-8167-641C0466A7CE}" srcOrd="0" destOrd="0" presId="urn:microsoft.com/office/officeart/2018/5/layout/IconCircleLabelList"/>
    <dgm:cxn modelId="{772458E4-AF7B-4E61-B309-15D077A77432}" type="presOf" srcId="{03201372-39B0-4679-B44D-E889988CE0B9}" destId="{97D92C51-B421-4E21-B364-6DD145BB8BE6}" srcOrd="0" destOrd="0" presId="urn:microsoft.com/office/officeart/2018/5/layout/IconCircleLabelList"/>
    <dgm:cxn modelId="{FE4682EA-4FD2-43E2-BE0E-F49654B0D946}" srcId="{EF34D5CE-CB6D-411E-B829-9524FA883FC6}" destId="{B6D0621F-E521-4DEF-BDB6-4E47CD2CEF91}" srcOrd="3" destOrd="0" parTransId="{FD0D7338-7EB7-4358-B37F-3B95462E44FD}" sibTransId="{C44D34E9-F99F-4973-A9D8-D7400E1AD860}"/>
    <dgm:cxn modelId="{6C86A4FB-FD64-42E9-8E01-22CFF66E1CDE}" srcId="{EF34D5CE-CB6D-411E-B829-9524FA883FC6}" destId="{F272F929-9FD0-4813-AF39-191C9CD908FB}" srcOrd="4" destOrd="0" parTransId="{034FDCFF-DCB8-4F47-B177-B9892CA03F49}" sibTransId="{D18EA3A2-6447-4169-AD87-BE41F74C101E}"/>
    <dgm:cxn modelId="{D6B028B3-2322-4CCD-8930-7FAC9A645247}" type="presParOf" srcId="{1747D45F-31F8-4576-9844-15DE1ADA59CD}" destId="{4D9BB595-00DF-45BD-B62D-DD3FBA2577CB}" srcOrd="0" destOrd="0" presId="urn:microsoft.com/office/officeart/2018/5/layout/IconCircleLabelList"/>
    <dgm:cxn modelId="{42729CB4-916A-4125-8E0A-BD587224C4CC}" type="presParOf" srcId="{4D9BB595-00DF-45BD-B62D-DD3FBA2577CB}" destId="{E0FF68F3-E56C-4F98-8660-D395F442D022}" srcOrd="0" destOrd="0" presId="urn:microsoft.com/office/officeart/2018/5/layout/IconCircleLabelList"/>
    <dgm:cxn modelId="{EFDCA7A7-4092-4CBA-A83C-06E6395F9C1B}" type="presParOf" srcId="{4D9BB595-00DF-45BD-B62D-DD3FBA2577CB}" destId="{5DF9AE83-1F99-467A-8002-2E6F9EB26490}" srcOrd="1" destOrd="0" presId="urn:microsoft.com/office/officeart/2018/5/layout/IconCircleLabelList"/>
    <dgm:cxn modelId="{9EEAC195-C50B-4663-9706-037657496E0A}" type="presParOf" srcId="{4D9BB595-00DF-45BD-B62D-DD3FBA2577CB}" destId="{217F9679-CD1A-4F5F-8E9E-CA90F26162B8}" srcOrd="2" destOrd="0" presId="urn:microsoft.com/office/officeart/2018/5/layout/IconCircleLabelList"/>
    <dgm:cxn modelId="{745A8375-4D66-43F1-A174-F3C0B2AACF77}" type="presParOf" srcId="{4D9BB595-00DF-45BD-B62D-DD3FBA2577CB}" destId="{48905701-B85F-4ED8-AACE-A441CC8D666F}" srcOrd="3" destOrd="0" presId="urn:microsoft.com/office/officeart/2018/5/layout/IconCircleLabelList"/>
    <dgm:cxn modelId="{1CA1B82B-DF2A-4C44-BE77-4846096644CC}" type="presParOf" srcId="{1747D45F-31F8-4576-9844-15DE1ADA59CD}" destId="{1570F9D1-06F6-4D66-A36B-A843FA9A0E42}" srcOrd="1" destOrd="0" presId="urn:microsoft.com/office/officeart/2018/5/layout/IconCircleLabelList"/>
    <dgm:cxn modelId="{A8A7F8D8-7C5C-48FA-9E22-CA9C5A3CEA76}" type="presParOf" srcId="{1747D45F-31F8-4576-9844-15DE1ADA59CD}" destId="{A1011950-D506-4404-B0AA-1AE1D9345202}" srcOrd="2" destOrd="0" presId="urn:microsoft.com/office/officeart/2018/5/layout/IconCircleLabelList"/>
    <dgm:cxn modelId="{6C74B6B1-9F09-43D1-B0AF-30EFE7427358}" type="presParOf" srcId="{A1011950-D506-4404-B0AA-1AE1D9345202}" destId="{0F3E43E9-5413-4D12-B433-E172ACE87FD8}" srcOrd="0" destOrd="0" presId="urn:microsoft.com/office/officeart/2018/5/layout/IconCircleLabelList"/>
    <dgm:cxn modelId="{B9963469-56F4-4D69-9B5E-ED8AAFD4582F}" type="presParOf" srcId="{A1011950-D506-4404-B0AA-1AE1D9345202}" destId="{61BFF1C0-28D6-44E1-9034-2C340D31F806}" srcOrd="1" destOrd="0" presId="urn:microsoft.com/office/officeart/2018/5/layout/IconCircleLabelList"/>
    <dgm:cxn modelId="{5ED207C5-F4CA-4277-91A6-A8ECE97AE5A7}" type="presParOf" srcId="{A1011950-D506-4404-B0AA-1AE1D9345202}" destId="{68AFAAE0-15BC-4C03-98E4-7C18BA866F35}" srcOrd="2" destOrd="0" presId="urn:microsoft.com/office/officeart/2018/5/layout/IconCircleLabelList"/>
    <dgm:cxn modelId="{5E6207FD-240B-4B2F-8346-ABF4F4062729}" type="presParOf" srcId="{A1011950-D506-4404-B0AA-1AE1D9345202}" destId="{AB78B6E3-9D1A-4AB4-8167-641C0466A7CE}" srcOrd="3" destOrd="0" presId="urn:microsoft.com/office/officeart/2018/5/layout/IconCircleLabelList"/>
    <dgm:cxn modelId="{1E537654-4F0F-48F9-ADB7-962B3DF122FF}" type="presParOf" srcId="{1747D45F-31F8-4576-9844-15DE1ADA59CD}" destId="{40091A69-5F1D-4045-87E5-97BC360CA006}" srcOrd="3" destOrd="0" presId="urn:microsoft.com/office/officeart/2018/5/layout/IconCircleLabelList"/>
    <dgm:cxn modelId="{F65158C9-BC79-4100-83AD-27BC94F6F4E4}" type="presParOf" srcId="{1747D45F-31F8-4576-9844-15DE1ADA59CD}" destId="{69F1EC29-1B21-4AAF-A76E-D78E985CDA32}" srcOrd="4" destOrd="0" presId="urn:microsoft.com/office/officeart/2018/5/layout/IconCircleLabelList"/>
    <dgm:cxn modelId="{E7985B92-0142-4E12-8114-05344FB652DE}" type="presParOf" srcId="{69F1EC29-1B21-4AAF-A76E-D78E985CDA32}" destId="{68BA12CC-A656-44B5-8C35-6817B17FAE77}" srcOrd="0" destOrd="0" presId="urn:microsoft.com/office/officeart/2018/5/layout/IconCircleLabelList"/>
    <dgm:cxn modelId="{B0E932D0-82A0-42D9-A588-CB6D3955A5CC}" type="presParOf" srcId="{69F1EC29-1B21-4AAF-A76E-D78E985CDA32}" destId="{A056B609-0758-49A9-8D8D-FE92A05DA2AC}" srcOrd="1" destOrd="0" presId="urn:microsoft.com/office/officeart/2018/5/layout/IconCircleLabelList"/>
    <dgm:cxn modelId="{AFD3A810-A348-4DE5-82F1-1ED7592821CF}" type="presParOf" srcId="{69F1EC29-1B21-4AAF-A76E-D78E985CDA32}" destId="{2D15BE6D-7135-4AB1-B083-0FEE2622C0C4}" srcOrd="2" destOrd="0" presId="urn:microsoft.com/office/officeart/2018/5/layout/IconCircleLabelList"/>
    <dgm:cxn modelId="{D8726655-538C-4ED5-896C-1871AD23D9F0}" type="presParOf" srcId="{69F1EC29-1B21-4AAF-A76E-D78E985CDA32}" destId="{97D92C51-B421-4E21-B364-6DD145BB8BE6}" srcOrd="3" destOrd="0" presId="urn:microsoft.com/office/officeart/2018/5/layout/IconCircleLabelList"/>
    <dgm:cxn modelId="{56CC7902-2559-4DAD-A76F-BB2BB7B21260}" type="presParOf" srcId="{1747D45F-31F8-4576-9844-15DE1ADA59CD}" destId="{2D0D19CE-FA6F-4AAD-8804-D9AC697DFC64}" srcOrd="5" destOrd="0" presId="urn:microsoft.com/office/officeart/2018/5/layout/IconCircleLabelList"/>
    <dgm:cxn modelId="{D60D13BF-5599-4773-8A5C-6CE7706A8896}" type="presParOf" srcId="{1747D45F-31F8-4576-9844-15DE1ADA59CD}" destId="{60F86E1E-8FA9-4B76-BB9E-C51BBA80FE2A}" srcOrd="6" destOrd="0" presId="urn:microsoft.com/office/officeart/2018/5/layout/IconCircleLabelList"/>
    <dgm:cxn modelId="{DF10BA64-3167-4BBC-BFD3-8F25C829577C}" type="presParOf" srcId="{60F86E1E-8FA9-4B76-BB9E-C51BBA80FE2A}" destId="{0B9217C3-001B-4FAC-9E7C-14626B08BE90}" srcOrd="0" destOrd="0" presId="urn:microsoft.com/office/officeart/2018/5/layout/IconCircleLabelList"/>
    <dgm:cxn modelId="{AD36D516-F0DD-4F86-B0CD-EAB25C5B6186}" type="presParOf" srcId="{60F86E1E-8FA9-4B76-BB9E-C51BBA80FE2A}" destId="{0365F05D-0CCE-4FC2-8507-D3514D44F27C}" srcOrd="1" destOrd="0" presId="urn:microsoft.com/office/officeart/2018/5/layout/IconCircleLabelList"/>
    <dgm:cxn modelId="{47E6E9BD-D719-406B-A561-5D4F114DE19C}" type="presParOf" srcId="{60F86E1E-8FA9-4B76-BB9E-C51BBA80FE2A}" destId="{FAC06E76-FC14-4FCD-A72D-77687AA97D95}" srcOrd="2" destOrd="0" presId="urn:microsoft.com/office/officeart/2018/5/layout/IconCircleLabelList"/>
    <dgm:cxn modelId="{59525B83-9571-44D6-B107-717D36D70961}" type="presParOf" srcId="{60F86E1E-8FA9-4B76-BB9E-C51BBA80FE2A}" destId="{E0CFF018-047A-4ECD-9F6B-176ECF426EA2}" srcOrd="3" destOrd="0" presId="urn:microsoft.com/office/officeart/2018/5/layout/IconCircleLabelList"/>
    <dgm:cxn modelId="{8A473207-99F1-44EC-9DEF-7BA29A79B740}" type="presParOf" srcId="{1747D45F-31F8-4576-9844-15DE1ADA59CD}" destId="{57E9C835-5F6E-4BC0-B540-5C2909D304DE}" srcOrd="7" destOrd="0" presId="urn:microsoft.com/office/officeart/2018/5/layout/IconCircleLabelList"/>
    <dgm:cxn modelId="{7F2327FE-F50F-4AC2-B145-6CE3EAD81F7A}" type="presParOf" srcId="{1747D45F-31F8-4576-9844-15DE1ADA59CD}" destId="{6E67BFBA-210D-4832-9BDC-B09511EFD98E}" srcOrd="8" destOrd="0" presId="urn:microsoft.com/office/officeart/2018/5/layout/IconCircleLabelList"/>
    <dgm:cxn modelId="{53D28E78-6191-4D79-A809-38968D30548B}" type="presParOf" srcId="{6E67BFBA-210D-4832-9BDC-B09511EFD98E}" destId="{4AE68977-492A-4051-BB09-AFFC2144BA78}" srcOrd="0" destOrd="0" presId="urn:microsoft.com/office/officeart/2018/5/layout/IconCircleLabelList"/>
    <dgm:cxn modelId="{6F7BC287-01EC-4034-BB33-D58474CEBF14}" type="presParOf" srcId="{6E67BFBA-210D-4832-9BDC-B09511EFD98E}" destId="{678675F2-B6E6-4DC1-B90A-A92F4C74A5BE}" srcOrd="1" destOrd="0" presId="urn:microsoft.com/office/officeart/2018/5/layout/IconCircleLabelList"/>
    <dgm:cxn modelId="{A60F2F34-C4D0-4580-A42E-70F733B3E628}" type="presParOf" srcId="{6E67BFBA-210D-4832-9BDC-B09511EFD98E}" destId="{BC6A0B29-163B-4ECC-BA59-AE6D6155C7A0}" srcOrd="2" destOrd="0" presId="urn:microsoft.com/office/officeart/2018/5/layout/IconCircleLabelList"/>
    <dgm:cxn modelId="{45A7B6EE-0E99-477C-AC41-52FBA5301F13}" type="presParOf" srcId="{6E67BFBA-210D-4832-9BDC-B09511EFD98E}" destId="{72A19407-C872-471C-B738-9034C1B1FD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B91BA-15F1-44E5-9B6B-13B9C905362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F3D4589-394D-4AB6-BC34-DA02D6389B95}">
      <dgm:prSet/>
      <dgm:spPr/>
      <dgm:t>
        <a:bodyPr/>
        <a:lstStyle/>
        <a:p>
          <a:pPr>
            <a:defRPr cap="all"/>
          </a:pPr>
          <a:r>
            <a:rPr lang="pt-BR"/>
            <a:t>Nome</a:t>
          </a:r>
          <a:endParaRPr lang="en-US"/>
        </a:p>
      </dgm:t>
    </dgm:pt>
    <dgm:pt modelId="{9BA7B153-E9EB-47EA-A320-00B6D94FC333}" type="parTrans" cxnId="{F2528436-FA03-4B44-99A7-0B52A2FFE3B5}">
      <dgm:prSet/>
      <dgm:spPr/>
      <dgm:t>
        <a:bodyPr/>
        <a:lstStyle/>
        <a:p>
          <a:endParaRPr lang="en-US"/>
        </a:p>
      </dgm:t>
    </dgm:pt>
    <dgm:pt modelId="{A5FBD3C9-FE43-4C3F-AB12-C7EC8CBB2BF3}" type="sibTrans" cxnId="{F2528436-FA03-4B44-99A7-0B52A2FFE3B5}">
      <dgm:prSet/>
      <dgm:spPr/>
      <dgm:t>
        <a:bodyPr/>
        <a:lstStyle/>
        <a:p>
          <a:endParaRPr lang="en-US"/>
        </a:p>
      </dgm:t>
    </dgm:pt>
    <dgm:pt modelId="{999C7817-8964-454F-9F29-82B99B269AB6}">
      <dgm:prSet/>
      <dgm:spPr/>
      <dgm:t>
        <a:bodyPr/>
        <a:lstStyle/>
        <a:p>
          <a:pPr>
            <a:defRPr cap="all"/>
          </a:pPr>
          <a:r>
            <a:rPr lang="pt-BR"/>
            <a:t>Descrição </a:t>
          </a:r>
          <a:endParaRPr lang="en-US"/>
        </a:p>
      </dgm:t>
    </dgm:pt>
    <dgm:pt modelId="{8A045376-59A4-4EF3-A128-31163B4F38C9}" type="parTrans" cxnId="{A67B938C-34C6-487E-BCA4-A8D4CDC2F40A}">
      <dgm:prSet/>
      <dgm:spPr/>
      <dgm:t>
        <a:bodyPr/>
        <a:lstStyle/>
        <a:p>
          <a:endParaRPr lang="en-US"/>
        </a:p>
      </dgm:t>
    </dgm:pt>
    <dgm:pt modelId="{C1B663DD-5ACC-407E-80E6-D20FC7F95AF8}" type="sibTrans" cxnId="{A67B938C-34C6-487E-BCA4-A8D4CDC2F40A}">
      <dgm:prSet/>
      <dgm:spPr/>
      <dgm:t>
        <a:bodyPr/>
        <a:lstStyle/>
        <a:p>
          <a:endParaRPr lang="en-US"/>
        </a:p>
      </dgm:t>
    </dgm:pt>
    <dgm:pt modelId="{77D8F678-0EC3-433D-A7CC-B440568253E1}">
      <dgm:prSet/>
      <dgm:spPr/>
      <dgm:t>
        <a:bodyPr/>
        <a:lstStyle/>
        <a:p>
          <a:pPr>
            <a:defRPr cap="all"/>
          </a:pPr>
          <a:r>
            <a:rPr lang="pt-BR"/>
            <a:t>Lista de recursos </a:t>
          </a:r>
          <a:endParaRPr lang="en-US"/>
        </a:p>
      </dgm:t>
    </dgm:pt>
    <dgm:pt modelId="{8AC1F5EA-30F5-4BAF-AF9B-EB0C87484B41}" type="parTrans" cxnId="{0B35F493-0425-47BE-AF78-D7DA68103332}">
      <dgm:prSet/>
      <dgm:spPr/>
      <dgm:t>
        <a:bodyPr/>
        <a:lstStyle/>
        <a:p>
          <a:endParaRPr lang="en-US"/>
        </a:p>
      </dgm:t>
    </dgm:pt>
    <dgm:pt modelId="{96404F29-C8A5-4191-B973-B16929468B0B}" type="sibTrans" cxnId="{0B35F493-0425-47BE-AF78-D7DA68103332}">
      <dgm:prSet/>
      <dgm:spPr/>
      <dgm:t>
        <a:bodyPr/>
        <a:lstStyle/>
        <a:p>
          <a:endParaRPr lang="en-US"/>
        </a:p>
      </dgm:t>
    </dgm:pt>
    <dgm:pt modelId="{FFB18275-C790-46C3-A722-9689DF1EFD41}">
      <dgm:prSet/>
      <dgm:spPr/>
      <dgm:t>
        <a:bodyPr/>
        <a:lstStyle/>
        <a:p>
          <a:pPr>
            <a:defRPr cap="all"/>
          </a:pPr>
          <a:r>
            <a:rPr lang="pt-BR"/>
            <a:t>Realização </a:t>
          </a:r>
          <a:endParaRPr lang="en-US"/>
        </a:p>
      </dgm:t>
    </dgm:pt>
    <dgm:pt modelId="{2740BD3C-28E6-4254-842E-8C31F1CD6193}" type="parTrans" cxnId="{AA58CF66-4B91-4A19-85ED-54355C628320}">
      <dgm:prSet/>
      <dgm:spPr/>
      <dgm:t>
        <a:bodyPr/>
        <a:lstStyle/>
        <a:p>
          <a:endParaRPr lang="en-US"/>
        </a:p>
      </dgm:t>
    </dgm:pt>
    <dgm:pt modelId="{B5276D98-7FDD-4666-B87A-8F8D719E9D15}" type="sibTrans" cxnId="{AA58CF66-4B91-4A19-85ED-54355C628320}">
      <dgm:prSet/>
      <dgm:spPr/>
      <dgm:t>
        <a:bodyPr/>
        <a:lstStyle/>
        <a:p>
          <a:endParaRPr lang="en-US"/>
        </a:p>
      </dgm:t>
    </dgm:pt>
    <dgm:pt modelId="{FCA816EE-9CB7-44A0-AB7F-4BFA0843D27F}" type="pres">
      <dgm:prSet presAssocID="{CCFB91BA-15F1-44E5-9B6B-13B9C905362D}" presName="root" presStyleCnt="0">
        <dgm:presLayoutVars>
          <dgm:dir/>
          <dgm:resizeHandles val="exact"/>
        </dgm:presLayoutVars>
      </dgm:prSet>
      <dgm:spPr/>
    </dgm:pt>
    <dgm:pt modelId="{2271F7E9-6867-4232-9EB2-CCECA148EB86}" type="pres">
      <dgm:prSet presAssocID="{CF3D4589-394D-4AB6-BC34-DA02D6389B95}" presName="compNode" presStyleCnt="0"/>
      <dgm:spPr/>
    </dgm:pt>
    <dgm:pt modelId="{B41315A6-E5BE-4CE0-91A9-EE177E2B6DD2}" type="pres">
      <dgm:prSet presAssocID="{CF3D4589-394D-4AB6-BC34-DA02D6389B95}" presName="iconBgRect" presStyleLbl="bgShp" presStyleIdx="0" presStyleCnt="4"/>
      <dgm:spPr/>
    </dgm:pt>
    <dgm:pt modelId="{EEB42666-403A-4867-9F3E-4B3F267F3995}" type="pres">
      <dgm:prSet presAssocID="{CF3D4589-394D-4AB6-BC34-DA02D6389B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F701314-3A6D-4B4C-93A5-0502D9F32A3D}" type="pres">
      <dgm:prSet presAssocID="{CF3D4589-394D-4AB6-BC34-DA02D6389B95}" presName="spaceRect" presStyleCnt="0"/>
      <dgm:spPr/>
    </dgm:pt>
    <dgm:pt modelId="{2B29B50E-ABB4-4EEE-91AE-1E264D4E2D20}" type="pres">
      <dgm:prSet presAssocID="{CF3D4589-394D-4AB6-BC34-DA02D6389B95}" presName="textRect" presStyleLbl="revTx" presStyleIdx="0" presStyleCnt="4">
        <dgm:presLayoutVars>
          <dgm:chMax val="1"/>
          <dgm:chPref val="1"/>
        </dgm:presLayoutVars>
      </dgm:prSet>
      <dgm:spPr/>
    </dgm:pt>
    <dgm:pt modelId="{1482E663-606D-4EAE-B02E-F178383B1F23}" type="pres">
      <dgm:prSet presAssocID="{A5FBD3C9-FE43-4C3F-AB12-C7EC8CBB2BF3}" presName="sibTrans" presStyleCnt="0"/>
      <dgm:spPr/>
    </dgm:pt>
    <dgm:pt modelId="{2D272587-C4CE-47C5-AD0E-DAA888D991AA}" type="pres">
      <dgm:prSet presAssocID="{999C7817-8964-454F-9F29-82B99B269AB6}" presName="compNode" presStyleCnt="0"/>
      <dgm:spPr/>
    </dgm:pt>
    <dgm:pt modelId="{EA093BD3-1E11-4891-987F-6018135C30A5}" type="pres">
      <dgm:prSet presAssocID="{999C7817-8964-454F-9F29-82B99B269AB6}" presName="iconBgRect" presStyleLbl="bgShp" presStyleIdx="1" presStyleCnt="4"/>
      <dgm:spPr/>
    </dgm:pt>
    <dgm:pt modelId="{F5BAB9AB-7D54-4DA2-A461-85377C8AA2E6}" type="pres">
      <dgm:prSet presAssocID="{999C7817-8964-454F-9F29-82B99B269A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89B6549-E124-4FEE-8E8D-9E3B14F040BE}" type="pres">
      <dgm:prSet presAssocID="{999C7817-8964-454F-9F29-82B99B269AB6}" presName="spaceRect" presStyleCnt="0"/>
      <dgm:spPr/>
    </dgm:pt>
    <dgm:pt modelId="{873B6A9D-02B3-43EA-A0CE-DB417B46F333}" type="pres">
      <dgm:prSet presAssocID="{999C7817-8964-454F-9F29-82B99B269AB6}" presName="textRect" presStyleLbl="revTx" presStyleIdx="1" presStyleCnt="4">
        <dgm:presLayoutVars>
          <dgm:chMax val="1"/>
          <dgm:chPref val="1"/>
        </dgm:presLayoutVars>
      </dgm:prSet>
      <dgm:spPr/>
    </dgm:pt>
    <dgm:pt modelId="{236D3E4B-24CA-42A6-B9E2-2F1B52263C42}" type="pres">
      <dgm:prSet presAssocID="{C1B663DD-5ACC-407E-80E6-D20FC7F95AF8}" presName="sibTrans" presStyleCnt="0"/>
      <dgm:spPr/>
    </dgm:pt>
    <dgm:pt modelId="{EC3DB7F5-69A3-4298-84BB-1EB490521EE7}" type="pres">
      <dgm:prSet presAssocID="{77D8F678-0EC3-433D-A7CC-B440568253E1}" presName="compNode" presStyleCnt="0"/>
      <dgm:spPr/>
    </dgm:pt>
    <dgm:pt modelId="{7A408C9A-70C6-4BF4-A652-E0558D04C874}" type="pres">
      <dgm:prSet presAssocID="{77D8F678-0EC3-433D-A7CC-B440568253E1}" presName="iconBgRect" presStyleLbl="bgShp" presStyleIdx="2" presStyleCnt="4"/>
      <dgm:spPr/>
    </dgm:pt>
    <dgm:pt modelId="{C0D4177F-B1FE-4CCB-8B58-B361CF34C43E}" type="pres">
      <dgm:prSet presAssocID="{77D8F678-0EC3-433D-A7CC-B440568253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E536E51-E939-4CFB-988F-88B7F9C4F0AA}" type="pres">
      <dgm:prSet presAssocID="{77D8F678-0EC3-433D-A7CC-B440568253E1}" presName="spaceRect" presStyleCnt="0"/>
      <dgm:spPr/>
    </dgm:pt>
    <dgm:pt modelId="{9E7E03B7-34F1-46C2-9D8B-A50A7FFACF82}" type="pres">
      <dgm:prSet presAssocID="{77D8F678-0EC3-433D-A7CC-B440568253E1}" presName="textRect" presStyleLbl="revTx" presStyleIdx="2" presStyleCnt="4">
        <dgm:presLayoutVars>
          <dgm:chMax val="1"/>
          <dgm:chPref val="1"/>
        </dgm:presLayoutVars>
      </dgm:prSet>
      <dgm:spPr/>
    </dgm:pt>
    <dgm:pt modelId="{3CC84BAE-8930-49A1-BBB4-9DAF80DF500D}" type="pres">
      <dgm:prSet presAssocID="{96404F29-C8A5-4191-B973-B16929468B0B}" presName="sibTrans" presStyleCnt="0"/>
      <dgm:spPr/>
    </dgm:pt>
    <dgm:pt modelId="{F85B8D0D-3218-49FE-8407-6F0EA74C834C}" type="pres">
      <dgm:prSet presAssocID="{FFB18275-C790-46C3-A722-9689DF1EFD41}" presName="compNode" presStyleCnt="0"/>
      <dgm:spPr/>
    </dgm:pt>
    <dgm:pt modelId="{CF8CE781-5653-4A63-9131-146F9C09A18B}" type="pres">
      <dgm:prSet presAssocID="{FFB18275-C790-46C3-A722-9689DF1EFD41}" presName="iconBgRect" presStyleLbl="bgShp" presStyleIdx="3" presStyleCnt="4"/>
      <dgm:spPr/>
    </dgm:pt>
    <dgm:pt modelId="{F5030219-E880-4A38-A311-6F565D0AB1CC}" type="pres">
      <dgm:prSet presAssocID="{FFB18275-C790-46C3-A722-9689DF1EFD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nhão"/>
        </a:ext>
      </dgm:extLst>
    </dgm:pt>
    <dgm:pt modelId="{025B5E6D-0988-4021-9940-FF67B7BA4ED5}" type="pres">
      <dgm:prSet presAssocID="{FFB18275-C790-46C3-A722-9689DF1EFD41}" presName="spaceRect" presStyleCnt="0"/>
      <dgm:spPr/>
    </dgm:pt>
    <dgm:pt modelId="{80F6EC92-FF37-4AA1-BD76-FE7C9E63AC62}" type="pres">
      <dgm:prSet presAssocID="{FFB18275-C790-46C3-A722-9689DF1EFD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528436-FA03-4B44-99A7-0B52A2FFE3B5}" srcId="{CCFB91BA-15F1-44E5-9B6B-13B9C905362D}" destId="{CF3D4589-394D-4AB6-BC34-DA02D6389B95}" srcOrd="0" destOrd="0" parTransId="{9BA7B153-E9EB-47EA-A320-00B6D94FC333}" sibTransId="{A5FBD3C9-FE43-4C3F-AB12-C7EC8CBB2BF3}"/>
    <dgm:cxn modelId="{706E2E5F-1FBD-4C72-ACF1-C37B347C371C}" type="presOf" srcId="{CF3D4589-394D-4AB6-BC34-DA02D6389B95}" destId="{2B29B50E-ABB4-4EEE-91AE-1E264D4E2D20}" srcOrd="0" destOrd="0" presId="urn:microsoft.com/office/officeart/2018/5/layout/IconCircleLabelList"/>
    <dgm:cxn modelId="{AA58CF66-4B91-4A19-85ED-54355C628320}" srcId="{CCFB91BA-15F1-44E5-9B6B-13B9C905362D}" destId="{FFB18275-C790-46C3-A722-9689DF1EFD41}" srcOrd="3" destOrd="0" parTransId="{2740BD3C-28E6-4254-842E-8C31F1CD6193}" sibTransId="{B5276D98-7FDD-4666-B87A-8F8D719E9D15}"/>
    <dgm:cxn modelId="{A67B938C-34C6-487E-BCA4-A8D4CDC2F40A}" srcId="{CCFB91BA-15F1-44E5-9B6B-13B9C905362D}" destId="{999C7817-8964-454F-9F29-82B99B269AB6}" srcOrd="1" destOrd="0" parTransId="{8A045376-59A4-4EF3-A128-31163B4F38C9}" sibTransId="{C1B663DD-5ACC-407E-80E6-D20FC7F95AF8}"/>
    <dgm:cxn modelId="{0B35F493-0425-47BE-AF78-D7DA68103332}" srcId="{CCFB91BA-15F1-44E5-9B6B-13B9C905362D}" destId="{77D8F678-0EC3-433D-A7CC-B440568253E1}" srcOrd="2" destOrd="0" parTransId="{8AC1F5EA-30F5-4BAF-AF9B-EB0C87484B41}" sibTransId="{96404F29-C8A5-4191-B973-B16929468B0B}"/>
    <dgm:cxn modelId="{5758D79E-A224-4E62-A6B8-FC9860C230FB}" type="presOf" srcId="{CCFB91BA-15F1-44E5-9B6B-13B9C905362D}" destId="{FCA816EE-9CB7-44A0-AB7F-4BFA0843D27F}" srcOrd="0" destOrd="0" presId="urn:microsoft.com/office/officeart/2018/5/layout/IconCircleLabelList"/>
    <dgm:cxn modelId="{1ACDEBA1-E68F-4E5E-B404-5E21F94247AA}" type="presOf" srcId="{77D8F678-0EC3-433D-A7CC-B440568253E1}" destId="{9E7E03B7-34F1-46C2-9D8B-A50A7FFACF82}" srcOrd="0" destOrd="0" presId="urn:microsoft.com/office/officeart/2018/5/layout/IconCircleLabelList"/>
    <dgm:cxn modelId="{C90BE0D5-492C-43AE-8B4B-6E9B018965A4}" type="presOf" srcId="{FFB18275-C790-46C3-A722-9689DF1EFD41}" destId="{80F6EC92-FF37-4AA1-BD76-FE7C9E63AC62}" srcOrd="0" destOrd="0" presId="urn:microsoft.com/office/officeart/2018/5/layout/IconCircleLabelList"/>
    <dgm:cxn modelId="{FC3889E3-71FF-4C73-AD30-B29A64D566D8}" type="presOf" srcId="{999C7817-8964-454F-9F29-82B99B269AB6}" destId="{873B6A9D-02B3-43EA-A0CE-DB417B46F333}" srcOrd="0" destOrd="0" presId="urn:microsoft.com/office/officeart/2018/5/layout/IconCircleLabelList"/>
    <dgm:cxn modelId="{0A5C3A95-5AC6-4A0A-A4E3-981DAC1AE27D}" type="presParOf" srcId="{FCA816EE-9CB7-44A0-AB7F-4BFA0843D27F}" destId="{2271F7E9-6867-4232-9EB2-CCECA148EB86}" srcOrd="0" destOrd="0" presId="urn:microsoft.com/office/officeart/2018/5/layout/IconCircleLabelList"/>
    <dgm:cxn modelId="{7AED1876-7FCA-49A7-9E97-4760C7E76ED9}" type="presParOf" srcId="{2271F7E9-6867-4232-9EB2-CCECA148EB86}" destId="{B41315A6-E5BE-4CE0-91A9-EE177E2B6DD2}" srcOrd="0" destOrd="0" presId="urn:microsoft.com/office/officeart/2018/5/layout/IconCircleLabelList"/>
    <dgm:cxn modelId="{130066BD-F940-4D5D-B823-D34B04771F68}" type="presParOf" srcId="{2271F7E9-6867-4232-9EB2-CCECA148EB86}" destId="{EEB42666-403A-4867-9F3E-4B3F267F3995}" srcOrd="1" destOrd="0" presId="urn:microsoft.com/office/officeart/2018/5/layout/IconCircleLabelList"/>
    <dgm:cxn modelId="{D3AB88CE-5676-4EC6-882B-F528E4FE00CF}" type="presParOf" srcId="{2271F7E9-6867-4232-9EB2-CCECA148EB86}" destId="{4F701314-3A6D-4B4C-93A5-0502D9F32A3D}" srcOrd="2" destOrd="0" presId="urn:microsoft.com/office/officeart/2018/5/layout/IconCircleLabelList"/>
    <dgm:cxn modelId="{B44035CE-3856-4350-94CD-C3E19A2DBB35}" type="presParOf" srcId="{2271F7E9-6867-4232-9EB2-CCECA148EB86}" destId="{2B29B50E-ABB4-4EEE-91AE-1E264D4E2D20}" srcOrd="3" destOrd="0" presId="urn:microsoft.com/office/officeart/2018/5/layout/IconCircleLabelList"/>
    <dgm:cxn modelId="{FA33097C-FDC0-463D-BBAE-13EBF07E1A86}" type="presParOf" srcId="{FCA816EE-9CB7-44A0-AB7F-4BFA0843D27F}" destId="{1482E663-606D-4EAE-B02E-F178383B1F23}" srcOrd="1" destOrd="0" presId="urn:microsoft.com/office/officeart/2018/5/layout/IconCircleLabelList"/>
    <dgm:cxn modelId="{D8A60F31-15C5-422B-A38D-D811F9B26377}" type="presParOf" srcId="{FCA816EE-9CB7-44A0-AB7F-4BFA0843D27F}" destId="{2D272587-C4CE-47C5-AD0E-DAA888D991AA}" srcOrd="2" destOrd="0" presId="urn:microsoft.com/office/officeart/2018/5/layout/IconCircleLabelList"/>
    <dgm:cxn modelId="{F1CC1F24-706A-43C6-9C7C-9F1472723CB5}" type="presParOf" srcId="{2D272587-C4CE-47C5-AD0E-DAA888D991AA}" destId="{EA093BD3-1E11-4891-987F-6018135C30A5}" srcOrd="0" destOrd="0" presId="urn:microsoft.com/office/officeart/2018/5/layout/IconCircleLabelList"/>
    <dgm:cxn modelId="{7E7DF3FA-2075-494C-A8FD-F3437FD4E3F7}" type="presParOf" srcId="{2D272587-C4CE-47C5-AD0E-DAA888D991AA}" destId="{F5BAB9AB-7D54-4DA2-A461-85377C8AA2E6}" srcOrd="1" destOrd="0" presId="urn:microsoft.com/office/officeart/2018/5/layout/IconCircleLabelList"/>
    <dgm:cxn modelId="{5903725B-4DA2-4A54-8727-FF72459E84D6}" type="presParOf" srcId="{2D272587-C4CE-47C5-AD0E-DAA888D991AA}" destId="{E89B6549-E124-4FEE-8E8D-9E3B14F040BE}" srcOrd="2" destOrd="0" presId="urn:microsoft.com/office/officeart/2018/5/layout/IconCircleLabelList"/>
    <dgm:cxn modelId="{0736556E-84E7-4F31-8875-7388609C7308}" type="presParOf" srcId="{2D272587-C4CE-47C5-AD0E-DAA888D991AA}" destId="{873B6A9D-02B3-43EA-A0CE-DB417B46F333}" srcOrd="3" destOrd="0" presId="urn:microsoft.com/office/officeart/2018/5/layout/IconCircleLabelList"/>
    <dgm:cxn modelId="{8EE6AFB9-7E32-41C6-ABF0-07BDA0370F99}" type="presParOf" srcId="{FCA816EE-9CB7-44A0-AB7F-4BFA0843D27F}" destId="{236D3E4B-24CA-42A6-B9E2-2F1B52263C42}" srcOrd="3" destOrd="0" presId="urn:microsoft.com/office/officeart/2018/5/layout/IconCircleLabelList"/>
    <dgm:cxn modelId="{8D75C9CA-59F1-40CA-9DC0-BAEBFDE9D751}" type="presParOf" srcId="{FCA816EE-9CB7-44A0-AB7F-4BFA0843D27F}" destId="{EC3DB7F5-69A3-4298-84BB-1EB490521EE7}" srcOrd="4" destOrd="0" presId="urn:microsoft.com/office/officeart/2018/5/layout/IconCircleLabelList"/>
    <dgm:cxn modelId="{3A859BFE-2B9A-4CE8-9182-31FFEC55F4BA}" type="presParOf" srcId="{EC3DB7F5-69A3-4298-84BB-1EB490521EE7}" destId="{7A408C9A-70C6-4BF4-A652-E0558D04C874}" srcOrd="0" destOrd="0" presId="urn:microsoft.com/office/officeart/2018/5/layout/IconCircleLabelList"/>
    <dgm:cxn modelId="{AFE61C0E-B189-4279-9AA0-CE41B1AC4721}" type="presParOf" srcId="{EC3DB7F5-69A3-4298-84BB-1EB490521EE7}" destId="{C0D4177F-B1FE-4CCB-8B58-B361CF34C43E}" srcOrd="1" destOrd="0" presId="urn:microsoft.com/office/officeart/2018/5/layout/IconCircleLabelList"/>
    <dgm:cxn modelId="{9296BEF1-4B6E-4F98-8EEC-4934E066C372}" type="presParOf" srcId="{EC3DB7F5-69A3-4298-84BB-1EB490521EE7}" destId="{2E536E51-E939-4CFB-988F-88B7F9C4F0AA}" srcOrd="2" destOrd="0" presId="urn:microsoft.com/office/officeart/2018/5/layout/IconCircleLabelList"/>
    <dgm:cxn modelId="{43497E1D-2C4D-4EFA-BDEC-DEB01717A616}" type="presParOf" srcId="{EC3DB7F5-69A3-4298-84BB-1EB490521EE7}" destId="{9E7E03B7-34F1-46C2-9D8B-A50A7FFACF82}" srcOrd="3" destOrd="0" presId="urn:microsoft.com/office/officeart/2018/5/layout/IconCircleLabelList"/>
    <dgm:cxn modelId="{138B1172-A9E2-4868-B89A-C117C78FF3C6}" type="presParOf" srcId="{FCA816EE-9CB7-44A0-AB7F-4BFA0843D27F}" destId="{3CC84BAE-8930-49A1-BBB4-9DAF80DF500D}" srcOrd="5" destOrd="0" presId="urn:microsoft.com/office/officeart/2018/5/layout/IconCircleLabelList"/>
    <dgm:cxn modelId="{98662703-E65D-48F4-9D54-D35D82B53FF2}" type="presParOf" srcId="{FCA816EE-9CB7-44A0-AB7F-4BFA0843D27F}" destId="{F85B8D0D-3218-49FE-8407-6F0EA74C834C}" srcOrd="6" destOrd="0" presId="urn:microsoft.com/office/officeart/2018/5/layout/IconCircleLabelList"/>
    <dgm:cxn modelId="{8D083CAB-7F76-4F36-9640-1ECF6B9CB775}" type="presParOf" srcId="{F85B8D0D-3218-49FE-8407-6F0EA74C834C}" destId="{CF8CE781-5653-4A63-9131-146F9C09A18B}" srcOrd="0" destOrd="0" presId="urn:microsoft.com/office/officeart/2018/5/layout/IconCircleLabelList"/>
    <dgm:cxn modelId="{AA3442FD-2FE5-43EE-B9C8-5AAACEEBA8C5}" type="presParOf" srcId="{F85B8D0D-3218-49FE-8407-6F0EA74C834C}" destId="{F5030219-E880-4A38-A311-6F565D0AB1CC}" srcOrd="1" destOrd="0" presId="urn:microsoft.com/office/officeart/2018/5/layout/IconCircleLabelList"/>
    <dgm:cxn modelId="{3D33E561-ED85-4011-9481-6529A7AC3ECF}" type="presParOf" srcId="{F85B8D0D-3218-49FE-8407-6F0EA74C834C}" destId="{025B5E6D-0988-4021-9940-FF67B7BA4ED5}" srcOrd="2" destOrd="0" presId="urn:microsoft.com/office/officeart/2018/5/layout/IconCircleLabelList"/>
    <dgm:cxn modelId="{9A960118-6383-48CC-8AA5-3F01849B6976}" type="presParOf" srcId="{F85B8D0D-3218-49FE-8407-6F0EA74C834C}" destId="{80F6EC92-FF37-4AA1-BD76-FE7C9E63AC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F7C7C-BE38-42A2-8864-1C3A89F666D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9BB686-153D-4161-934B-6E346A4083ED}">
      <dgm:prSet/>
      <dgm:spPr/>
      <dgm:t>
        <a:bodyPr/>
        <a:lstStyle/>
        <a:p>
          <a:r>
            <a:rPr lang="pt-BR"/>
            <a:t>Dependência</a:t>
          </a:r>
          <a:endParaRPr lang="en-US"/>
        </a:p>
      </dgm:t>
    </dgm:pt>
    <dgm:pt modelId="{975A75A6-5C44-4EF8-83C1-4C01BE8B162E}" type="parTrans" cxnId="{65BA2C66-4B2D-461B-A984-25A1F2BDBFF1}">
      <dgm:prSet/>
      <dgm:spPr/>
      <dgm:t>
        <a:bodyPr/>
        <a:lstStyle/>
        <a:p>
          <a:endParaRPr lang="en-US"/>
        </a:p>
      </dgm:t>
    </dgm:pt>
    <dgm:pt modelId="{5EE431B9-072F-4602-800E-7685C85D1313}" type="sibTrans" cxnId="{65BA2C66-4B2D-461B-A984-25A1F2BDBFF1}">
      <dgm:prSet/>
      <dgm:spPr/>
      <dgm:t>
        <a:bodyPr/>
        <a:lstStyle/>
        <a:p>
          <a:endParaRPr lang="en-US"/>
        </a:p>
      </dgm:t>
    </dgm:pt>
    <dgm:pt modelId="{99D8D43E-5BD5-4CC0-98A0-CB6F43CE2BCF}">
      <dgm:prSet/>
      <dgm:spPr/>
      <dgm:t>
        <a:bodyPr/>
        <a:lstStyle/>
        <a:p>
          <a:r>
            <a:rPr lang="pt-BR"/>
            <a:t>Agregação e composição </a:t>
          </a:r>
          <a:endParaRPr lang="en-US"/>
        </a:p>
      </dgm:t>
    </dgm:pt>
    <dgm:pt modelId="{B6D1F86D-D4D2-450A-9D8E-0D7E55142103}" type="parTrans" cxnId="{4E67D5AF-8DEB-4AD4-BC84-8BD7DFA2E2D7}">
      <dgm:prSet/>
      <dgm:spPr/>
      <dgm:t>
        <a:bodyPr/>
        <a:lstStyle/>
        <a:p>
          <a:endParaRPr lang="en-US"/>
        </a:p>
      </dgm:t>
    </dgm:pt>
    <dgm:pt modelId="{43C3CEEB-6A86-4F32-AEAC-5A796DA1D9E5}" type="sibTrans" cxnId="{4E67D5AF-8DEB-4AD4-BC84-8BD7DFA2E2D7}">
      <dgm:prSet/>
      <dgm:spPr/>
      <dgm:t>
        <a:bodyPr/>
        <a:lstStyle/>
        <a:p>
          <a:endParaRPr lang="en-US"/>
        </a:p>
      </dgm:t>
    </dgm:pt>
    <dgm:pt modelId="{F478B0F3-BDB7-4D07-A8F1-0F505373815A}">
      <dgm:prSet/>
      <dgm:spPr/>
      <dgm:t>
        <a:bodyPr/>
        <a:lstStyle/>
        <a:p>
          <a:r>
            <a:rPr lang="pt-BR"/>
            <a:t>Realização</a:t>
          </a:r>
          <a:endParaRPr lang="en-US"/>
        </a:p>
      </dgm:t>
    </dgm:pt>
    <dgm:pt modelId="{14175243-B8E0-4854-B833-E6661B21C2EB}" type="parTrans" cxnId="{CC3BC820-8651-4C37-9445-768D4A8CD389}">
      <dgm:prSet/>
      <dgm:spPr/>
      <dgm:t>
        <a:bodyPr/>
        <a:lstStyle/>
        <a:p>
          <a:endParaRPr lang="en-US"/>
        </a:p>
      </dgm:t>
    </dgm:pt>
    <dgm:pt modelId="{6963D995-07C9-4F2E-A7AD-05118856D4BA}" type="sibTrans" cxnId="{CC3BC820-8651-4C37-9445-768D4A8CD389}">
      <dgm:prSet/>
      <dgm:spPr/>
      <dgm:t>
        <a:bodyPr/>
        <a:lstStyle/>
        <a:p>
          <a:endParaRPr lang="en-US"/>
        </a:p>
      </dgm:t>
    </dgm:pt>
    <dgm:pt modelId="{A90B1501-B459-442B-A8F3-5F47A39F6C2A}">
      <dgm:prSet/>
      <dgm:spPr/>
      <dgm:t>
        <a:bodyPr/>
        <a:lstStyle/>
        <a:p>
          <a:r>
            <a:rPr lang="pt-BR"/>
            <a:t>Especialização</a:t>
          </a:r>
          <a:endParaRPr lang="en-US"/>
        </a:p>
      </dgm:t>
    </dgm:pt>
    <dgm:pt modelId="{6FDDD18F-38CA-43B3-97C2-B8CD6B2A974E}" type="parTrans" cxnId="{30768D2A-CF86-4D97-A779-3EB946F22500}">
      <dgm:prSet/>
      <dgm:spPr/>
      <dgm:t>
        <a:bodyPr/>
        <a:lstStyle/>
        <a:p>
          <a:endParaRPr lang="en-US"/>
        </a:p>
      </dgm:t>
    </dgm:pt>
    <dgm:pt modelId="{4E6933E3-E4C9-4D40-9339-F0DB936C20F3}" type="sibTrans" cxnId="{30768D2A-CF86-4D97-A779-3EB946F22500}">
      <dgm:prSet/>
      <dgm:spPr/>
      <dgm:t>
        <a:bodyPr/>
        <a:lstStyle/>
        <a:p>
          <a:endParaRPr lang="en-US"/>
        </a:p>
      </dgm:t>
    </dgm:pt>
    <dgm:pt modelId="{8E5CEE2B-5DBD-4143-9EF7-78ABE02B7A13}">
      <dgm:prSet/>
      <dgm:spPr/>
      <dgm:t>
        <a:bodyPr/>
        <a:lstStyle/>
        <a:p>
          <a:r>
            <a:rPr lang="pt-BR"/>
            <a:t>Versões experimentais</a:t>
          </a:r>
          <a:endParaRPr lang="en-US"/>
        </a:p>
      </dgm:t>
    </dgm:pt>
    <dgm:pt modelId="{414F1923-BDA4-4D3B-B0BB-B889E0DEC6C5}" type="parTrans" cxnId="{88226A50-3539-46BC-A590-A0E00B3BD75E}">
      <dgm:prSet/>
      <dgm:spPr/>
      <dgm:t>
        <a:bodyPr/>
        <a:lstStyle/>
        <a:p>
          <a:endParaRPr lang="en-US"/>
        </a:p>
      </dgm:t>
    </dgm:pt>
    <dgm:pt modelId="{645DF91B-6338-4276-A9CA-D5447C41EFBC}" type="sibTrans" cxnId="{88226A50-3539-46BC-A590-A0E00B3BD75E}">
      <dgm:prSet/>
      <dgm:spPr/>
      <dgm:t>
        <a:bodyPr/>
        <a:lstStyle/>
        <a:p>
          <a:endParaRPr lang="en-US"/>
        </a:p>
      </dgm:t>
    </dgm:pt>
    <dgm:pt modelId="{6A7C78C8-EC6E-4D96-A0F2-06DD9594D5AD}" type="pres">
      <dgm:prSet presAssocID="{D43F7C7C-BE38-42A2-8864-1C3A89F666D9}" presName="root" presStyleCnt="0">
        <dgm:presLayoutVars>
          <dgm:dir/>
          <dgm:resizeHandles val="exact"/>
        </dgm:presLayoutVars>
      </dgm:prSet>
      <dgm:spPr/>
    </dgm:pt>
    <dgm:pt modelId="{B5512708-6270-4067-89FC-2091809674F4}" type="pres">
      <dgm:prSet presAssocID="{BD9BB686-153D-4161-934B-6E346A4083ED}" presName="compNode" presStyleCnt="0"/>
      <dgm:spPr/>
    </dgm:pt>
    <dgm:pt modelId="{6ACBC109-79D6-4B1A-9865-8B56F846A77E}" type="pres">
      <dgm:prSet presAssocID="{BD9BB686-153D-4161-934B-6E346A4083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E69621A0-A78B-4846-AFBE-50A2C5555597}" type="pres">
      <dgm:prSet presAssocID="{BD9BB686-153D-4161-934B-6E346A4083ED}" presName="spaceRect" presStyleCnt="0"/>
      <dgm:spPr/>
    </dgm:pt>
    <dgm:pt modelId="{B71B5527-F16E-4028-9ECA-8C57ADF91554}" type="pres">
      <dgm:prSet presAssocID="{BD9BB686-153D-4161-934B-6E346A4083ED}" presName="textRect" presStyleLbl="revTx" presStyleIdx="0" presStyleCnt="5">
        <dgm:presLayoutVars>
          <dgm:chMax val="1"/>
          <dgm:chPref val="1"/>
        </dgm:presLayoutVars>
      </dgm:prSet>
      <dgm:spPr/>
    </dgm:pt>
    <dgm:pt modelId="{E51E3B23-3D69-4D34-AB5C-6743F1403806}" type="pres">
      <dgm:prSet presAssocID="{5EE431B9-072F-4602-800E-7685C85D1313}" presName="sibTrans" presStyleCnt="0"/>
      <dgm:spPr/>
    </dgm:pt>
    <dgm:pt modelId="{A40F58DB-C95E-41B8-8E13-84626E344C6A}" type="pres">
      <dgm:prSet presAssocID="{99D8D43E-5BD5-4CC0-98A0-CB6F43CE2BCF}" presName="compNode" presStyleCnt="0"/>
      <dgm:spPr/>
    </dgm:pt>
    <dgm:pt modelId="{14F4A8B2-05B0-4F90-A358-B507B103FD72}" type="pres">
      <dgm:prSet presAssocID="{99D8D43E-5BD5-4CC0-98A0-CB6F43CE2B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D800AE32-D484-4B5A-8AD6-6AB10E4C1870}" type="pres">
      <dgm:prSet presAssocID="{99D8D43E-5BD5-4CC0-98A0-CB6F43CE2BCF}" presName="spaceRect" presStyleCnt="0"/>
      <dgm:spPr/>
    </dgm:pt>
    <dgm:pt modelId="{1BBF9FD3-9762-4A8B-ACF7-CE3FAC7086CE}" type="pres">
      <dgm:prSet presAssocID="{99D8D43E-5BD5-4CC0-98A0-CB6F43CE2BCF}" presName="textRect" presStyleLbl="revTx" presStyleIdx="1" presStyleCnt="5">
        <dgm:presLayoutVars>
          <dgm:chMax val="1"/>
          <dgm:chPref val="1"/>
        </dgm:presLayoutVars>
      </dgm:prSet>
      <dgm:spPr/>
    </dgm:pt>
    <dgm:pt modelId="{D913D5BB-6B78-4C4A-9570-7569D845D3A9}" type="pres">
      <dgm:prSet presAssocID="{43C3CEEB-6A86-4F32-AEAC-5A796DA1D9E5}" presName="sibTrans" presStyleCnt="0"/>
      <dgm:spPr/>
    </dgm:pt>
    <dgm:pt modelId="{425A4034-AA8E-4821-9A35-9157A6CB7E1A}" type="pres">
      <dgm:prSet presAssocID="{F478B0F3-BDB7-4D07-A8F1-0F505373815A}" presName="compNode" presStyleCnt="0"/>
      <dgm:spPr/>
    </dgm:pt>
    <dgm:pt modelId="{FC179BAD-69CC-4CD8-BC95-022E78561095}" type="pres">
      <dgm:prSet presAssocID="{F478B0F3-BDB7-4D07-A8F1-0F50537381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nhão"/>
        </a:ext>
      </dgm:extLst>
    </dgm:pt>
    <dgm:pt modelId="{288B47FA-228A-4FC7-898E-78842D31CC3D}" type="pres">
      <dgm:prSet presAssocID="{F478B0F3-BDB7-4D07-A8F1-0F505373815A}" presName="spaceRect" presStyleCnt="0"/>
      <dgm:spPr/>
    </dgm:pt>
    <dgm:pt modelId="{B9A345B4-E44D-47CF-B371-404A3B2CFD5D}" type="pres">
      <dgm:prSet presAssocID="{F478B0F3-BDB7-4D07-A8F1-0F505373815A}" presName="textRect" presStyleLbl="revTx" presStyleIdx="2" presStyleCnt="5">
        <dgm:presLayoutVars>
          <dgm:chMax val="1"/>
          <dgm:chPref val="1"/>
        </dgm:presLayoutVars>
      </dgm:prSet>
      <dgm:spPr/>
    </dgm:pt>
    <dgm:pt modelId="{95C15DE1-721B-4DB3-8B3A-98980146695D}" type="pres">
      <dgm:prSet presAssocID="{6963D995-07C9-4F2E-A7AD-05118856D4BA}" presName="sibTrans" presStyleCnt="0"/>
      <dgm:spPr/>
    </dgm:pt>
    <dgm:pt modelId="{FB993050-E86E-4AC9-ADEE-9639C9D3DD5D}" type="pres">
      <dgm:prSet presAssocID="{A90B1501-B459-442B-A8F3-5F47A39F6C2A}" presName="compNode" presStyleCnt="0"/>
      <dgm:spPr/>
    </dgm:pt>
    <dgm:pt modelId="{83FBF6C5-DFE6-449D-8D74-9452840EF80F}" type="pres">
      <dgm:prSet presAssocID="{A90B1501-B459-442B-A8F3-5F47A39F6C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F3ACBB-6F8B-454C-AE9F-CFDA5C90EC13}" type="pres">
      <dgm:prSet presAssocID="{A90B1501-B459-442B-A8F3-5F47A39F6C2A}" presName="spaceRect" presStyleCnt="0"/>
      <dgm:spPr/>
    </dgm:pt>
    <dgm:pt modelId="{F909E57F-3CA8-480B-ADC6-CD6B3E78C181}" type="pres">
      <dgm:prSet presAssocID="{A90B1501-B459-442B-A8F3-5F47A39F6C2A}" presName="textRect" presStyleLbl="revTx" presStyleIdx="3" presStyleCnt="5">
        <dgm:presLayoutVars>
          <dgm:chMax val="1"/>
          <dgm:chPref val="1"/>
        </dgm:presLayoutVars>
      </dgm:prSet>
      <dgm:spPr/>
    </dgm:pt>
    <dgm:pt modelId="{EE9B465B-A9E7-4D82-B810-F5A98CDFAE1A}" type="pres">
      <dgm:prSet presAssocID="{4E6933E3-E4C9-4D40-9339-F0DB936C20F3}" presName="sibTrans" presStyleCnt="0"/>
      <dgm:spPr/>
    </dgm:pt>
    <dgm:pt modelId="{F2F243E3-9B24-43A5-85C0-042BB9EE6E48}" type="pres">
      <dgm:prSet presAssocID="{8E5CEE2B-5DBD-4143-9EF7-78ABE02B7A13}" presName="compNode" presStyleCnt="0"/>
      <dgm:spPr/>
    </dgm:pt>
    <dgm:pt modelId="{331CB9F3-0141-456F-90F6-3049EF792A34}" type="pres">
      <dgm:prSet presAssocID="{8E5CEE2B-5DBD-4143-9EF7-78ABE02B7A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sco"/>
        </a:ext>
      </dgm:extLst>
    </dgm:pt>
    <dgm:pt modelId="{684DA9E6-39E3-4A03-BB19-C80B154F11DC}" type="pres">
      <dgm:prSet presAssocID="{8E5CEE2B-5DBD-4143-9EF7-78ABE02B7A13}" presName="spaceRect" presStyleCnt="0"/>
      <dgm:spPr/>
    </dgm:pt>
    <dgm:pt modelId="{4983FE3C-AE75-4FF3-B772-39E1551646EA}" type="pres">
      <dgm:prSet presAssocID="{8E5CEE2B-5DBD-4143-9EF7-78ABE02B7A1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3BC820-8651-4C37-9445-768D4A8CD389}" srcId="{D43F7C7C-BE38-42A2-8864-1C3A89F666D9}" destId="{F478B0F3-BDB7-4D07-A8F1-0F505373815A}" srcOrd="2" destOrd="0" parTransId="{14175243-B8E0-4854-B833-E6661B21C2EB}" sibTransId="{6963D995-07C9-4F2E-A7AD-05118856D4BA}"/>
    <dgm:cxn modelId="{30768D2A-CF86-4D97-A779-3EB946F22500}" srcId="{D43F7C7C-BE38-42A2-8864-1C3A89F666D9}" destId="{A90B1501-B459-442B-A8F3-5F47A39F6C2A}" srcOrd="3" destOrd="0" parTransId="{6FDDD18F-38CA-43B3-97C2-B8CD6B2A974E}" sibTransId="{4E6933E3-E4C9-4D40-9339-F0DB936C20F3}"/>
    <dgm:cxn modelId="{65BA2C66-4B2D-461B-A984-25A1F2BDBFF1}" srcId="{D43F7C7C-BE38-42A2-8864-1C3A89F666D9}" destId="{BD9BB686-153D-4161-934B-6E346A4083ED}" srcOrd="0" destOrd="0" parTransId="{975A75A6-5C44-4EF8-83C1-4C01BE8B162E}" sibTransId="{5EE431B9-072F-4602-800E-7685C85D1313}"/>
    <dgm:cxn modelId="{C6617547-F0DF-4557-AD6E-CF40E8DE3D8E}" type="presOf" srcId="{BD9BB686-153D-4161-934B-6E346A4083ED}" destId="{B71B5527-F16E-4028-9ECA-8C57ADF91554}" srcOrd="0" destOrd="0" presId="urn:microsoft.com/office/officeart/2018/2/layout/IconLabelList"/>
    <dgm:cxn modelId="{68BAF84D-3732-411A-8BF2-E650572EF51E}" type="presOf" srcId="{99D8D43E-5BD5-4CC0-98A0-CB6F43CE2BCF}" destId="{1BBF9FD3-9762-4A8B-ACF7-CE3FAC7086CE}" srcOrd="0" destOrd="0" presId="urn:microsoft.com/office/officeart/2018/2/layout/IconLabelList"/>
    <dgm:cxn modelId="{88226A50-3539-46BC-A590-A0E00B3BD75E}" srcId="{D43F7C7C-BE38-42A2-8864-1C3A89F666D9}" destId="{8E5CEE2B-5DBD-4143-9EF7-78ABE02B7A13}" srcOrd="4" destOrd="0" parTransId="{414F1923-BDA4-4D3B-B0BB-B889E0DEC6C5}" sibTransId="{645DF91B-6338-4276-A9CA-D5447C41EFBC}"/>
    <dgm:cxn modelId="{6D211C7C-5E99-4A49-9388-B06A6ECA59A5}" type="presOf" srcId="{8E5CEE2B-5DBD-4143-9EF7-78ABE02B7A13}" destId="{4983FE3C-AE75-4FF3-B772-39E1551646EA}" srcOrd="0" destOrd="0" presId="urn:microsoft.com/office/officeart/2018/2/layout/IconLabelList"/>
    <dgm:cxn modelId="{6B7B2298-88A5-4622-8F4E-566F42773621}" type="presOf" srcId="{A90B1501-B459-442B-A8F3-5F47A39F6C2A}" destId="{F909E57F-3CA8-480B-ADC6-CD6B3E78C181}" srcOrd="0" destOrd="0" presId="urn:microsoft.com/office/officeart/2018/2/layout/IconLabelList"/>
    <dgm:cxn modelId="{4E67D5AF-8DEB-4AD4-BC84-8BD7DFA2E2D7}" srcId="{D43F7C7C-BE38-42A2-8864-1C3A89F666D9}" destId="{99D8D43E-5BD5-4CC0-98A0-CB6F43CE2BCF}" srcOrd="1" destOrd="0" parTransId="{B6D1F86D-D4D2-450A-9D8E-0D7E55142103}" sibTransId="{43C3CEEB-6A86-4F32-AEAC-5A796DA1D9E5}"/>
    <dgm:cxn modelId="{A4CD83B5-AA0D-4E87-85B7-EF6B24FAFF04}" type="presOf" srcId="{F478B0F3-BDB7-4D07-A8F1-0F505373815A}" destId="{B9A345B4-E44D-47CF-B371-404A3B2CFD5D}" srcOrd="0" destOrd="0" presId="urn:microsoft.com/office/officeart/2018/2/layout/IconLabelList"/>
    <dgm:cxn modelId="{D126ACD0-C83F-4125-A00A-8565853FFF12}" type="presOf" srcId="{D43F7C7C-BE38-42A2-8864-1C3A89F666D9}" destId="{6A7C78C8-EC6E-4D96-A0F2-06DD9594D5AD}" srcOrd="0" destOrd="0" presId="urn:microsoft.com/office/officeart/2018/2/layout/IconLabelList"/>
    <dgm:cxn modelId="{8C7A4B08-9960-44E2-96B6-0C2545199773}" type="presParOf" srcId="{6A7C78C8-EC6E-4D96-A0F2-06DD9594D5AD}" destId="{B5512708-6270-4067-89FC-2091809674F4}" srcOrd="0" destOrd="0" presId="urn:microsoft.com/office/officeart/2018/2/layout/IconLabelList"/>
    <dgm:cxn modelId="{2DDAE342-0D88-42EF-BCBB-76FA2EB5C228}" type="presParOf" srcId="{B5512708-6270-4067-89FC-2091809674F4}" destId="{6ACBC109-79D6-4B1A-9865-8B56F846A77E}" srcOrd="0" destOrd="0" presId="urn:microsoft.com/office/officeart/2018/2/layout/IconLabelList"/>
    <dgm:cxn modelId="{3A0C2C2E-EFEF-4C76-89A8-C8BB5C193BC6}" type="presParOf" srcId="{B5512708-6270-4067-89FC-2091809674F4}" destId="{E69621A0-A78B-4846-AFBE-50A2C5555597}" srcOrd="1" destOrd="0" presId="urn:microsoft.com/office/officeart/2018/2/layout/IconLabelList"/>
    <dgm:cxn modelId="{1A05641F-A6F8-46CF-A2B9-8B94A706BA5F}" type="presParOf" srcId="{B5512708-6270-4067-89FC-2091809674F4}" destId="{B71B5527-F16E-4028-9ECA-8C57ADF91554}" srcOrd="2" destOrd="0" presId="urn:microsoft.com/office/officeart/2018/2/layout/IconLabelList"/>
    <dgm:cxn modelId="{2DC0ECD9-6A2F-4FA2-9FAA-6071B101EBE8}" type="presParOf" srcId="{6A7C78C8-EC6E-4D96-A0F2-06DD9594D5AD}" destId="{E51E3B23-3D69-4D34-AB5C-6743F1403806}" srcOrd="1" destOrd="0" presId="urn:microsoft.com/office/officeart/2018/2/layout/IconLabelList"/>
    <dgm:cxn modelId="{8E54B178-0561-4B28-B31E-804059D19652}" type="presParOf" srcId="{6A7C78C8-EC6E-4D96-A0F2-06DD9594D5AD}" destId="{A40F58DB-C95E-41B8-8E13-84626E344C6A}" srcOrd="2" destOrd="0" presId="urn:microsoft.com/office/officeart/2018/2/layout/IconLabelList"/>
    <dgm:cxn modelId="{1BECF9FB-9438-43A6-B718-D809D2516AE9}" type="presParOf" srcId="{A40F58DB-C95E-41B8-8E13-84626E344C6A}" destId="{14F4A8B2-05B0-4F90-A358-B507B103FD72}" srcOrd="0" destOrd="0" presId="urn:microsoft.com/office/officeart/2018/2/layout/IconLabelList"/>
    <dgm:cxn modelId="{76BBF20C-432F-40CF-B523-44A5E6DD9264}" type="presParOf" srcId="{A40F58DB-C95E-41B8-8E13-84626E344C6A}" destId="{D800AE32-D484-4B5A-8AD6-6AB10E4C1870}" srcOrd="1" destOrd="0" presId="urn:microsoft.com/office/officeart/2018/2/layout/IconLabelList"/>
    <dgm:cxn modelId="{472E4E7B-DFF2-4B35-B20C-3A8B87460010}" type="presParOf" srcId="{A40F58DB-C95E-41B8-8E13-84626E344C6A}" destId="{1BBF9FD3-9762-4A8B-ACF7-CE3FAC7086CE}" srcOrd="2" destOrd="0" presId="urn:microsoft.com/office/officeart/2018/2/layout/IconLabelList"/>
    <dgm:cxn modelId="{990BD4E1-FF51-4EBC-A94E-A5F9711BDD4F}" type="presParOf" srcId="{6A7C78C8-EC6E-4D96-A0F2-06DD9594D5AD}" destId="{D913D5BB-6B78-4C4A-9570-7569D845D3A9}" srcOrd="3" destOrd="0" presId="urn:microsoft.com/office/officeart/2018/2/layout/IconLabelList"/>
    <dgm:cxn modelId="{5F259D47-BFEA-4493-9D86-0B0A225A22EA}" type="presParOf" srcId="{6A7C78C8-EC6E-4D96-A0F2-06DD9594D5AD}" destId="{425A4034-AA8E-4821-9A35-9157A6CB7E1A}" srcOrd="4" destOrd="0" presId="urn:microsoft.com/office/officeart/2018/2/layout/IconLabelList"/>
    <dgm:cxn modelId="{16C82BC3-22BB-44AF-83B9-01DBA1B5AC9B}" type="presParOf" srcId="{425A4034-AA8E-4821-9A35-9157A6CB7E1A}" destId="{FC179BAD-69CC-4CD8-BC95-022E78561095}" srcOrd="0" destOrd="0" presId="urn:microsoft.com/office/officeart/2018/2/layout/IconLabelList"/>
    <dgm:cxn modelId="{BA6C7E3F-110C-446D-A9A5-A225D65266DC}" type="presParOf" srcId="{425A4034-AA8E-4821-9A35-9157A6CB7E1A}" destId="{288B47FA-228A-4FC7-898E-78842D31CC3D}" srcOrd="1" destOrd="0" presId="urn:microsoft.com/office/officeart/2018/2/layout/IconLabelList"/>
    <dgm:cxn modelId="{66DDD019-920C-4867-911A-2EFE61B9DFF1}" type="presParOf" srcId="{425A4034-AA8E-4821-9A35-9157A6CB7E1A}" destId="{B9A345B4-E44D-47CF-B371-404A3B2CFD5D}" srcOrd="2" destOrd="0" presId="urn:microsoft.com/office/officeart/2018/2/layout/IconLabelList"/>
    <dgm:cxn modelId="{C9F25B0D-EDA1-4558-AE1E-472FD6963FE2}" type="presParOf" srcId="{6A7C78C8-EC6E-4D96-A0F2-06DD9594D5AD}" destId="{95C15DE1-721B-4DB3-8B3A-98980146695D}" srcOrd="5" destOrd="0" presId="urn:microsoft.com/office/officeart/2018/2/layout/IconLabelList"/>
    <dgm:cxn modelId="{0AE58A2E-1115-4E09-8410-110DEDAF627A}" type="presParOf" srcId="{6A7C78C8-EC6E-4D96-A0F2-06DD9594D5AD}" destId="{FB993050-E86E-4AC9-ADEE-9639C9D3DD5D}" srcOrd="6" destOrd="0" presId="urn:microsoft.com/office/officeart/2018/2/layout/IconLabelList"/>
    <dgm:cxn modelId="{9E7922B3-E5E6-4EB8-AC13-9A3C38B3C0AF}" type="presParOf" srcId="{FB993050-E86E-4AC9-ADEE-9639C9D3DD5D}" destId="{83FBF6C5-DFE6-449D-8D74-9452840EF80F}" srcOrd="0" destOrd="0" presId="urn:microsoft.com/office/officeart/2018/2/layout/IconLabelList"/>
    <dgm:cxn modelId="{A5B28966-65E7-43F6-AE47-0FCE2B6DCBB8}" type="presParOf" srcId="{FB993050-E86E-4AC9-ADEE-9639C9D3DD5D}" destId="{56F3ACBB-6F8B-454C-AE9F-CFDA5C90EC13}" srcOrd="1" destOrd="0" presId="urn:microsoft.com/office/officeart/2018/2/layout/IconLabelList"/>
    <dgm:cxn modelId="{0F796373-7B57-4785-842B-D94E9E0A661C}" type="presParOf" srcId="{FB993050-E86E-4AC9-ADEE-9639C9D3DD5D}" destId="{F909E57F-3CA8-480B-ADC6-CD6B3E78C181}" srcOrd="2" destOrd="0" presId="urn:microsoft.com/office/officeart/2018/2/layout/IconLabelList"/>
    <dgm:cxn modelId="{B6AC9CE2-9C21-4771-BF30-63785052348A}" type="presParOf" srcId="{6A7C78C8-EC6E-4D96-A0F2-06DD9594D5AD}" destId="{EE9B465B-A9E7-4D82-B810-F5A98CDFAE1A}" srcOrd="7" destOrd="0" presId="urn:microsoft.com/office/officeart/2018/2/layout/IconLabelList"/>
    <dgm:cxn modelId="{232F74AE-FB82-4FD3-9468-89F93A40933F}" type="presParOf" srcId="{6A7C78C8-EC6E-4D96-A0F2-06DD9594D5AD}" destId="{F2F243E3-9B24-43A5-85C0-042BB9EE6E48}" srcOrd="8" destOrd="0" presId="urn:microsoft.com/office/officeart/2018/2/layout/IconLabelList"/>
    <dgm:cxn modelId="{DEF8A3D6-3705-493D-9667-CA30C5F83886}" type="presParOf" srcId="{F2F243E3-9B24-43A5-85C0-042BB9EE6E48}" destId="{331CB9F3-0141-456F-90F6-3049EF792A34}" srcOrd="0" destOrd="0" presId="urn:microsoft.com/office/officeart/2018/2/layout/IconLabelList"/>
    <dgm:cxn modelId="{E882BB7C-D5AD-4B31-98F6-C85BB58ACBBC}" type="presParOf" srcId="{F2F243E3-9B24-43A5-85C0-042BB9EE6E48}" destId="{684DA9E6-39E3-4A03-BB19-C80B154F11DC}" srcOrd="1" destOrd="0" presId="urn:microsoft.com/office/officeart/2018/2/layout/IconLabelList"/>
    <dgm:cxn modelId="{F419E766-E8AC-450F-9B11-924EB3BAAB7E}" type="presParOf" srcId="{F2F243E3-9B24-43A5-85C0-042BB9EE6E48}" destId="{4983FE3C-AE75-4FF3-B772-39E1551646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33C288-8E36-4CC1-B850-EE0FEE0D3E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B0158B0-F734-4317-9948-21084378E903}">
      <dgm:prSet/>
      <dgm:spPr/>
      <dgm:t>
        <a:bodyPr/>
        <a:lstStyle/>
        <a:p>
          <a:r>
            <a:rPr lang="pt-BR"/>
            <a:t>A </a:t>
          </a:r>
          <a:r>
            <a:rPr lang="pt-BR" i="1"/>
            <a:t>versão</a:t>
          </a:r>
          <a:r>
            <a:rPr lang="pt-BR"/>
            <a:t> de um ICS é um estado particular deste item durante o desenvolvimento de um sistema. </a:t>
          </a:r>
          <a:endParaRPr lang="en-US"/>
        </a:p>
      </dgm:t>
    </dgm:pt>
    <dgm:pt modelId="{3110FC5B-4971-4D06-A74F-D76293B7A766}" type="parTrans" cxnId="{8E9E4857-DA20-4DED-9D1F-4118CA57A547}">
      <dgm:prSet/>
      <dgm:spPr/>
      <dgm:t>
        <a:bodyPr/>
        <a:lstStyle/>
        <a:p>
          <a:endParaRPr lang="en-US"/>
        </a:p>
      </dgm:t>
    </dgm:pt>
    <dgm:pt modelId="{212A5F6F-4727-4D51-B6D3-8A124458B33E}" type="sibTrans" cxnId="{8E9E4857-DA20-4DED-9D1F-4118CA57A547}">
      <dgm:prSet/>
      <dgm:spPr/>
      <dgm:t>
        <a:bodyPr/>
        <a:lstStyle/>
        <a:p>
          <a:endParaRPr lang="en-US"/>
        </a:p>
      </dgm:t>
    </dgm:pt>
    <dgm:pt modelId="{E8A6EF66-D249-469A-B4BE-77D2D9CF4284}">
      <dgm:prSet/>
      <dgm:spPr/>
      <dgm:t>
        <a:bodyPr/>
        <a:lstStyle/>
        <a:p>
          <a:r>
            <a:rPr lang="pt-BR"/>
            <a:t>Uma versão normalmente é identificada por um número.</a:t>
          </a:r>
          <a:endParaRPr lang="en-US"/>
        </a:p>
      </dgm:t>
    </dgm:pt>
    <dgm:pt modelId="{3DFD78FA-16BD-47E2-B42D-CB0B6CA9EABD}" type="parTrans" cxnId="{DF891FE7-DFE7-4138-A64E-34814FBA4BA3}">
      <dgm:prSet/>
      <dgm:spPr/>
      <dgm:t>
        <a:bodyPr/>
        <a:lstStyle/>
        <a:p>
          <a:endParaRPr lang="en-US"/>
        </a:p>
      </dgm:t>
    </dgm:pt>
    <dgm:pt modelId="{68338036-6FDD-4D4D-A3DD-D7F461533F33}" type="sibTrans" cxnId="{DF891FE7-DFE7-4138-A64E-34814FBA4BA3}">
      <dgm:prSet/>
      <dgm:spPr/>
      <dgm:t>
        <a:bodyPr/>
        <a:lstStyle/>
        <a:p>
          <a:endParaRPr lang="en-US"/>
        </a:p>
      </dgm:t>
    </dgm:pt>
    <dgm:pt modelId="{0271C5B6-3B6C-4CFF-B3D4-C8EC9D46D298}">
      <dgm:prSet/>
      <dgm:spPr/>
      <dgm:t>
        <a:bodyPr/>
        <a:lstStyle/>
        <a:p>
          <a:r>
            <a:rPr lang="pt-BR"/>
            <a:t>Tipos:</a:t>
          </a:r>
          <a:endParaRPr lang="en-US"/>
        </a:p>
      </dgm:t>
    </dgm:pt>
    <dgm:pt modelId="{04ADFDF9-A590-4CA9-A643-690A855C846E}" type="parTrans" cxnId="{C5D5F140-03E4-4300-85D9-6AAA5E07864F}">
      <dgm:prSet/>
      <dgm:spPr/>
      <dgm:t>
        <a:bodyPr/>
        <a:lstStyle/>
        <a:p>
          <a:endParaRPr lang="en-US"/>
        </a:p>
      </dgm:t>
    </dgm:pt>
    <dgm:pt modelId="{A83CF5E2-BF49-4429-8353-4A3B8B99F858}" type="sibTrans" cxnId="{C5D5F140-03E4-4300-85D9-6AAA5E07864F}">
      <dgm:prSet/>
      <dgm:spPr/>
      <dgm:t>
        <a:bodyPr/>
        <a:lstStyle/>
        <a:p>
          <a:endParaRPr lang="en-US"/>
        </a:p>
      </dgm:t>
    </dgm:pt>
    <dgm:pt modelId="{79406135-5F9B-4119-B0A3-4EE2524418BF}">
      <dgm:prSet/>
      <dgm:spPr/>
      <dgm:t>
        <a:bodyPr/>
        <a:lstStyle/>
        <a:p>
          <a:r>
            <a:rPr lang="pt-BR"/>
            <a:t>Revisão</a:t>
          </a:r>
          <a:endParaRPr lang="en-US"/>
        </a:p>
      </dgm:t>
    </dgm:pt>
    <dgm:pt modelId="{333381A2-8C6C-4DAE-96FE-83212ACB47C0}" type="parTrans" cxnId="{2B77DF9C-1BA5-4296-9E2A-E6D76416FEF7}">
      <dgm:prSet/>
      <dgm:spPr/>
      <dgm:t>
        <a:bodyPr/>
        <a:lstStyle/>
        <a:p>
          <a:endParaRPr lang="en-US"/>
        </a:p>
      </dgm:t>
    </dgm:pt>
    <dgm:pt modelId="{F8AA5BE1-0200-4B2F-A9F6-1F79D6699434}" type="sibTrans" cxnId="{2B77DF9C-1BA5-4296-9E2A-E6D76416FEF7}">
      <dgm:prSet/>
      <dgm:spPr/>
      <dgm:t>
        <a:bodyPr/>
        <a:lstStyle/>
        <a:p>
          <a:endParaRPr lang="en-US"/>
        </a:p>
      </dgm:t>
    </dgm:pt>
    <dgm:pt modelId="{F770E626-43F4-4C89-A99E-D3985989F10F}">
      <dgm:prSet/>
      <dgm:spPr/>
      <dgm:t>
        <a:bodyPr/>
        <a:lstStyle/>
        <a:p>
          <a:r>
            <a:rPr lang="pt-BR"/>
            <a:t>Variante</a:t>
          </a:r>
          <a:endParaRPr lang="en-US"/>
        </a:p>
      </dgm:t>
    </dgm:pt>
    <dgm:pt modelId="{11362BAE-8A19-47EC-914B-712C9E50437B}" type="parTrans" cxnId="{1D7EBABF-1B6C-4BFE-A5E4-FAF0E62BED72}">
      <dgm:prSet/>
      <dgm:spPr/>
      <dgm:t>
        <a:bodyPr/>
        <a:lstStyle/>
        <a:p>
          <a:endParaRPr lang="en-US"/>
        </a:p>
      </dgm:t>
    </dgm:pt>
    <dgm:pt modelId="{5E3CD8C7-93B9-44C3-8202-F7EFF3B906D7}" type="sibTrans" cxnId="{1D7EBABF-1B6C-4BFE-A5E4-FAF0E62BED72}">
      <dgm:prSet/>
      <dgm:spPr/>
      <dgm:t>
        <a:bodyPr/>
        <a:lstStyle/>
        <a:p>
          <a:endParaRPr lang="en-US"/>
        </a:p>
      </dgm:t>
    </dgm:pt>
    <dgm:pt modelId="{D85AC4AA-27D5-4C06-8ECB-9085D02819DA}" type="pres">
      <dgm:prSet presAssocID="{2533C288-8E36-4CC1-B850-EE0FEE0D3E6A}" presName="root" presStyleCnt="0">
        <dgm:presLayoutVars>
          <dgm:dir/>
          <dgm:resizeHandles val="exact"/>
        </dgm:presLayoutVars>
      </dgm:prSet>
      <dgm:spPr/>
    </dgm:pt>
    <dgm:pt modelId="{D9FC3D62-1736-4598-93B1-9DFA5C1FD3D1}" type="pres">
      <dgm:prSet presAssocID="{1B0158B0-F734-4317-9948-21084378E903}" presName="compNode" presStyleCnt="0"/>
      <dgm:spPr/>
    </dgm:pt>
    <dgm:pt modelId="{34C68F5C-4205-4B40-9341-35427984C099}" type="pres">
      <dgm:prSet presAssocID="{1B0158B0-F734-4317-9948-21084378E903}" presName="bgRect" presStyleLbl="bgShp" presStyleIdx="0" presStyleCnt="3"/>
      <dgm:spPr/>
    </dgm:pt>
    <dgm:pt modelId="{0693E737-EEE7-4A53-AD88-055940C8FA30}" type="pres">
      <dgm:prSet presAssocID="{1B0158B0-F734-4317-9948-21084378E9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AD8E93EC-B389-4565-A2F2-19351A91A018}" type="pres">
      <dgm:prSet presAssocID="{1B0158B0-F734-4317-9948-21084378E903}" presName="spaceRect" presStyleCnt="0"/>
      <dgm:spPr/>
    </dgm:pt>
    <dgm:pt modelId="{28CD82FB-D496-4BE2-A4A4-1FF8C4A03DAC}" type="pres">
      <dgm:prSet presAssocID="{1B0158B0-F734-4317-9948-21084378E903}" presName="parTx" presStyleLbl="revTx" presStyleIdx="0" presStyleCnt="4">
        <dgm:presLayoutVars>
          <dgm:chMax val="0"/>
          <dgm:chPref val="0"/>
        </dgm:presLayoutVars>
      </dgm:prSet>
      <dgm:spPr/>
    </dgm:pt>
    <dgm:pt modelId="{9BBB83BD-6202-484D-BC22-EF7B75B37C49}" type="pres">
      <dgm:prSet presAssocID="{212A5F6F-4727-4D51-B6D3-8A124458B33E}" presName="sibTrans" presStyleCnt="0"/>
      <dgm:spPr/>
    </dgm:pt>
    <dgm:pt modelId="{7735A5C3-272C-4E8E-9763-2D8ED61AE4A7}" type="pres">
      <dgm:prSet presAssocID="{E8A6EF66-D249-469A-B4BE-77D2D9CF4284}" presName="compNode" presStyleCnt="0"/>
      <dgm:spPr/>
    </dgm:pt>
    <dgm:pt modelId="{A0DD5E60-8D19-47D4-ADE9-0899214FD96F}" type="pres">
      <dgm:prSet presAssocID="{E8A6EF66-D249-469A-B4BE-77D2D9CF4284}" presName="bgRect" presStyleLbl="bgShp" presStyleIdx="1" presStyleCnt="3"/>
      <dgm:spPr/>
    </dgm:pt>
    <dgm:pt modelId="{2CDA2CC4-6AF8-4007-B61C-ABF0F18C1552}" type="pres">
      <dgm:prSet presAssocID="{E8A6EF66-D249-469A-B4BE-77D2D9CF42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3A76BE7A-6EB5-4AAF-A376-56BE131A7D4D}" type="pres">
      <dgm:prSet presAssocID="{E8A6EF66-D249-469A-B4BE-77D2D9CF4284}" presName="spaceRect" presStyleCnt="0"/>
      <dgm:spPr/>
    </dgm:pt>
    <dgm:pt modelId="{848F4010-2D5D-4FA1-8175-FB0421B85EAF}" type="pres">
      <dgm:prSet presAssocID="{E8A6EF66-D249-469A-B4BE-77D2D9CF4284}" presName="parTx" presStyleLbl="revTx" presStyleIdx="1" presStyleCnt="4">
        <dgm:presLayoutVars>
          <dgm:chMax val="0"/>
          <dgm:chPref val="0"/>
        </dgm:presLayoutVars>
      </dgm:prSet>
      <dgm:spPr/>
    </dgm:pt>
    <dgm:pt modelId="{964AB076-A191-4527-A4AA-664B04EB9471}" type="pres">
      <dgm:prSet presAssocID="{68338036-6FDD-4D4D-A3DD-D7F461533F33}" presName="sibTrans" presStyleCnt="0"/>
      <dgm:spPr/>
    </dgm:pt>
    <dgm:pt modelId="{DB92DA83-E9F3-4595-AE52-16B080328413}" type="pres">
      <dgm:prSet presAssocID="{0271C5B6-3B6C-4CFF-B3D4-C8EC9D46D298}" presName="compNode" presStyleCnt="0"/>
      <dgm:spPr/>
    </dgm:pt>
    <dgm:pt modelId="{06C255EA-0D52-4111-88E5-32D7101D9D98}" type="pres">
      <dgm:prSet presAssocID="{0271C5B6-3B6C-4CFF-B3D4-C8EC9D46D298}" presName="bgRect" presStyleLbl="bgShp" presStyleIdx="2" presStyleCnt="3"/>
      <dgm:spPr/>
    </dgm:pt>
    <dgm:pt modelId="{E11F564C-8082-4997-9CC8-1F29A4AE9332}" type="pres">
      <dgm:prSet presAssocID="{0271C5B6-3B6C-4CFF-B3D4-C8EC9D46D2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8809A2F8-34ED-4959-9C5A-32F3A6B639F4}" type="pres">
      <dgm:prSet presAssocID="{0271C5B6-3B6C-4CFF-B3D4-C8EC9D46D298}" presName="spaceRect" presStyleCnt="0"/>
      <dgm:spPr/>
    </dgm:pt>
    <dgm:pt modelId="{D087C8EC-3A7B-4D46-854B-C0F6CC74316F}" type="pres">
      <dgm:prSet presAssocID="{0271C5B6-3B6C-4CFF-B3D4-C8EC9D46D298}" presName="parTx" presStyleLbl="revTx" presStyleIdx="2" presStyleCnt="4">
        <dgm:presLayoutVars>
          <dgm:chMax val="0"/>
          <dgm:chPref val="0"/>
        </dgm:presLayoutVars>
      </dgm:prSet>
      <dgm:spPr/>
    </dgm:pt>
    <dgm:pt modelId="{881A901A-C444-4544-B9A5-72E20B5A69D8}" type="pres">
      <dgm:prSet presAssocID="{0271C5B6-3B6C-4CFF-B3D4-C8EC9D46D298}" presName="desTx" presStyleLbl="revTx" presStyleIdx="3" presStyleCnt="4">
        <dgm:presLayoutVars/>
      </dgm:prSet>
      <dgm:spPr/>
    </dgm:pt>
  </dgm:ptLst>
  <dgm:cxnLst>
    <dgm:cxn modelId="{AFA6EB22-31B4-4EF6-8EE4-34761522FF11}" type="presOf" srcId="{0271C5B6-3B6C-4CFF-B3D4-C8EC9D46D298}" destId="{D087C8EC-3A7B-4D46-854B-C0F6CC74316F}" srcOrd="0" destOrd="0" presId="urn:microsoft.com/office/officeart/2018/2/layout/IconVerticalSolidList"/>
    <dgm:cxn modelId="{CB089434-E621-43DF-A5B9-FB805C3297BE}" type="presOf" srcId="{E8A6EF66-D249-469A-B4BE-77D2D9CF4284}" destId="{848F4010-2D5D-4FA1-8175-FB0421B85EAF}" srcOrd="0" destOrd="0" presId="urn:microsoft.com/office/officeart/2018/2/layout/IconVerticalSolidList"/>
    <dgm:cxn modelId="{C5D5F140-03E4-4300-85D9-6AAA5E07864F}" srcId="{2533C288-8E36-4CC1-B850-EE0FEE0D3E6A}" destId="{0271C5B6-3B6C-4CFF-B3D4-C8EC9D46D298}" srcOrd="2" destOrd="0" parTransId="{04ADFDF9-A590-4CA9-A643-690A855C846E}" sibTransId="{A83CF5E2-BF49-4429-8353-4A3B8B99F858}"/>
    <dgm:cxn modelId="{8E9E4857-DA20-4DED-9D1F-4118CA57A547}" srcId="{2533C288-8E36-4CC1-B850-EE0FEE0D3E6A}" destId="{1B0158B0-F734-4317-9948-21084378E903}" srcOrd="0" destOrd="0" parTransId="{3110FC5B-4971-4D06-A74F-D76293B7A766}" sibTransId="{212A5F6F-4727-4D51-B6D3-8A124458B33E}"/>
    <dgm:cxn modelId="{2B77DF9C-1BA5-4296-9E2A-E6D76416FEF7}" srcId="{0271C5B6-3B6C-4CFF-B3D4-C8EC9D46D298}" destId="{79406135-5F9B-4119-B0A3-4EE2524418BF}" srcOrd="0" destOrd="0" parTransId="{333381A2-8C6C-4DAE-96FE-83212ACB47C0}" sibTransId="{F8AA5BE1-0200-4B2F-A9F6-1F79D6699434}"/>
    <dgm:cxn modelId="{1D7EBABF-1B6C-4BFE-A5E4-FAF0E62BED72}" srcId="{0271C5B6-3B6C-4CFF-B3D4-C8EC9D46D298}" destId="{F770E626-43F4-4C89-A99E-D3985989F10F}" srcOrd="1" destOrd="0" parTransId="{11362BAE-8A19-47EC-914B-712C9E50437B}" sibTransId="{5E3CD8C7-93B9-44C3-8202-F7EFF3B906D7}"/>
    <dgm:cxn modelId="{923CCFD7-8A02-4A44-BEAF-7D3B1B1DFED5}" type="presOf" srcId="{2533C288-8E36-4CC1-B850-EE0FEE0D3E6A}" destId="{D85AC4AA-27D5-4C06-8ECB-9085D02819DA}" srcOrd="0" destOrd="0" presId="urn:microsoft.com/office/officeart/2018/2/layout/IconVerticalSolidList"/>
    <dgm:cxn modelId="{99553FDC-3A78-4B46-BBA0-22DD2030B4A3}" type="presOf" srcId="{79406135-5F9B-4119-B0A3-4EE2524418BF}" destId="{881A901A-C444-4544-B9A5-72E20B5A69D8}" srcOrd="0" destOrd="0" presId="urn:microsoft.com/office/officeart/2018/2/layout/IconVerticalSolidList"/>
    <dgm:cxn modelId="{966AC0E1-110C-458E-9302-C1F2F8D9C5EE}" type="presOf" srcId="{F770E626-43F4-4C89-A99E-D3985989F10F}" destId="{881A901A-C444-4544-B9A5-72E20B5A69D8}" srcOrd="0" destOrd="1" presId="urn:microsoft.com/office/officeart/2018/2/layout/IconVerticalSolidList"/>
    <dgm:cxn modelId="{DF891FE7-DFE7-4138-A64E-34814FBA4BA3}" srcId="{2533C288-8E36-4CC1-B850-EE0FEE0D3E6A}" destId="{E8A6EF66-D249-469A-B4BE-77D2D9CF4284}" srcOrd="1" destOrd="0" parTransId="{3DFD78FA-16BD-47E2-B42D-CB0B6CA9EABD}" sibTransId="{68338036-6FDD-4D4D-A3DD-D7F461533F33}"/>
    <dgm:cxn modelId="{36D92FEE-B0F4-42E0-A03B-E8A6DCF44AF8}" type="presOf" srcId="{1B0158B0-F734-4317-9948-21084378E903}" destId="{28CD82FB-D496-4BE2-A4A4-1FF8C4A03DAC}" srcOrd="0" destOrd="0" presId="urn:microsoft.com/office/officeart/2018/2/layout/IconVerticalSolidList"/>
    <dgm:cxn modelId="{C2564688-F694-40B6-92C5-C2E5D1B18F84}" type="presParOf" srcId="{D85AC4AA-27D5-4C06-8ECB-9085D02819DA}" destId="{D9FC3D62-1736-4598-93B1-9DFA5C1FD3D1}" srcOrd="0" destOrd="0" presId="urn:microsoft.com/office/officeart/2018/2/layout/IconVerticalSolidList"/>
    <dgm:cxn modelId="{7660694B-6A23-45EF-8AF8-0C461FD0A572}" type="presParOf" srcId="{D9FC3D62-1736-4598-93B1-9DFA5C1FD3D1}" destId="{34C68F5C-4205-4B40-9341-35427984C099}" srcOrd="0" destOrd="0" presId="urn:microsoft.com/office/officeart/2018/2/layout/IconVerticalSolidList"/>
    <dgm:cxn modelId="{5E8B46F9-03AA-46E5-9416-B68E783DCD2A}" type="presParOf" srcId="{D9FC3D62-1736-4598-93B1-9DFA5C1FD3D1}" destId="{0693E737-EEE7-4A53-AD88-055940C8FA30}" srcOrd="1" destOrd="0" presId="urn:microsoft.com/office/officeart/2018/2/layout/IconVerticalSolidList"/>
    <dgm:cxn modelId="{71A49DA8-4F11-4FF6-80E9-881836CA6140}" type="presParOf" srcId="{D9FC3D62-1736-4598-93B1-9DFA5C1FD3D1}" destId="{AD8E93EC-B389-4565-A2F2-19351A91A018}" srcOrd="2" destOrd="0" presId="urn:microsoft.com/office/officeart/2018/2/layout/IconVerticalSolidList"/>
    <dgm:cxn modelId="{AE7BB4D9-EF89-493D-B326-A23FA7185581}" type="presParOf" srcId="{D9FC3D62-1736-4598-93B1-9DFA5C1FD3D1}" destId="{28CD82FB-D496-4BE2-A4A4-1FF8C4A03DAC}" srcOrd="3" destOrd="0" presId="urn:microsoft.com/office/officeart/2018/2/layout/IconVerticalSolidList"/>
    <dgm:cxn modelId="{FDC8ABF1-3A9C-4C15-8923-B7B821351E7F}" type="presParOf" srcId="{D85AC4AA-27D5-4C06-8ECB-9085D02819DA}" destId="{9BBB83BD-6202-484D-BC22-EF7B75B37C49}" srcOrd="1" destOrd="0" presId="urn:microsoft.com/office/officeart/2018/2/layout/IconVerticalSolidList"/>
    <dgm:cxn modelId="{768E04F6-5DF2-4779-9FB9-10825990FBA2}" type="presParOf" srcId="{D85AC4AA-27D5-4C06-8ECB-9085D02819DA}" destId="{7735A5C3-272C-4E8E-9763-2D8ED61AE4A7}" srcOrd="2" destOrd="0" presId="urn:microsoft.com/office/officeart/2018/2/layout/IconVerticalSolidList"/>
    <dgm:cxn modelId="{79C8B633-7DBD-40AB-A495-4E1CB9ED0CF8}" type="presParOf" srcId="{7735A5C3-272C-4E8E-9763-2D8ED61AE4A7}" destId="{A0DD5E60-8D19-47D4-ADE9-0899214FD96F}" srcOrd="0" destOrd="0" presId="urn:microsoft.com/office/officeart/2018/2/layout/IconVerticalSolidList"/>
    <dgm:cxn modelId="{F848669B-5D17-4F3A-80FE-89C40A8F7F17}" type="presParOf" srcId="{7735A5C3-272C-4E8E-9763-2D8ED61AE4A7}" destId="{2CDA2CC4-6AF8-4007-B61C-ABF0F18C1552}" srcOrd="1" destOrd="0" presId="urn:microsoft.com/office/officeart/2018/2/layout/IconVerticalSolidList"/>
    <dgm:cxn modelId="{8F0D316B-015A-4F6E-A81E-C001BD03CE5D}" type="presParOf" srcId="{7735A5C3-272C-4E8E-9763-2D8ED61AE4A7}" destId="{3A76BE7A-6EB5-4AAF-A376-56BE131A7D4D}" srcOrd="2" destOrd="0" presId="urn:microsoft.com/office/officeart/2018/2/layout/IconVerticalSolidList"/>
    <dgm:cxn modelId="{53A36767-9FE5-4F8B-8608-CECAA36FCD09}" type="presParOf" srcId="{7735A5C3-272C-4E8E-9763-2D8ED61AE4A7}" destId="{848F4010-2D5D-4FA1-8175-FB0421B85EAF}" srcOrd="3" destOrd="0" presId="urn:microsoft.com/office/officeart/2018/2/layout/IconVerticalSolidList"/>
    <dgm:cxn modelId="{F61D9B80-D018-4FCC-AFCC-12259711445C}" type="presParOf" srcId="{D85AC4AA-27D5-4C06-8ECB-9085D02819DA}" destId="{964AB076-A191-4527-A4AA-664B04EB9471}" srcOrd="3" destOrd="0" presId="urn:microsoft.com/office/officeart/2018/2/layout/IconVerticalSolidList"/>
    <dgm:cxn modelId="{9E1228F9-C70C-453D-9187-9F1CB5B08A11}" type="presParOf" srcId="{D85AC4AA-27D5-4C06-8ECB-9085D02819DA}" destId="{DB92DA83-E9F3-4595-AE52-16B080328413}" srcOrd="4" destOrd="0" presId="urn:microsoft.com/office/officeart/2018/2/layout/IconVerticalSolidList"/>
    <dgm:cxn modelId="{C79F227D-8ADC-462F-8E56-ECEA06024C0D}" type="presParOf" srcId="{DB92DA83-E9F3-4595-AE52-16B080328413}" destId="{06C255EA-0D52-4111-88E5-32D7101D9D98}" srcOrd="0" destOrd="0" presId="urn:microsoft.com/office/officeart/2018/2/layout/IconVerticalSolidList"/>
    <dgm:cxn modelId="{31B2D50D-7382-435F-8897-3E44E866D7B3}" type="presParOf" srcId="{DB92DA83-E9F3-4595-AE52-16B080328413}" destId="{E11F564C-8082-4997-9CC8-1F29A4AE9332}" srcOrd="1" destOrd="0" presId="urn:microsoft.com/office/officeart/2018/2/layout/IconVerticalSolidList"/>
    <dgm:cxn modelId="{D2A4CE93-47BD-4378-A38F-C2DFD08CAD1F}" type="presParOf" srcId="{DB92DA83-E9F3-4595-AE52-16B080328413}" destId="{8809A2F8-34ED-4959-9C5A-32F3A6B639F4}" srcOrd="2" destOrd="0" presId="urn:microsoft.com/office/officeart/2018/2/layout/IconVerticalSolidList"/>
    <dgm:cxn modelId="{0C3F7556-B731-4743-AF92-19DDDA05259F}" type="presParOf" srcId="{DB92DA83-E9F3-4595-AE52-16B080328413}" destId="{D087C8EC-3A7B-4D46-854B-C0F6CC74316F}" srcOrd="3" destOrd="0" presId="urn:microsoft.com/office/officeart/2018/2/layout/IconVerticalSolidList"/>
    <dgm:cxn modelId="{B886E135-C550-4B9D-A5BB-3C2E0E6D3E62}" type="presParOf" srcId="{DB92DA83-E9F3-4595-AE52-16B080328413}" destId="{881A901A-C444-4544-B9A5-72E20B5A69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91BF10-223F-4946-AF48-C7C1C066D0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BEBF77E-58D9-40D8-BFF6-7D9B594B542D}">
      <dgm:prSet/>
      <dgm:spPr/>
      <dgm:t>
        <a:bodyPr/>
        <a:lstStyle/>
        <a:p>
          <a:r>
            <a:rPr lang="pt-BR"/>
            <a:t>Já perdeu uma versão anterior do arquivo do projeto e precisou dela?</a:t>
          </a:r>
          <a:endParaRPr lang="en-US"/>
        </a:p>
      </dgm:t>
    </dgm:pt>
    <dgm:pt modelId="{74CC6C51-AC66-4F30-9CE0-8E804EB6B095}" type="parTrans" cxnId="{AAA90044-C96D-4EAF-AFC7-F9E02D7937D1}">
      <dgm:prSet/>
      <dgm:spPr/>
      <dgm:t>
        <a:bodyPr/>
        <a:lstStyle/>
        <a:p>
          <a:endParaRPr lang="en-US"/>
        </a:p>
      </dgm:t>
    </dgm:pt>
    <dgm:pt modelId="{7592108A-89C8-442C-B084-305B4390EF2B}" type="sibTrans" cxnId="{AAA90044-C96D-4EAF-AFC7-F9E02D7937D1}">
      <dgm:prSet/>
      <dgm:spPr/>
      <dgm:t>
        <a:bodyPr/>
        <a:lstStyle/>
        <a:p>
          <a:endParaRPr lang="en-US"/>
        </a:p>
      </dgm:t>
    </dgm:pt>
    <dgm:pt modelId="{F5C1FD98-F7F2-4B56-8B2B-639051B57A80}">
      <dgm:prSet/>
      <dgm:spPr/>
      <dgm:t>
        <a:bodyPr/>
        <a:lstStyle/>
        <a:p>
          <a:r>
            <a:rPr lang="pt-BR"/>
            <a:t>Já teve dificuldade em manter duas versões diferentes do sistema rodando ao mesmo tempo?</a:t>
          </a:r>
          <a:endParaRPr lang="en-US"/>
        </a:p>
      </dgm:t>
    </dgm:pt>
    <dgm:pt modelId="{D6764841-9794-431D-890E-80BD025DC3E1}" type="parTrans" cxnId="{18012AEC-03E6-46D7-A408-6FF0BE1D75D3}">
      <dgm:prSet/>
      <dgm:spPr/>
      <dgm:t>
        <a:bodyPr/>
        <a:lstStyle/>
        <a:p>
          <a:endParaRPr lang="en-US"/>
        </a:p>
      </dgm:t>
    </dgm:pt>
    <dgm:pt modelId="{4FE1F0BA-B8A1-4468-84B3-2498C6B3556F}" type="sibTrans" cxnId="{18012AEC-03E6-46D7-A408-6FF0BE1D75D3}">
      <dgm:prSet/>
      <dgm:spPr/>
      <dgm:t>
        <a:bodyPr/>
        <a:lstStyle/>
        <a:p>
          <a:endParaRPr lang="en-US"/>
        </a:p>
      </dgm:t>
    </dgm:pt>
    <dgm:pt modelId="{5621543D-62B0-4FB1-B3DC-DC5263320040}">
      <dgm:prSet/>
      <dgm:spPr/>
      <dgm:t>
        <a:bodyPr/>
        <a:lstStyle/>
        <a:p>
          <a:r>
            <a:rPr lang="pt-BR"/>
            <a:t>Alguém já modificou indevidamente um código fonte e o original não poderia ter sido perdido?</a:t>
          </a:r>
          <a:endParaRPr lang="en-US"/>
        </a:p>
      </dgm:t>
    </dgm:pt>
    <dgm:pt modelId="{BDD8809A-CF04-4D1A-A2E5-3869065EC352}" type="parTrans" cxnId="{405C699D-AC92-439A-A7A8-11F55A945C81}">
      <dgm:prSet/>
      <dgm:spPr/>
      <dgm:t>
        <a:bodyPr/>
        <a:lstStyle/>
        <a:p>
          <a:endParaRPr lang="en-US"/>
        </a:p>
      </dgm:t>
    </dgm:pt>
    <dgm:pt modelId="{800DFF8F-9B8F-4D70-AF91-78D7EC565C09}" type="sibTrans" cxnId="{405C699D-AC92-439A-A7A8-11F55A945C81}">
      <dgm:prSet/>
      <dgm:spPr/>
      <dgm:t>
        <a:bodyPr/>
        <a:lstStyle/>
        <a:p>
          <a:endParaRPr lang="en-US"/>
        </a:p>
      </dgm:t>
    </dgm:pt>
    <dgm:pt modelId="{E56AB96C-1C72-481D-9C8E-27C8B216B76B}">
      <dgm:prSet/>
      <dgm:spPr/>
      <dgm:t>
        <a:bodyPr/>
        <a:lstStyle/>
        <a:p>
          <a:r>
            <a:rPr lang="pt-BR"/>
            <a:t>Tem dificuldade em saber quem modificou o que em um projeto?</a:t>
          </a:r>
          <a:endParaRPr lang="en-US"/>
        </a:p>
      </dgm:t>
    </dgm:pt>
    <dgm:pt modelId="{E3A4601E-1D4C-4665-A5E8-051B5B707E24}" type="parTrans" cxnId="{65D3948C-E915-4786-9BD8-13BCAC2210F2}">
      <dgm:prSet/>
      <dgm:spPr/>
      <dgm:t>
        <a:bodyPr/>
        <a:lstStyle/>
        <a:p>
          <a:endParaRPr lang="en-US"/>
        </a:p>
      </dgm:t>
    </dgm:pt>
    <dgm:pt modelId="{6347569F-1524-4F3C-9A5D-A55EF9FFA1B4}" type="sibTrans" cxnId="{65D3948C-E915-4786-9BD8-13BCAC2210F2}">
      <dgm:prSet/>
      <dgm:spPr/>
      <dgm:t>
        <a:bodyPr/>
        <a:lstStyle/>
        <a:p>
          <a:endParaRPr lang="en-US"/>
        </a:p>
      </dgm:t>
    </dgm:pt>
    <dgm:pt modelId="{1BA13546-5D68-4B02-9D3C-E119A406C713}" type="pres">
      <dgm:prSet presAssocID="{4E91BF10-223F-4946-AF48-C7C1C066D040}" presName="root" presStyleCnt="0">
        <dgm:presLayoutVars>
          <dgm:dir/>
          <dgm:resizeHandles val="exact"/>
        </dgm:presLayoutVars>
      </dgm:prSet>
      <dgm:spPr/>
    </dgm:pt>
    <dgm:pt modelId="{56EDD386-D87A-4D52-93C1-9D0C1E0FDF1F}" type="pres">
      <dgm:prSet presAssocID="{3BEBF77E-58D9-40D8-BFF6-7D9B594B542D}" presName="compNode" presStyleCnt="0"/>
      <dgm:spPr/>
    </dgm:pt>
    <dgm:pt modelId="{9FB47D29-38AC-4EBC-A8D8-74ECDC8708DC}" type="pres">
      <dgm:prSet presAssocID="{3BEBF77E-58D9-40D8-BFF6-7D9B594B542D}" presName="bgRect" presStyleLbl="bgShp" presStyleIdx="0" presStyleCnt="4"/>
      <dgm:spPr/>
    </dgm:pt>
    <dgm:pt modelId="{01E83AC2-D94F-4EC8-908A-3F7DCC5B9D94}" type="pres">
      <dgm:prSet presAssocID="{3BEBF77E-58D9-40D8-BFF6-7D9B594B54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B1FCDA8B-999E-4CD8-9B05-F53E86702562}" type="pres">
      <dgm:prSet presAssocID="{3BEBF77E-58D9-40D8-BFF6-7D9B594B542D}" presName="spaceRect" presStyleCnt="0"/>
      <dgm:spPr/>
    </dgm:pt>
    <dgm:pt modelId="{ACFAABB1-B918-43E5-B7C7-09C1129206AA}" type="pres">
      <dgm:prSet presAssocID="{3BEBF77E-58D9-40D8-BFF6-7D9B594B542D}" presName="parTx" presStyleLbl="revTx" presStyleIdx="0" presStyleCnt="4">
        <dgm:presLayoutVars>
          <dgm:chMax val="0"/>
          <dgm:chPref val="0"/>
        </dgm:presLayoutVars>
      </dgm:prSet>
      <dgm:spPr/>
    </dgm:pt>
    <dgm:pt modelId="{D15CCA4D-4AC3-4A11-B680-9B1299B63615}" type="pres">
      <dgm:prSet presAssocID="{7592108A-89C8-442C-B084-305B4390EF2B}" presName="sibTrans" presStyleCnt="0"/>
      <dgm:spPr/>
    </dgm:pt>
    <dgm:pt modelId="{41D69C51-968C-45C3-80DB-A3BA312B0E43}" type="pres">
      <dgm:prSet presAssocID="{F5C1FD98-F7F2-4B56-8B2B-639051B57A80}" presName="compNode" presStyleCnt="0"/>
      <dgm:spPr/>
    </dgm:pt>
    <dgm:pt modelId="{F6198D7E-A0DF-41A7-A01C-78FE90EF261F}" type="pres">
      <dgm:prSet presAssocID="{F5C1FD98-F7F2-4B56-8B2B-639051B57A80}" presName="bgRect" presStyleLbl="bgShp" presStyleIdx="1" presStyleCnt="4"/>
      <dgm:spPr/>
    </dgm:pt>
    <dgm:pt modelId="{7A419E8D-2877-4774-857C-419CD534EFF2}" type="pres">
      <dgm:prSet presAssocID="{F5C1FD98-F7F2-4B56-8B2B-639051B57A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703A53EC-C2EC-4E3F-B3E0-69557CD1868A}" type="pres">
      <dgm:prSet presAssocID="{F5C1FD98-F7F2-4B56-8B2B-639051B57A80}" presName="spaceRect" presStyleCnt="0"/>
      <dgm:spPr/>
    </dgm:pt>
    <dgm:pt modelId="{77792B54-DEDB-4128-A138-EA4EF2760E4E}" type="pres">
      <dgm:prSet presAssocID="{F5C1FD98-F7F2-4B56-8B2B-639051B57A80}" presName="parTx" presStyleLbl="revTx" presStyleIdx="1" presStyleCnt="4">
        <dgm:presLayoutVars>
          <dgm:chMax val="0"/>
          <dgm:chPref val="0"/>
        </dgm:presLayoutVars>
      </dgm:prSet>
      <dgm:spPr/>
    </dgm:pt>
    <dgm:pt modelId="{D0703301-070E-43EC-94D0-3F20B78E2288}" type="pres">
      <dgm:prSet presAssocID="{4FE1F0BA-B8A1-4468-84B3-2498C6B3556F}" presName="sibTrans" presStyleCnt="0"/>
      <dgm:spPr/>
    </dgm:pt>
    <dgm:pt modelId="{5CD728C4-C193-4A7A-A3D4-9F4C5162D316}" type="pres">
      <dgm:prSet presAssocID="{5621543D-62B0-4FB1-B3DC-DC5263320040}" presName="compNode" presStyleCnt="0"/>
      <dgm:spPr/>
    </dgm:pt>
    <dgm:pt modelId="{F643A847-9876-4C56-9103-C30A27E3C182}" type="pres">
      <dgm:prSet presAssocID="{5621543D-62B0-4FB1-B3DC-DC5263320040}" presName="bgRect" presStyleLbl="bgShp" presStyleIdx="2" presStyleCnt="4"/>
      <dgm:spPr/>
    </dgm:pt>
    <dgm:pt modelId="{80EDFB4F-BEB4-4707-BB4E-6A2B5584B0B7}" type="pres">
      <dgm:prSet presAssocID="{5621543D-62B0-4FB1-B3DC-DC52633200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DA595D5B-1D59-4776-9E72-F15676383DC5}" type="pres">
      <dgm:prSet presAssocID="{5621543D-62B0-4FB1-B3DC-DC5263320040}" presName="spaceRect" presStyleCnt="0"/>
      <dgm:spPr/>
    </dgm:pt>
    <dgm:pt modelId="{A96C3F91-F975-4D6B-A8A4-917656721BA0}" type="pres">
      <dgm:prSet presAssocID="{5621543D-62B0-4FB1-B3DC-DC5263320040}" presName="parTx" presStyleLbl="revTx" presStyleIdx="2" presStyleCnt="4">
        <dgm:presLayoutVars>
          <dgm:chMax val="0"/>
          <dgm:chPref val="0"/>
        </dgm:presLayoutVars>
      </dgm:prSet>
      <dgm:spPr/>
    </dgm:pt>
    <dgm:pt modelId="{BD974066-383B-4759-A843-94DC8E702952}" type="pres">
      <dgm:prSet presAssocID="{800DFF8F-9B8F-4D70-AF91-78D7EC565C09}" presName="sibTrans" presStyleCnt="0"/>
      <dgm:spPr/>
    </dgm:pt>
    <dgm:pt modelId="{A68E2976-9966-4C2E-B21A-5767C8B35E99}" type="pres">
      <dgm:prSet presAssocID="{E56AB96C-1C72-481D-9C8E-27C8B216B76B}" presName="compNode" presStyleCnt="0"/>
      <dgm:spPr/>
    </dgm:pt>
    <dgm:pt modelId="{B67AFDBF-C004-4571-99C9-083E76274D0C}" type="pres">
      <dgm:prSet presAssocID="{E56AB96C-1C72-481D-9C8E-27C8B216B76B}" presName="bgRect" presStyleLbl="bgShp" presStyleIdx="3" presStyleCnt="4"/>
      <dgm:spPr/>
    </dgm:pt>
    <dgm:pt modelId="{49756BE9-30D4-4CE6-AF06-0FBE437CE0EE}" type="pres">
      <dgm:prSet presAssocID="{E56AB96C-1C72-481D-9C8E-27C8B216B7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órnio"/>
        </a:ext>
      </dgm:extLst>
    </dgm:pt>
    <dgm:pt modelId="{45BAC4CD-EA42-40D3-B859-89B0E322B085}" type="pres">
      <dgm:prSet presAssocID="{E56AB96C-1C72-481D-9C8E-27C8B216B76B}" presName="spaceRect" presStyleCnt="0"/>
      <dgm:spPr/>
    </dgm:pt>
    <dgm:pt modelId="{BC63B20F-BB8F-4976-9618-1E6C0AC133C1}" type="pres">
      <dgm:prSet presAssocID="{E56AB96C-1C72-481D-9C8E-27C8B216B7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24B621-F29B-4199-B011-BC292B138CF8}" type="presOf" srcId="{4E91BF10-223F-4946-AF48-C7C1C066D040}" destId="{1BA13546-5D68-4B02-9D3C-E119A406C713}" srcOrd="0" destOrd="0" presId="urn:microsoft.com/office/officeart/2018/2/layout/IconVerticalSolidList"/>
    <dgm:cxn modelId="{24137328-D88A-4EB5-9C7B-979F66D91FEC}" type="presOf" srcId="{5621543D-62B0-4FB1-B3DC-DC5263320040}" destId="{A96C3F91-F975-4D6B-A8A4-917656721BA0}" srcOrd="0" destOrd="0" presId="urn:microsoft.com/office/officeart/2018/2/layout/IconVerticalSolidList"/>
    <dgm:cxn modelId="{AAA90044-C96D-4EAF-AFC7-F9E02D7937D1}" srcId="{4E91BF10-223F-4946-AF48-C7C1C066D040}" destId="{3BEBF77E-58D9-40D8-BFF6-7D9B594B542D}" srcOrd="0" destOrd="0" parTransId="{74CC6C51-AC66-4F30-9CE0-8E804EB6B095}" sibTransId="{7592108A-89C8-442C-B084-305B4390EF2B}"/>
    <dgm:cxn modelId="{65D3948C-E915-4786-9BD8-13BCAC2210F2}" srcId="{4E91BF10-223F-4946-AF48-C7C1C066D040}" destId="{E56AB96C-1C72-481D-9C8E-27C8B216B76B}" srcOrd="3" destOrd="0" parTransId="{E3A4601E-1D4C-4665-A5E8-051B5B707E24}" sibTransId="{6347569F-1524-4F3C-9A5D-A55EF9FFA1B4}"/>
    <dgm:cxn modelId="{405C699D-AC92-439A-A7A8-11F55A945C81}" srcId="{4E91BF10-223F-4946-AF48-C7C1C066D040}" destId="{5621543D-62B0-4FB1-B3DC-DC5263320040}" srcOrd="2" destOrd="0" parTransId="{BDD8809A-CF04-4D1A-A2E5-3869065EC352}" sibTransId="{800DFF8F-9B8F-4D70-AF91-78D7EC565C09}"/>
    <dgm:cxn modelId="{E74B1BAB-5EA1-476A-84C1-17EF26C2C3BC}" type="presOf" srcId="{E56AB96C-1C72-481D-9C8E-27C8B216B76B}" destId="{BC63B20F-BB8F-4976-9618-1E6C0AC133C1}" srcOrd="0" destOrd="0" presId="urn:microsoft.com/office/officeart/2018/2/layout/IconVerticalSolidList"/>
    <dgm:cxn modelId="{F61106D4-83DA-4A10-AE6C-FF3574322A1A}" type="presOf" srcId="{F5C1FD98-F7F2-4B56-8B2B-639051B57A80}" destId="{77792B54-DEDB-4128-A138-EA4EF2760E4E}" srcOrd="0" destOrd="0" presId="urn:microsoft.com/office/officeart/2018/2/layout/IconVerticalSolidList"/>
    <dgm:cxn modelId="{18012AEC-03E6-46D7-A408-6FF0BE1D75D3}" srcId="{4E91BF10-223F-4946-AF48-C7C1C066D040}" destId="{F5C1FD98-F7F2-4B56-8B2B-639051B57A80}" srcOrd="1" destOrd="0" parTransId="{D6764841-9794-431D-890E-80BD025DC3E1}" sibTransId="{4FE1F0BA-B8A1-4468-84B3-2498C6B3556F}"/>
    <dgm:cxn modelId="{A95996EC-9438-4FF5-AE06-5D7810820FF3}" type="presOf" srcId="{3BEBF77E-58D9-40D8-BFF6-7D9B594B542D}" destId="{ACFAABB1-B918-43E5-B7C7-09C1129206AA}" srcOrd="0" destOrd="0" presId="urn:microsoft.com/office/officeart/2018/2/layout/IconVerticalSolidList"/>
    <dgm:cxn modelId="{D9CBD6CC-A9A0-4BA7-A047-FF103F3FD8F9}" type="presParOf" srcId="{1BA13546-5D68-4B02-9D3C-E119A406C713}" destId="{56EDD386-D87A-4D52-93C1-9D0C1E0FDF1F}" srcOrd="0" destOrd="0" presId="urn:microsoft.com/office/officeart/2018/2/layout/IconVerticalSolidList"/>
    <dgm:cxn modelId="{FE951144-F891-4ED6-93A9-D620FBCA468C}" type="presParOf" srcId="{56EDD386-D87A-4D52-93C1-9D0C1E0FDF1F}" destId="{9FB47D29-38AC-4EBC-A8D8-74ECDC8708DC}" srcOrd="0" destOrd="0" presId="urn:microsoft.com/office/officeart/2018/2/layout/IconVerticalSolidList"/>
    <dgm:cxn modelId="{E9796CEA-4E0B-4905-9C6B-8D95A721B267}" type="presParOf" srcId="{56EDD386-D87A-4D52-93C1-9D0C1E0FDF1F}" destId="{01E83AC2-D94F-4EC8-908A-3F7DCC5B9D94}" srcOrd="1" destOrd="0" presId="urn:microsoft.com/office/officeart/2018/2/layout/IconVerticalSolidList"/>
    <dgm:cxn modelId="{9D264EC9-0CDA-46D5-A138-2C67EE9E25A2}" type="presParOf" srcId="{56EDD386-D87A-4D52-93C1-9D0C1E0FDF1F}" destId="{B1FCDA8B-999E-4CD8-9B05-F53E86702562}" srcOrd="2" destOrd="0" presId="urn:microsoft.com/office/officeart/2018/2/layout/IconVerticalSolidList"/>
    <dgm:cxn modelId="{F7275DE6-07E8-47C8-BDE0-B0016FB3DE51}" type="presParOf" srcId="{56EDD386-D87A-4D52-93C1-9D0C1E0FDF1F}" destId="{ACFAABB1-B918-43E5-B7C7-09C1129206AA}" srcOrd="3" destOrd="0" presId="urn:microsoft.com/office/officeart/2018/2/layout/IconVerticalSolidList"/>
    <dgm:cxn modelId="{CC5D465F-99EA-422C-B6A0-A597867BA822}" type="presParOf" srcId="{1BA13546-5D68-4B02-9D3C-E119A406C713}" destId="{D15CCA4D-4AC3-4A11-B680-9B1299B63615}" srcOrd="1" destOrd="0" presId="urn:microsoft.com/office/officeart/2018/2/layout/IconVerticalSolidList"/>
    <dgm:cxn modelId="{FDA8C858-36BC-4ABF-BD73-DA42E974A85D}" type="presParOf" srcId="{1BA13546-5D68-4B02-9D3C-E119A406C713}" destId="{41D69C51-968C-45C3-80DB-A3BA312B0E43}" srcOrd="2" destOrd="0" presId="urn:microsoft.com/office/officeart/2018/2/layout/IconVerticalSolidList"/>
    <dgm:cxn modelId="{59796DE7-E9FC-4560-93A0-A5A58A37E4D2}" type="presParOf" srcId="{41D69C51-968C-45C3-80DB-A3BA312B0E43}" destId="{F6198D7E-A0DF-41A7-A01C-78FE90EF261F}" srcOrd="0" destOrd="0" presId="urn:microsoft.com/office/officeart/2018/2/layout/IconVerticalSolidList"/>
    <dgm:cxn modelId="{2754BB45-7D41-4E3A-ADC0-3AE3B39377B7}" type="presParOf" srcId="{41D69C51-968C-45C3-80DB-A3BA312B0E43}" destId="{7A419E8D-2877-4774-857C-419CD534EFF2}" srcOrd="1" destOrd="0" presId="urn:microsoft.com/office/officeart/2018/2/layout/IconVerticalSolidList"/>
    <dgm:cxn modelId="{C8D9687F-F0E8-47C2-B5A9-28869FAB2888}" type="presParOf" srcId="{41D69C51-968C-45C3-80DB-A3BA312B0E43}" destId="{703A53EC-C2EC-4E3F-B3E0-69557CD1868A}" srcOrd="2" destOrd="0" presId="urn:microsoft.com/office/officeart/2018/2/layout/IconVerticalSolidList"/>
    <dgm:cxn modelId="{3589D0ED-0434-4871-958B-B1AAFB0A36AB}" type="presParOf" srcId="{41D69C51-968C-45C3-80DB-A3BA312B0E43}" destId="{77792B54-DEDB-4128-A138-EA4EF2760E4E}" srcOrd="3" destOrd="0" presId="urn:microsoft.com/office/officeart/2018/2/layout/IconVerticalSolidList"/>
    <dgm:cxn modelId="{F81D0B5A-2623-4351-9311-2BD845D93752}" type="presParOf" srcId="{1BA13546-5D68-4B02-9D3C-E119A406C713}" destId="{D0703301-070E-43EC-94D0-3F20B78E2288}" srcOrd="3" destOrd="0" presId="urn:microsoft.com/office/officeart/2018/2/layout/IconVerticalSolidList"/>
    <dgm:cxn modelId="{6B20C629-546A-42AC-855E-7C2EE882A425}" type="presParOf" srcId="{1BA13546-5D68-4B02-9D3C-E119A406C713}" destId="{5CD728C4-C193-4A7A-A3D4-9F4C5162D316}" srcOrd="4" destOrd="0" presId="urn:microsoft.com/office/officeart/2018/2/layout/IconVerticalSolidList"/>
    <dgm:cxn modelId="{E928C008-4830-4BC6-B93E-9B27CBA5E9FF}" type="presParOf" srcId="{5CD728C4-C193-4A7A-A3D4-9F4C5162D316}" destId="{F643A847-9876-4C56-9103-C30A27E3C182}" srcOrd="0" destOrd="0" presId="urn:microsoft.com/office/officeart/2018/2/layout/IconVerticalSolidList"/>
    <dgm:cxn modelId="{0504CF0B-D60D-44AA-87D1-76A3DB6C197D}" type="presParOf" srcId="{5CD728C4-C193-4A7A-A3D4-9F4C5162D316}" destId="{80EDFB4F-BEB4-4707-BB4E-6A2B5584B0B7}" srcOrd="1" destOrd="0" presId="urn:microsoft.com/office/officeart/2018/2/layout/IconVerticalSolidList"/>
    <dgm:cxn modelId="{5B5C5CD6-B07C-4BC3-BD74-F6BB825F0987}" type="presParOf" srcId="{5CD728C4-C193-4A7A-A3D4-9F4C5162D316}" destId="{DA595D5B-1D59-4776-9E72-F15676383DC5}" srcOrd="2" destOrd="0" presId="urn:microsoft.com/office/officeart/2018/2/layout/IconVerticalSolidList"/>
    <dgm:cxn modelId="{3458F4F1-5B23-4E6E-AC7D-B77083A57EB9}" type="presParOf" srcId="{5CD728C4-C193-4A7A-A3D4-9F4C5162D316}" destId="{A96C3F91-F975-4D6B-A8A4-917656721BA0}" srcOrd="3" destOrd="0" presId="urn:microsoft.com/office/officeart/2018/2/layout/IconVerticalSolidList"/>
    <dgm:cxn modelId="{41FB2301-F17E-48C1-95D8-1FF56C81CE0F}" type="presParOf" srcId="{1BA13546-5D68-4B02-9D3C-E119A406C713}" destId="{BD974066-383B-4759-A843-94DC8E702952}" srcOrd="5" destOrd="0" presId="urn:microsoft.com/office/officeart/2018/2/layout/IconVerticalSolidList"/>
    <dgm:cxn modelId="{FA5095C1-BCDE-43AD-B6E5-7ED02AFB607B}" type="presParOf" srcId="{1BA13546-5D68-4B02-9D3C-E119A406C713}" destId="{A68E2976-9966-4C2E-B21A-5767C8B35E99}" srcOrd="6" destOrd="0" presId="urn:microsoft.com/office/officeart/2018/2/layout/IconVerticalSolidList"/>
    <dgm:cxn modelId="{EC6608AB-DA85-4E3A-8232-F03A315433A6}" type="presParOf" srcId="{A68E2976-9966-4C2E-B21A-5767C8B35E99}" destId="{B67AFDBF-C004-4571-99C9-083E76274D0C}" srcOrd="0" destOrd="0" presId="urn:microsoft.com/office/officeart/2018/2/layout/IconVerticalSolidList"/>
    <dgm:cxn modelId="{17275BA7-D450-4172-B105-8DE25A8737AD}" type="presParOf" srcId="{A68E2976-9966-4C2E-B21A-5767C8B35E99}" destId="{49756BE9-30D4-4CE6-AF06-0FBE437CE0EE}" srcOrd="1" destOrd="0" presId="urn:microsoft.com/office/officeart/2018/2/layout/IconVerticalSolidList"/>
    <dgm:cxn modelId="{D47D8690-CB6D-47B5-9C1F-1F1F03901536}" type="presParOf" srcId="{A68E2976-9966-4C2E-B21A-5767C8B35E99}" destId="{45BAC4CD-EA42-40D3-B859-89B0E322B085}" srcOrd="2" destOrd="0" presId="urn:microsoft.com/office/officeart/2018/2/layout/IconVerticalSolidList"/>
    <dgm:cxn modelId="{34B97552-ACE6-49A4-9EE0-5CC5F7781711}" type="presParOf" srcId="{A68E2976-9966-4C2E-B21A-5767C8B35E99}" destId="{BC63B20F-BB8F-4976-9618-1E6C0AC133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D6609A-8445-4F67-AF83-4EFB50BBC6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1C0B33-38CA-4D2B-A31C-922B0D212943}">
      <dgm:prSet/>
      <dgm:spPr/>
      <dgm:t>
        <a:bodyPr/>
        <a:lstStyle/>
        <a:p>
          <a:r>
            <a:rPr lang="pt-BR"/>
            <a:t>Trava-modifica-destrava (</a:t>
          </a:r>
          <a:r>
            <a:rPr lang="pt-BR" i="1"/>
            <a:t>lock</a:t>
          </a:r>
          <a:r>
            <a:rPr lang="pt-BR"/>
            <a:t>)</a:t>
          </a:r>
          <a:endParaRPr lang="en-US"/>
        </a:p>
      </dgm:t>
    </dgm:pt>
    <dgm:pt modelId="{91721099-A76D-4938-9434-831B3BD02CF1}" type="parTrans" cxnId="{10355F36-B6EC-4AD3-B4F8-975842D9F7E8}">
      <dgm:prSet/>
      <dgm:spPr/>
      <dgm:t>
        <a:bodyPr/>
        <a:lstStyle/>
        <a:p>
          <a:endParaRPr lang="en-US"/>
        </a:p>
      </dgm:t>
    </dgm:pt>
    <dgm:pt modelId="{4874294F-A552-4EF6-AEDA-16015432BE43}" type="sibTrans" cxnId="{10355F36-B6EC-4AD3-B4F8-975842D9F7E8}">
      <dgm:prSet/>
      <dgm:spPr/>
      <dgm:t>
        <a:bodyPr/>
        <a:lstStyle/>
        <a:p>
          <a:endParaRPr lang="en-US"/>
        </a:p>
      </dgm:t>
    </dgm:pt>
    <dgm:pt modelId="{1D17C079-88B9-44D2-9F30-03FC1DADCF49}">
      <dgm:prSet/>
      <dgm:spPr/>
      <dgm:t>
        <a:bodyPr/>
        <a:lstStyle/>
        <a:p>
          <a:r>
            <a:rPr lang="pt-BR"/>
            <a:t>Copia-modifica-resolve (</a:t>
          </a:r>
          <a:r>
            <a:rPr lang="pt-BR" i="1"/>
            <a:t>optimistic merges</a:t>
          </a:r>
          <a:r>
            <a:rPr lang="pt-BR"/>
            <a:t>)</a:t>
          </a:r>
          <a:endParaRPr lang="en-US"/>
        </a:p>
      </dgm:t>
    </dgm:pt>
    <dgm:pt modelId="{D2931F5A-26EE-4220-A681-3BA30AEBA382}" type="parTrans" cxnId="{17E9F6B6-9D68-4433-8A92-77BDF42AF0D0}">
      <dgm:prSet/>
      <dgm:spPr/>
      <dgm:t>
        <a:bodyPr/>
        <a:lstStyle/>
        <a:p>
          <a:endParaRPr lang="en-US"/>
        </a:p>
      </dgm:t>
    </dgm:pt>
    <dgm:pt modelId="{23D0CA59-C94B-402E-9AD2-70139CAF13B5}" type="sibTrans" cxnId="{17E9F6B6-9D68-4433-8A92-77BDF42AF0D0}">
      <dgm:prSet/>
      <dgm:spPr/>
      <dgm:t>
        <a:bodyPr/>
        <a:lstStyle/>
        <a:p>
          <a:endParaRPr lang="en-US"/>
        </a:p>
      </dgm:t>
    </dgm:pt>
    <dgm:pt modelId="{399979C2-A6AD-4056-8C9A-3DE7CA28D40D}" type="pres">
      <dgm:prSet presAssocID="{C1D6609A-8445-4F67-AF83-4EFB50BBC6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E86C4D-6C2B-416C-82C5-4899A4AB7D5B}" type="pres">
      <dgm:prSet presAssocID="{A41C0B33-38CA-4D2B-A31C-922B0D212943}" presName="hierRoot1" presStyleCnt="0"/>
      <dgm:spPr/>
    </dgm:pt>
    <dgm:pt modelId="{CE76C869-F123-4EE2-8AEA-928EFBAA7963}" type="pres">
      <dgm:prSet presAssocID="{A41C0B33-38CA-4D2B-A31C-922B0D212943}" presName="composite" presStyleCnt="0"/>
      <dgm:spPr/>
    </dgm:pt>
    <dgm:pt modelId="{ECD25A33-D0FB-4989-86EB-B92D9D570246}" type="pres">
      <dgm:prSet presAssocID="{A41C0B33-38CA-4D2B-A31C-922B0D212943}" presName="background" presStyleLbl="node0" presStyleIdx="0" presStyleCnt="2"/>
      <dgm:spPr/>
    </dgm:pt>
    <dgm:pt modelId="{7196AD1F-4E04-4623-B62E-8CD8FA7CAAF4}" type="pres">
      <dgm:prSet presAssocID="{A41C0B33-38CA-4D2B-A31C-922B0D212943}" presName="text" presStyleLbl="fgAcc0" presStyleIdx="0" presStyleCnt="2">
        <dgm:presLayoutVars>
          <dgm:chPref val="3"/>
        </dgm:presLayoutVars>
      </dgm:prSet>
      <dgm:spPr/>
    </dgm:pt>
    <dgm:pt modelId="{2AFE2272-E265-46C7-832A-E4228C0A52F7}" type="pres">
      <dgm:prSet presAssocID="{A41C0B33-38CA-4D2B-A31C-922B0D212943}" presName="hierChild2" presStyleCnt="0"/>
      <dgm:spPr/>
    </dgm:pt>
    <dgm:pt modelId="{9F972FC4-EC8C-496E-993B-290863CF831F}" type="pres">
      <dgm:prSet presAssocID="{1D17C079-88B9-44D2-9F30-03FC1DADCF49}" presName="hierRoot1" presStyleCnt="0"/>
      <dgm:spPr/>
    </dgm:pt>
    <dgm:pt modelId="{0E65E8F6-7C79-4B88-8158-710E91E7F1FB}" type="pres">
      <dgm:prSet presAssocID="{1D17C079-88B9-44D2-9F30-03FC1DADCF49}" presName="composite" presStyleCnt="0"/>
      <dgm:spPr/>
    </dgm:pt>
    <dgm:pt modelId="{223558F3-6397-4C2E-82EA-BED6D961FCDA}" type="pres">
      <dgm:prSet presAssocID="{1D17C079-88B9-44D2-9F30-03FC1DADCF49}" presName="background" presStyleLbl="node0" presStyleIdx="1" presStyleCnt="2"/>
      <dgm:spPr/>
    </dgm:pt>
    <dgm:pt modelId="{A5028E69-039A-4845-8C3C-3879B2EC4261}" type="pres">
      <dgm:prSet presAssocID="{1D17C079-88B9-44D2-9F30-03FC1DADCF49}" presName="text" presStyleLbl="fgAcc0" presStyleIdx="1" presStyleCnt="2">
        <dgm:presLayoutVars>
          <dgm:chPref val="3"/>
        </dgm:presLayoutVars>
      </dgm:prSet>
      <dgm:spPr/>
    </dgm:pt>
    <dgm:pt modelId="{CC5C7DE2-674A-4A14-A4D8-C0C7D00F417D}" type="pres">
      <dgm:prSet presAssocID="{1D17C079-88B9-44D2-9F30-03FC1DADCF49}" presName="hierChild2" presStyleCnt="0"/>
      <dgm:spPr/>
    </dgm:pt>
  </dgm:ptLst>
  <dgm:cxnLst>
    <dgm:cxn modelId="{5EA3CC09-2F51-400A-995F-1B9ACDA56330}" type="presOf" srcId="{A41C0B33-38CA-4D2B-A31C-922B0D212943}" destId="{7196AD1F-4E04-4623-B62E-8CD8FA7CAAF4}" srcOrd="0" destOrd="0" presId="urn:microsoft.com/office/officeart/2005/8/layout/hierarchy1"/>
    <dgm:cxn modelId="{10355F36-B6EC-4AD3-B4F8-975842D9F7E8}" srcId="{C1D6609A-8445-4F67-AF83-4EFB50BBC6FE}" destId="{A41C0B33-38CA-4D2B-A31C-922B0D212943}" srcOrd="0" destOrd="0" parTransId="{91721099-A76D-4938-9434-831B3BD02CF1}" sibTransId="{4874294F-A552-4EF6-AEDA-16015432BE43}"/>
    <dgm:cxn modelId="{17E9F6B6-9D68-4433-8A92-77BDF42AF0D0}" srcId="{C1D6609A-8445-4F67-AF83-4EFB50BBC6FE}" destId="{1D17C079-88B9-44D2-9F30-03FC1DADCF49}" srcOrd="1" destOrd="0" parTransId="{D2931F5A-26EE-4220-A681-3BA30AEBA382}" sibTransId="{23D0CA59-C94B-402E-9AD2-70139CAF13B5}"/>
    <dgm:cxn modelId="{E5FF00C6-4423-48D6-B4BF-184E51FE826B}" type="presOf" srcId="{1D17C079-88B9-44D2-9F30-03FC1DADCF49}" destId="{A5028E69-039A-4845-8C3C-3879B2EC4261}" srcOrd="0" destOrd="0" presId="urn:microsoft.com/office/officeart/2005/8/layout/hierarchy1"/>
    <dgm:cxn modelId="{27536AE6-B1C1-4804-A658-4CEE6001C208}" type="presOf" srcId="{C1D6609A-8445-4F67-AF83-4EFB50BBC6FE}" destId="{399979C2-A6AD-4056-8C9A-3DE7CA28D40D}" srcOrd="0" destOrd="0" presId="urn:microsoft.com/office/officeart/2005/8/layout/hierarchy1"/>
    <dgm:cxn modelId="{614F3518-8552-40B7-9F5A-8AA7DD02D82C}" type="presParOf" srcId="{399979C2-A6AD-4056-8C9A-3DE7CA28D40D}" destId="{C0E86C4D-6C2B-416C-82C5-4899A4AB7D5B}" srcOrd="0" destOrd="0" presId="urn:microsoft.com/office/officeart/2005/8/layout/hierarchy1"/>
    <dgm:cxn modelId="{1AE92308-5D1C-43F8-B17C-0EC1835F13A2}" type="presParOf" srcId="{C0E86C4D-6C2B-416C-82C5-4899A4AB7D5B}" destId="{CE76C869-F123-4EE2-8AEA-928EFBAA7963}" srcOrd="0" destOrd="0" presId="urn:microsoft.com/office/officeart/2005/8/layout/hierarchy1"/>
    <dgm:cxn modelId="{F5C5837E-449F-455D-8FFB-B17B39FED3C3}" type="presParOf" srcId="{CE76C869-F123-4EE2-8AEA-928EFBAA7963}" destId="{ECD25A33-D0FB-4989-86EB-B92D9D570246}" srcOrd="0" destOrd="0" presId="urn:microsoft.com/office/officeart/2005/8/layout/hierarchy1"/>
    <dgm:cxn modelId="{4133B089-2446-404B-B3AF-79FA24D2379E}" type="presParOf" srcId="{CE76C869-F123-4EE2-8AEA-928EFBAA7963}" destId="{7196AD1F-4E04-4623-B62E-8CD8FA7CAAF4}" srcOrd="1" destOrd="0" presId="urn:microsoft.com/office/officeart/2005/8/layout/hierarchy1"/>
    <dgm:cxn modelId="{62FAE157-1BF6-42AC-B7E8-07D0DC0AAEC3}" type="presParOf" srcId="{C0E86C4D-6C2B-416C-82C5-4899A4AB7D5B}" destId="{2AFE2272-E265-46C7-832A-E4228C0A52F7}" srcOrd="1" destOrd="0" presId="urn:microsoft.com/office/officeart/2005/8/layout/hierarchy1"/>
    <dgm:cxn modelId="{2FB766DA-ADFF-407B-8F13-4F3012FAAA03}" type="presParOf" srcId="{399979C2-A6AD-4056-8C9A-3DE7CA28D40D}" destId="{9F972FC4-EC8C-496E-993B-290863CF831F}" srcOrd="1" destOrd="0" presId="urn:microsoft.com/office/officeart/2005/8/layout/hierarchy1"/>
    <dgm:cxn modelId="{31B233E0-8A5C-446F-A548-8875FE588C41}" type="presParOf" srcId="{9F972FC4-EC8C-496E-993B-290863CF831F}" destId="{0E65E8F6-7C79-4B88-8158-710E91E7F1FB}" srcOrd="0" destOrd="0" presId="urn:microsoft.com/office/officeart/2005/8/layout/hierarchy1"/>
    <dgm:cxn modelId="{8F3DD981-4424-4901-BA74-861BFA6A22E1}" type="presParOf" srcId="{0E65E8F6-7C79-4B88-8158-710E91E7F1FB}" destId="{223558F3-6397-4C2E-82EA-BED6D961FCDA}" srcOrd="0" destOrd="0" presId="urn:microsoft.com/office/officeart/2005/8/layout/hierarchy1"/>
    <dgm:cxn modelId="{0C70CEFC-5CC5-4991-9D52-5304C826A300}" type="presParOf" srcId="{0E65E8F6-7C79-4B88-8158-710E91E7F1FB}" destId="{A5028E69-039A-4845-8C3C-3879B2EC4261}" srcOrd="1" destOrd="0" presId="urn:microsoft.com/office/officeart/2005/8/layout/hierarchy1"/>
    <dgm:cxn modelId="{68B66725-760A-4343-9334-3467045B04B1}" type="presParOf" srcId="{9F972FC4-EC8C-496E-993B-290863CF831F}" destId="{CC5C7DE2-674A-4A14-A4D8-C0C7D00F41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F68F3-E56C-4F98-8660-D395F442D022}">
      <dsp:nvSpPr>
        <dsp:cNvPr id="0" name=""/>
        <dsp:cNvSpPr/>
      </dsp:nvSpPr>
      <dsp:spPr>
        <a:xfrm>
          <a:off x="1069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9AE83-1F99-467A-8002-2E6F9EB26490}">
      <dsp:nvSpPr>
        <dsp:cNvPr id="0" name=""/>
        <dsp:cNvSpPr/>
      </dsp:nvSpPr>
      <dsp:spPr>
        <a:xfrm>
          <a:off x="1303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05701-B85F-4ED8-AACE-A441CC8D666F}">
      <dsp:nvSpPr>
        <dsp:cNvPr id="0" name=""/>
        <dsp:cNvSpPr/>
      </dsp:nvSpPr>
      <dsp:spPr>
        <a:xfrm>
          <a:off x="718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Conceitos básicos</a:t>
          </a:r>
          <a:endParaRPr lang="en-US" sz="2400" kern="1200"/>
        </a:p>
      </dsp:txBody>
      <dsp:txXfrm>
        <a:off x="718800" y="1491876"/>
        <a:ext cx="1800000" cy="720000"/>
      </dsp:txXfrm>
    </dsp:sp>
    <dsp:sp modelId="{0F3E43E9-5413-4D12-B433-E172ACE87FD8}">
      <dsp:nvSpPr>
        <dsp:cNvPr id="0" name=""/>
        <dsp:cNvSpPr/>
      </dsp:nvSpPr>
      <dsp:spPr>
        <a:xfrm>
          <a:off x="3184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FF1C0-28D6-44E1-9034-2C340D31F806}">
      <dsp:nvSpPr>
        <dsp:cNvPr id="0" name=""/>
        <dsp:cNvSpPr/>
      </dsp:nvSpPr>
      <dsp:spPr>
        <a:xfrm>
          <a:off x="3418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8B6E3-9D1A-4AB4-8167-641C0466A7CE}">
      <dsp:nvSpPr>
        <dsp:cNvPr id="0" name=""/>
        <dsp:cNvSpPr/>
      </dsp:nvSpPr>
      <dsp:spPr>
        <a:xfrm>
          <a:off x="2833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Controle de versão</a:t>
          </a:r>
          <a:endParaRPr lang="en-US" sz="2400" kern="1200"/>
        </a:p>
      </dsp:txBody>
      <dsp:txXfrm>
        <a:off x="2833800" y="1491876"/>
        <a:ext cx="1800000" cy="720000"/>
      </dsp:txXfrm>
    </dsp:sp>
    <dsp:sp modelId="{68BA12CC-A656-44B5-8C35-6817B17FAE77}">
      <dsp:nvSpPr>
        <dsp:cNvPr id="0" name=""/>
        <dsp:cNvSpPr/>
      </dsp:nvSpPr>
      <dsp:spPr>
        <a:xfrm>
          <a:off x="5299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6B609-0758-49A9-8D8D-FE92A05DA2AC}">
      <dsp:nvSpPr>
        <dsp:cNvPr id="0" name=""/>
        <dsp:cNvSpPr/>
      </dsp:nvSpPr>
      <dsp:spPr>
        <a:xfrm>
          <a:off x="5533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92C51-B421-4E21-B364-6DD145BB8BE6}">
      <dsp:nvSpPr>
        <dsp:cNvPr id="0" name=""/>
        <dsp:cNvSpPr/>
      </dsp:nvSpPr>
      <dsp:spPr>
        <a:xfrm>
          <a:off x="4948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Controle de mudança</a:t>
          </a:r>
          <a:endParaRPr lang="en-US" sz="2400" kern="1200"/>
        </a:p>
      </dsp:txBody>
      <dsp:txXfrm>
        <a:off x="4948800" y="1491876"/>
        <a:ext cx="1800000" cy="720000"/>
      </dsp:txXfrm>
    </dsp:sp>
    <dsp:sp modelId="{0B9217C3-001B-4FAC-9E7C-14626B08BE90}">
      <dsp:nvSpPr>
        <dsp:cNvPr id="0" name=""/>
        <dsp:cNvSpPr/>
      </dsp:nvSpPr>
      <dsp:spPr>
        <a:xfrm>
          <a:off x="2127300" y="266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5F05D-0CCE-4FC2-8507-D3514D44F27C}">
      <dsp:nvSpPr>
        <dsp:cNvPr id="0" name=""/>
        <dsp:cNvSpPr/>
      </dsp:nvSpPr>
      <dsp:spPr>
        <a:xfrm>
          <a:off x="2361300" y="289587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FF018-047A-4ECD-9F6B-176ECF426EA2}">
      <dsp:nvSpPr>
        <dsp:cNvPr id="0" name=""/>
        <dsp:cNvSpPr/>
      </dsp:nvSpPr>
      <dsp:spPr>
        <a:xfrm>
          <a:off x="1776300" y="410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Auditoria</a:t>
          </a:r>
          <a:endParaRPr lang="en-US" sz="2400" kern="1200"/>
        </a:p>
      </dsp:txBody>
      <dsp:txXfrm>
        <a:off x="1776300" y="4101876"/>
        <a:ext cx="1800000" cy="720000"/>
      </dsp:txXfrm>
    </dsp:sp>
    <dsp:sp modelId="{4AE68977-492A-4051-BB09-AFFC2144BA78}">
      <dsp:nvSpPr>
        <dsp:cNvPr id="0" name=""/>
        <dsp:cNvSpPr/>
      </dsp:nvSpPr>
      <dsp:spPr>
        <a:xfrm>
          <a:off x="4242300" y="266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675F2-B6E6-4DC1-B90A-A92F4C74A5BE}">
      <dsp:nvSpPr>
        <dsp:cNvPr id="0" name=""/>
        <dsp:cNvSpPr/>
      </dsp:nvSpPr>
      <dsp:spPr>
        <a:xfrm>
          <a:off x="4476300" y="289587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19407-C872-471C-B738-9034C1B1FD9D}">
      <dsp:nvSpPr>
        <dsp:cNvPr id="0" name=""/>
        <dsp:cNvSpPr/>
      </dsp:nvSpPr>
      <dsp:spPr>
        <a:xfrm>
          <a:off x="3891300" y="410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/>
            <a:t>Ferramenta</a:t>
          </a:r>
          <a:endParaRPr lang="en-US" sz="2400" kern="1200"/>
        </a:p>
      </dsp:txBody>
      <dsp:txXfrm>
        <a:off x="3891300" y="410187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315A6-E5BE-4CE0-91A9-EE177E2B6DD2}">
      <dsp:nvSpPr>
        <dsp:cNvPr id="0" name=""/>
        <dsp:cNvSpPr/>
      </dsp:nvSpPr>
      <dsp:spPr>
        <a:xfrm>
          <a:off x="1069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42666-403A-4867-9F3E-4B3F267F3995}">
      <dsp:nvSpPr>
        <dsp:cNvPr id="0" name=""/>
        <dsp:cNvSpPr/>
      </dsp:nvSpPr>
      <dsp:spPr>
        <a:xfrm>
          <a:off x="1303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9B50E-ABB4-4EEE-91AE-1E264D4E2D20}">
      <dsp:nvSpPr>
        <dsp:cNvPr id="0" name=""/>
        <dsp:cNvSpPr/>
      </dsp:nvSpPr>
      <dsp:spPr>
        <a:xfrm>
          <a:off x="718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Nome</a:t>
          </a:r>
          <a:endParaRPr lang="en-US" sz="2500" kern="1200"/>
        </a:p>
      </dsp:txBody>
      <dsp:txXfrm>
        <a:off x="718800" y="1491876"/>
        <a:ext cx="1800000" cy="720000"/>
      </dsp:txXfrm>
    </dsp:sp>
    <dsp:sp modelId="{EA093BD3-1E11-4891-987F-6018135C30A5}">
      <dsp:nvSpPr>
        <dsp:cNvPr id="0" name=""/>
        <dsp:cNvSpPr/>
      </dsp:nvSpPr>
      <dsp:spPr>
        <a:xfrm>
          <a:off x="3184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AB9AB-7D54-4DA2-A461-85377C8AA2E6}">
      <dsp:nvSpPr>
        <dsp:cNvPr id="0" name=""/>
        <dsp:cNvSpPr/>
      </dsp:nvSpPr>
      <dsp:spPr>
        <a:xfrm>
          <a:off x="3418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B6A9D-02B3-43EA-A0CE-DB417B46F333}">
      <dsp:nvSpPr>
        <dsp:cNvPr id="0" name=""/>
        <dsp:cNvSpPr/>
      </dsp:nvSpPr>
      <dsp:spPr>
        <a:xfrm>
          <a:off x="2833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Descrição </a:t>
          </a:r>
          <a:endParaRPr lang="en-US" sz="2500" kern="1200"/>
        </a:p>
      </dsp:txBody>
      <dsp:txXfrm>
        <a:off x="2833800" y="1491876"/>
        <a:ext cx="1800000" cy="720000"/>
      </dsp:txXfrm>
    </dsp:sp>
    <dsp:sp modelId="{7A408C9A-70C6-4BF4-A652-E0558D04C874}">
      <dsp:nvSpPr>
        <dsp:cNvPr id="0" name=""/>
        <dsp:cNvSpPr/>
      </dsp:nvSpPr>
      <dsp:spPr>
        <a:xfrm>
          <a:off x="5299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4177F-B1FE-4CCB-8B58-B361CF34C43E}">
      <dsp:nvSpPr>
        <dsp:cNvPr id="0" name=""/>
        <dsp:cNvSpPr/>
      </dsp:nvSpPr>
      <dsp:spPr>
        <a:xfrm>
          <a:off x="5533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03B7-34F1-46C2-9D8B-A50A7FFACF82}">
      <dsp:nvSpPr>
        <dsp:cNvPr id="0" name=""/>
        <dsp:cNvSpPr/>
      </dsp:nvSpPr>
      <dsp:spPr>
        <a:xfrm>
          <a:off x="4948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Lista de recursos </a:t>
          </a:r>
          <a:endParaRPr lang="en-US" sz="2500" kern="1200"/>
        </a:p>
      </dsp:txBody>
      <dsp:txXfrm>
        <a:off x="4948800" y="1491876"/>
        <a:ext cx="1800000" cy="720000"/>
      </dsp:txXfrm>
    </dsp:sp>
    <dsp:sp modelId="{CF8CE781-5653-4A63-9131-146F9C09A18B}">
      <dsp:nvSpPr>
        <dsp:cNvPr id="0" name=""/>
        <dsp:cNvSpPr/>
      </dsp:nvSpPr>
      <dsp:spPr>
        <a:xfrm>
          <a:off x="3184800" y="266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30219-E880-4A38-A311-6F565D0AB1CC}">
      <dsp:nvSpPr>
        <dsp:cNvPr id="0" name=""/>
        <dsp:cNvSpPr/>
      </dsp:nvSpPr>
      <dsp:spPr>
        <a:xfrm>
          <a:off x="3418800" y="289587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6EC92-FF37-4AA1-BD76-FE7C9E63AC62}">
      <dsp:nvSpPr>
        <dsp:cNvPr id="0" name=""/>
        <dsp:cNvSpPr/>
      </dsp:nvSpPr>
      <dsp:spPr>
        <a:xfrm>
          <a:off x="2833800" y="410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Realização </a:t>
          </a:r>
          <a:endParaRPr lang="en-US" sz="2500" kern="1200"/>
        </a:p>
      </dsp:txBody>
      <dsp:txXfrm>
        <a:off x="2833800" y="4101876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BC109-79D6-4B1A-9865-8B56F846A77E}">
      <dsp:nvSpPr>
        <dsp:cNvPr id="0" name=""/>
        <dsp:cNvSpPr/>
      </dsp:nvSpPr>
      <dsp:spPr>
        <a:xfrm>
          <a:off x="1253175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B5527-F16E-4028-9ECA-8C57ADF91554}">
      <dsp:nvSpPr>
        <dsp:cNvPr id="0" name=""/>
        <dsp:cNvSpPr/>
      </dsp:nvSpPr>
      <dsp:spPr>
        <a:xfrm>
          <a:off x="765909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Dependência</a:t>
          </a:r>
          <a:endParaRPr lang="en-US" sz="2400" kern="1200"/>
        </a:p>
      </dsp:txBody>
      <dsp:txXfrm>
        <a:off x="765909" y="1506641"/>
        <a:ext cx="1771875" cy="708750"/>
      </dsp:txXfrm>
    </dsp:sp>
    <dsp:sp modelId="{14F4A8B2-05B0-4F90-A358-B507B103FD72}">
      <dsp:nvSpPr>
        <dsp:cNvPr id="0" name=""/>
        <dsp:cNvSpPr/>
      </dsp:nvSpPr>
      <dsp:spPr>
        <a:xfrm>
          <a:off x="3335128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F9FD3-9762-4A8B-ACF7-CE3FAC7086CE}">
      <dsp:nvSpPr>
        <dsp:cNvPr id="0" name=""/>
        <dsp:cNvSpPr/>
      </dsp:nvSpPr>
      <dsp:spPr>
        <a:xfrm>
          <a:off x="2847862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Agregação e composição </a:t>
          </a:r>
          <a:endParaRPr lang="en-US" sz="2400" kern="1200"/>
        </a:p>
      </dsp:txBody>
      <dsp:txXfrm>
        <a:off x="2847862" y="1506641"/>
        <a:ext cx="1771875" cy="708750"/>
      </dsp:txXfrm>
    </dsp:sp>
    <dsp:sp modelId="{FC179BAD-69CC-4CD8-BC95-022E78561095}">
      <dsp:nvSpPr>
        <dsp:cNvPr id="0" name=""/>
        <dsp:cNvSpPr/>
      </dsp:nvSpPr>
      <dsp:spPr>
        <a:xfrm>
          <a:off x="5417081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345B4-E44D-47CF-B371-404A3B2CFD5D}">
      <dsp:nvSpPr>
        <dsp:cNvPr id="0" name=""/>
        <dsp:cNvSpPr/>
      </dsp:nvSpPr>
      <dsp:spPr>
        <a:xfrm>
          <a:off x="4929815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Realização</a:t>
          </a:r>
          <a:endParaRPr lang="en-US" sz="2400" kern="1200"/>
        </a:p>
      </dsp:txBody>
      <dsp:txXfrm>
        <a:off x="4929815" y="1506641"/>
        <a:ext cx="1771875" cy="708750"/>
      </dsp:txXfrm>
    </dsp:sp>
    <dsp:sp modelId="{83FBF6C5-DFE6-449D-8D74-9452840EF80F}">
      <dsp:nvSpPr>
        <dsp:cNvPr id="0" name=""/>
        <dsp:cNvSpPr/>
      </dsp:nvSpPr>
      <dsp:spPr>
        <a:xfrm>
          <a:off x="2294151" y="2658360"/>
          <a:ext cx="797343" cy="797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9E57F-3CA8-480B-ADC6-CD6B3E78C181}">
      <dsp:nvSpPr>
        <dsp:cNvPr id="0" name=""/>
        <dsp:cNvSpPr/>
      </dsp:nvSpPr>
      <dsp:spPr>
        <a:xfrm>
          <a:off x="1806885" y="3748129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Especialização</a:t>
          </a:r>
          <a:endParaRPr lang="en-US" sz="2400" kern="1200"/>
        </a:p>
      </dsp:txBody>
      <dsp:txXfrm>
        <a:off x="1806885" y="3748129"/>
        <a:ext cx="1771875" cy="708750"/>
      </dsp:txXfrm>
    </dsp:sp>
    <dsp:sp modelId="{331CB9F3-0141-456F-90F6-3049EF792A34}">
      <dsp:nvSpPr>
        <dsp:cNvPr id="0" name=""/>
        <dsp:cNvSpPr/>
      </dsp:nvSpPr>
      <dsp:spPr>
        <a:xfrm>
          <a:off x="4376104" y="2658360"/>
          <a:ext cx="797343" cy="797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3FE3C-AE75-4FF3-B772-39E1551646EA}">
      <dsp:nvSpPr>
        <dsp:cNvPr id="0" name=""/>
        <dsp:cNvSpPr/>
      </dsp:nvSpPr>
      <dsp:spPr>
        <a:xfrm>
          <a:off x="3888839" y="3748129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Versões experimentais</a:t>
          </a:r>
          <a:endParaRPr lang="en-US" sz="2400" kern="1200"/>
        </a:p>
      </dsp:txBody>
      <dsp:txXfrm>
        <a:off x="3888839" y="3748129"/>
        <a:ext cx="1771875" cy="708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68F5C-4205-4B40-9341-35427984C099}">
      <dsp:nvSpPr>
        <dsp:cNvPr id="0" name=""/>
        <dsp:cNvSpPr/>
      </dsp:nvSpPr>
      <dsp:spPr>
        <a:xfrm>
          <a:off x="0" y="594"/>
          <a:ext cx="7467600" cy="13921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3E737-EEE7-4A53-AD88-055940C8FA30}">
      <dsp:nvSpPr>
        <dsp:cNvPr id="0" name=""/>
        <dsp:cNvSpPr/>
      </dsp:nvSpPr>
      <dsp:spPr>
        <a:xfrm>
          <a:off x="421128" y="313831"/>
          <a:ext cx="765688" cy="765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D82FB-D496-4BE2-A4A4-1FF8C4A03DAC}">
      <dsp:nvSpPr>
        <dsp:cNvPr id="0" name=""/>
        <dsp:cNvSpPr/>
      </dsp:nvSpPr>
      <dsp:spPr>
        <a:xfrm>
          <a:off x="1607945" y="594"/>
          <a:ext cx="5859654" cy="139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7" tIns="147337" rIns="147337" bIns="1473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 </a:t>
          </a:r>
          <a:r>
            <a:rPr lang="pt-BR" sz="2500" i="1" kern="1200"/>
            <a:t>versão</a:t>
          </a:r>
          <a:r>
            <a:rPr lang="pt-BR" sz="2500" kern="1200"/>
            <a:t> de um ICS é um estado particular deste item durante o desenvolvimento de um sistema. </a:t>
          </a:r>
          <a:endParaRPr lang="en-US" sz="2500" kern="1200"/>
        </a:p>
      </dsp:txBody>
      <dsp:txXfrm>
        <a:off x="1607945" y="594"/>
        <a:ext cx="5859654" cy="1392160"/>
      </dsp:txXfrm>
    </dsp:sp>
    <dsp:sp modelId="{A0DD5E60-8D19-47D4-ADE9-0899214FD96F}">
      <dsp:nvSpPr>
        <dsp:cNvPr id="0" name=""/>
        <dsp:cNvSpPr/>
      </dsp:nvSpPr>
      <dsp:spPr>
        <a:xfrm>
          <a:off x="0" y="1740795"/>
          <a:ext cx="7467600" cy="13921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A2CC4-6AF8-4007-B61C-ABF0F18C1552}">
      <dsp:nvSpPr>
        <dsp:cNvPr id="0" name=""/>
        <dsp:cNvSpPr/>
      </dsp:nvSpPr>
      <dsp:spPr>
        <a:xfrm>
          <a:off x="421128" y="2054031"/>
          <a:ext cx="765688" cy="765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F4010-2D5D-4FA1-8175-FB0421B85EAF}">
      <dsp:nvSpPr>
        <dsp:cNvPr id="0" name=""/>
        <dsp:cNvSpPr/>
      </dsp:nvSpPr>
      <dsp:spPr>
        <a:xfrm>
          <a:off x="1607945" y="1740795"/>
          <a:ext cx="5859654" cy="139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7" tIns="147337" rIns="147337" bIns="1473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Uma versão normalmente é identificada por um número.</a:t>
          </a:r>
          <a:endParaRPr lang="en-US" sz="2500" kern="1200"/>
        </a:p>
      </dsp:txBody>
      <dsp:txXfrm>
        <a:off x="1607945" y="1740795"/>
        <a:ext cx="5859654" cy="1392160"/>
      </dsp:txXfrm>
    </dsp:sp>
    <dsp:sp modelId="{06C255EA-0D52-4111-88E5-32D7101D9D98}">
      <dsp:nvSpPr>
        <dsp:cNvPr id="0" name=""/>
        <dsp:cNvSpPr/>
      </dsp:nvSpPr>
      <dsp:spPr>
        <a:xfrm>
          <a:off x="0" y="3480996"/>
          <a:ext cx="7467600" cy="13921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F564C-8082-4997-9CC8-1F29A4AE9332}">
      <dsp:nvSpPr>
        <dsp:cNvPr id="0" name=""/>
        <dsp:cNvSpPr/>
      </dsp:nvSpPr>
      <dsp:spPr>
        <a:xfrm>
          <a:off x="421128" y="3794232"/>
          <a:ext cx="765688" cy="7656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7C8EC-3A7B-4D46-854B-C0F6CC74316F}">
      <dsp:nvSpPr>
        <dsp:cNvPr id="0" name=""/>
        <dsp:cNvSpPr/>
      </dsp:nvSpPr>
      <dsp:spPr>
        <a:xfrm>
          <a:off x="1607945" y="3480996"/>
          <a:ext cx="3360420" cy="139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7" tIns="147337" rIns="147337" bIns="1473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Tipos:</a:t>
          </a:r>
          <a:endParaRPr lang="en-US" sz="2500" kern="1200"/>
        </a:p>
      </dsp:txBody>
      <dsp:txXfrm>
        <a:off x="1607945" y="3480996"/>
        <a:ext cx="3360420" cy="1392160"/>
      </dsp:txXfrm>
    </dsp:sp>
    <dsp:sp modelId="{881A901A-C444-4544-B9A5-72E20B5A69D8}">
      <dsp:nvSpPr>
        <dsp:cNvPr id="0" name=""/>
        <dsp:cNvSpPr/>
      </dsp:nvSpPr>
      <dsp:spPr>
        <a:xfrm>
          <a:off x="4968365" y="3480996"/>
          <a:ext cx="2499234" cy="139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7" tIns="147337" rIns="147337" bIns="1473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Revisão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Variante</a:t>
          </a:r>
          <a:endParaRPr lang="en-US" sz="1800" kern="1200"/>
        </a:p>
      </dsp:txBody>
      <dsp:txXfrm>
        <a:off x="4968365" y="3480996"/>
        <a:ext cx="2499234" cy="1392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47D29-38AC-4EBC-A8D8-74ECDC8708DC}">
      <dsp:nvSpPr>
        <dsp:cNvPr id="0" name=""/>
        <dsp:cNvSpPr/>
      </dsp:nvSpPr>
      <dsp:spPr>
        <a:xfrm>
          <a:off x="0" y="2022"/>
          <a:ext cx="7467600" cy="102520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83AC2-D94F-4EC8-908A-3F7DCC5B9D94}">
      <dsp:nvSpPr>
        <dsp:cNvPr id="0" name=""/>
        <dsp:cNvSpPr/>
      </dsp:nvSpPr>
      <dsp:spPr>
        <a:xfrm>
          <a:off x="310123" y="232693"/>
          <a:ext cx="563860" cy="563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AABB1-B918-43E5-B7C7-09C1129206AA}">
      <dsp:nvSpPr>
        <dsp:cNvPr id="0" name=""/>
        <dsp:cNvSpPr/>
      </dsp:nvSpPr>
      <dsp:spPr>
        <a:xfrm>
          <a:off x="1184107" y="2022"/>
          <a:ext cx="6283492" cy="102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00" tIns="108500" rIns="108500" bIns="1085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Já perdeu uma versão anterior do arquivo do projeto e precisou dela?</a:t>
          </a:r>
          <a:endParaRPr lang="en-US" sz="2200" kern="1200"/>
        </a:p>
      </dsp:txBody>
      <dsp:txXfrm>
        <a:off x="1184107" y="2022"/>
        <a:ext cx="6283492" cy="1025201"/>
      </dsp:txXfrm>
    </dsp:sp>
    <dsp:sp modelId="{F6198D7E-A0DF-41A7-A01C-78FE90EF261F}">
      <dsp:nvSpPr>
        <dsp:cNvPr id="0" name=""/>
        <dsp:cNvSpPr/>
      </dsp:nvSpPr>
      <dsp:spPr>
        <a:xfrm>
          <a:off x="0" y="1283524"/>
          <a:ext cx="7467600" cy="102520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19E8D-2877-4774-857C-419CD534EFF2}">
      <dsp:nvSpPr>
        <dsp:cNvPr id="0" name=""/>
        <dsp:cNvSpPr/>
      </dsp:nvSpPr>
      <dsp:spPr>
        <a:xfrm>
          <a:off x="310123" y="1514194"/>
          <a:ext cx="563860" cy="563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92B54-DEDB-4128-A138-EA4EF2760E4E}">
      <dsp:nvSpPr>
        <dsp:cNvPr id="0" name=""/>
        <dsp:cNvSpPr/>
      </dsp:nvSpPr>
      <dsp:spPr>
        <a:xfrm>
          <a:off x="1184107" y="1283524"/>
          <a:ext cx="6283492" cy="102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00" tIns="108500" rIns="108500" bIns="1085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Já teve dificuldade em manter duas versões diferentes do sistema rodando ao mesmo tempo?</a:t>
          </a:r>
          <a:endParaRPr lang="en-US" sz="2200" kern="1200"/>
        </a:p>
      </dsp:txBody>
      <dsp:txXfrm>
        <a:off x="1184107" y="1283524"/>
        <a:ext cx="6283492" cy="1025201"/>
      </dsp:txXfrm>
    </dsp:sp>
    <dsp:sp modelId="{F643A847-9876-4C56-9103-C30A27E3C182}">
      <dsp:nvSpPr>
        <dsp:cNvPr id="0" name=""/>
        <dsp:cNvSpPr/>
      </dsp:nvSpPr>
      <dsp:spPr>
        <a:xfrm>
          <a:off x="0" y="2565026"/>
          <a:ext cx="7467600" cy="102520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DFB4F-BEB4-4707-BB4E-6A2B5584B0B7}">
      <dsp:nvSpPr>
        <dsp:cNvPr id="0" name=""/>
        <dsp:cNvSpPr/>
      </dsp:nvSpPr>
      <dsp:spPr>
        <a:xfrm>
          <a:off x="310123" y="2795696"/>
          <a:ext cx="563860" cy="563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C3F91-F975-4D6B-A8A4-917656721BA0}">
      <dsp:nvSpPr>
        <dsp:cNvPr id="0" name=""/>
        <dsp:cNvSpPr/>
      </dsp:nvSpPr>
      <dsp:spPr>
        <a:xfrm>
          <a:off x="1184107" y="2565026"/>
          <a:ext cx="6283492" cy="102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00" tIns="108500" rIns="108500" bIns="1085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Alguém já modificou indevidamente um código fonte e o original não poderia ter sido perdido?</a:t>
          </a:r>
          <a:endParaRPr lang="en-US" sz="2200" kern="1200"/>
        </a:p>
      </dsp:txBody>
      <dsp:txXfrm>
        <a:off x="1184107" y="2565026"/>
        <a:ext cx="6283492" cy="1025201"/>
      </dsp:txXfrm>
    </dsp:sp>
    <dsp:sp modelId="{B67AFDBF-C004-4571-99C9-083E76274D0C}">
      <dsp:nvSpPr>
        <dsp:cNvPr id="0" name=""/>
        <dsp:cNvSpPr/>
      </dsp:nvSpPr>
      <dsp:spPr>
        <a:xfrm>
          <a:off x="0" y="3846527"/>
          <a:ext cx="7467600" cy="102520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6BE9-30D4-4CE6-AF06-0FBE437CE0EE}">
      <dsp:nvSpPr>
        <dsp:cNvPr id="0" name=""/>
        <dsp:cNvSpPr/>
      </dsp:nvSpPr>
      <dsp:spPr>
        <a:xfrm>
          <a:off x="310123" y="4077198"/>
          <a:ext cx="563860" cy="563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3B20F-BB8F-4976-9618-1E6C0AC133C1}">
      <dsp:nvSpPr>
        <dsp:cNvPr id="0" name=""/>
        <dsp:cNvSpPr/>
      </dsp:nvSpPr>
      <dsp:spPr>
        <a:xfrm>
          <a:off x="1184107" y="3846527"/>
          <a:ext cx="6283492" cy="102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00" tIns="108500" rIns="108500" bIns="1085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Tem dificuldade em saber quem modificou o que em um projeto?</a:t>
          </a:r>
          <a:endParaRPr lang="en-US" sz="2200" kern="1200"/>
        </a:p>
      </dsp:txBody>
      <dsp:txXfrm>
        <a:off x="1184107" y="3846527"/>
        <a:ext cx="6283492" cy="1025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5A33-D0FB-4989-86EB-B92D9D570246}">
      <dsp:nvSpPr>
        <dsp:cNvPr id="0" name=""/>
        <dsp:cNvSpPr/>
      </dsp:nvSpPr>
      <dsp:spPr>
        <a:xfrm>
          <a:off x="911" y="1252128"/>
          <a:ext cx="3199618" cy="2031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6AD1F-4E04-4623-B62E-8CD8FA7CAAF4}">
      <dsp:nvSpPr>
        <dsp:cNvPr id="0" name=""/>
        <dsp:cNvSpPr/>
      </dsp:nvSpPr>
      <dsp:spPr>
        <a:xfrm>
          <a:off x="356424" y="1589865"/>
          <a:ext cx="3199618" cy="2031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Trava-modifica-destrava (</a:t>
          </a:r>
          <a:r>
            <a:rPr lang="pt-BR" sz="3000" i="1" kern="1200"/>
            <a:t>lock</a:t>
          </a:r>
          <a:r>
            <a:rPr lang="pt-BR" sz="3000" kern="1200"/>
            <a:t>)</a:t>
          </a:r>
          <a:endParaRPr lang="en-US" sz="3000" kern="1200"/>
        </a:p>
      </dsp:txBody>
      <dsp:txXfrm>
        <a:off x="415932" y="1649373"/>
        <a:ext cx="3080602" cy="1912741"/>
      </dsp:txXfrm>
    </dsp:sp>
    <dsp:sp modelId="{223558F3-6397-4C2E-82EA-BED6D961FCDA}">
      <dsp:nvSpPr>
        <dsp:cNvPr id="0" name=""/>
        <dsp:cNvSpPr/>
      </dsp:nvSpPr>
      <dsp:spPr>
        <a:xfrm>
          <a:off x="3911556" y="1252128"/>
          <a:ext cx="3199618" cy="2031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28E69-039A-4845-8C3C-3879B2EC4261}">
      <dsp:nvSpPr>
        <dsp:cNvPr id="0" name=""/>
        <dsp:cNvSpPr/>
      </dsp:nvSpPr>
      <dsp:spPr>
        <a:xfrm>
          <a:off x="4267069" y="1589865"/>
          <a:ext cx="3199618" cy="2031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Copia-modifica-resolve (</a:t>
          </a:r>
          <a:r>
            <a:rPr lang="pt-BR" sz="3000" i="1" kern="1200"/>
            <a:t>optimistic merges</a:t>
          </a:r>
          <a:r>
            <a:rPr lang="pt-BR" sz="3000" kern="1200"/>
            <a:t>)</a:t>
          </a:r>
          <a:endParaRPr lang="en-US" sz="3000" kern="1200"/>
        </a:p>
      </dsp:txBody>
      <dsp:txXfrm>
        <a:off x="4326577" y="1649373"/>
        <a:ext cx="3080602" cy="1912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4EF8-24C1-4348-8523-ECECC19BE4E4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C06CE-6A77-432A-B50F-F91D008B79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isc.ac.uk/blog/using-open-citation-data-to-benefit-research-11-sep-201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ndows_1.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ubasi/608598234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.wikipedia.org/wiki/Especial:RandomInCategory/Documents_oficial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wistedpositions.com/2012/03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/3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bliotecasdobrasil.com/2013/04/que-tal-uma-estante-de-livros-co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rucosyastucias.com/trucos-para-ahorrar/truco-enviar-paquetes-barato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enina-voadora.blogspot.com/2012/11/lente-de-aumento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ytelearning.blogspot.com/2015/07/guia-rapida-de-git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jisc.ac.uk/blog/using-open-citation-data-to-benefit-research-11-sep-2013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62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pt.wikipedia.org/wiki/Windows_1.x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0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www.flickr.com/photos/lubasi/6085982341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78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ca.wikipedia.org/wiki/Especial:RandomInCategory/Documents_oficials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3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twistedpositions.com/2012/03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/3.0/"/>
              </a:rPr>
              <a:t>CC BY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6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www.bibliotecasdobrasil.com/2013/04/que-tal-uma-estante-de-livros-com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/3.0/"/>
              </a:rPr>
              <a:t>CC BY-NC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92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trucosyastucias.com/trucos-para-ahorrar/truco-enviar-paquetes-barato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13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menina-voadora.blogspot.com/2012/11/lente-de-aumento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4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bytelearning.blogspot.com/2015/07/guia-rapida-de-git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9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42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8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1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B9E15-156C-4AD3-908A-8ABA903CE674}"/>
              </a:ext>
            </a:extLst>
          </p:cNvPr>
          <p:cNvSpPr txBox="1"/>
          <p:nvPr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77DE35-54C1-40F3-BD13-D075A232D23F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9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14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032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900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7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84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0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1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4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gaciousnewsnetwork.com/the-u-s-constitution-con-why-freedom-in-the-usa-is-an-illus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stedpositions.com/2012/03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bliotecasdobrasil.com/2013/04/que-tal-uma-estante-de-livros-com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ucosyastucias.com/trucos-para-ahorrar/truco-enviar-paquetes-barat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nina-voadora.blogspot.com/2012/11/lente-de-aumento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://bytelearning.blogspot.com/2015/07/guia-rapida-de-gi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sc.ac.uk/blog/using-open-citation-data-to-benefit-research-11-sep-201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Windows_1.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lubasi/608598234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Configuração e Mudança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Baseline</a:t>
            </a:r>
          </a:p>
        </p:txBody>
      </p:sp>
      <p:pic>
        <p:nvPicPr>
          <p:cNvPr id="13" name="Imagem 12" descr="Uma imagem contendo texto&#10;&#10;Descrição gerada automaticamente">
            <a:extLst>
              <a:ext uri="{FF2B5EF4-FFF2-40B4-BE49-F238E27FC236}">
                <a16:creationId xmlns:a16="http://schemas.microsoft.com/office/drawing/2014/main" id="{61B34BE1-532E-47F1-8E98-63DDC4AAE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" y="2276872"/>
            <a:ext cx="8171972" cy="4097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Release</a:t>
            </a:r>
          </a:p>
        </p:txBody>
      </p:sp>
      <p:pic>
        <p:nvPicPr>
          <p:cNvPr id="5" name="Espaço Reservado para Conteúdo 4" descr="Uma imagem contendo ao ar livre, pássaro, céu, animal&#10;&#10;Descrição gerada automaticamente">
            <a:extLst>
              <a:ext uri="{FF2B5EF4-FFF2-40B4-BE49-F238E27FC236}">
                <a16:creationId xmlns:a16="http://schemas.microsoft.com/office/drawing/2014/main" id="{BF87384E-BCE8-441A-AC0E-565A9B2D885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9036" y="1875703"/>
            <a:ext cx="6483927" cy="432261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Controle de Versão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39A5C36-5033-4C07-803C-6F8B5E8B3A1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7606315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Compatibilidade entre ICS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249424"/>
            <a:ext cx="8229600" cy="2043672"/>
          </a:xfrm>
        </p:spPr>
        <p:txBody>
          <a:bodyPr>
            <a:normAutofit/>
          </a:bodyPr>
          <a:lstStyle/>
          <a:p>
            <a:r>
              <a:rPr lang="pt-BR" dirty="0"/>
              <a:t>Se uma classe </a:t>
            </a:r>
            <a:r>
              <a:rPr lang="pt-BR" i="1" dirty="0"/>
              <a:t>X</a:t>
            </a:r>
            <a:r>
              <a:rPr lang="pt-BR" dirty="0"/>
              <a:t> versão 1.0 dependia de métodos da classe </a:t>
            </a:r>
            <a:r>
              <a:rPr lang="pt-BR" i="1" dirty="0"/>
              <a:t>Y</a:t>
            </a:r>
            <a:r>
              <a:rPr lang="pt-BR" dirty="0"/>
              <a:t> versão 1.5, então se a classe </a:t>
            </a:r>
            <a:r>
              <a:rPr lang="pt-BR" i="1" dirty="0"/>
              <a:t>Y</a:t>
            </a:r>
            <a:r>
              <a:rPr lang="pt-BR" dirty="0"/>
              <a:t> for atualizada para a versão 1.6, talvez ela não seja mais compatível com a classe </a:t>
            </a:r>
            <a:r>
              <a:rPr lang="pt-BR" i="1" dirty="0"/>
              <a:t>X</a:t>
            </a:r>
            <a:r>
              <a:rPr lang="pt-BR" dirty="0"/>
              <a:t> versão 1.0. 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05064"/>
            <a:ext cx="4145518" cy="194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4788024" y="3933056"/>
            <a:ext cx="396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Apenas depois que a integração entre </a:t>
            </a:r>
            <a:r>
              <a:rPr lang="pt-BR" i="1" dirty="0"/>
              <a:t>Y</a:t>
            </a:r>
            <a:r>
              <a:rPr lang="pt-BR" dirty="0"/>
              <a:t> 1.6 e </a:t>
            </a:r>
            <a:r>
              <a:rPr lang="pt-BR" i="1" dirty="0"/>
              <a:t>X</a:t>
            </a:r>
            <a:r>
              <a:rPr lang="pt-BR" dirty="0"/>
              <a:t> 1.0 passar nos testes é que essa nova dependência poderá ser aprovada. Até este ponto, a classe </a:t>
            </a:r>
            <a:r>
              <a:rPr lang="pt-BR" i="1" dirty="0"/>
              <a:t>X</a:t>
            </a:r>
            <a:r>
              <a:rPr lang="pt-BR" dirty="0"/>
              <a:t> 1.0 continuará a depender de </a:t>
            </a:r>
            <a:r>
              <a:rPr lang="pt-BR" i="1" dirty="0"/>
              <a:t>Y</a:t>
            </a:r>
            <a:r>
              <a:rPr lang="pt-BR" dirty="0"/>
              <a:t> 1.5 (com uma anotação no sistema de versões de que </a:t>
            </a:r>
            <a:r>
              <a:rPr lang="pt-BR" i="1" dirty="0"/>
              <a:t>Y</a:t>
            </a:r>
            <a:r>
              <a:rPr lang="pt-BR" dirty="0"/>
              <a:t> 1.5 está desatualizada e que uma nova integração é necessária).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</a:p>
        </p:txBody>
      </p:sp>
      <p:pic>
        <p:nvPicPr>
          <p:cNvPr id="5" name="Espaço Reservado para Conteúdo 4" descr="Uma imagem contendo edifício, prateleira, livro&#10;&#10;Descrição gerada automaticamente">
            <a:extLst>
              <a:ext uri="{FF2B5EF4-FFF2-40B4-BE49-F238E27FC236}">
                <a16:creationId xmlns:a16="http://schemas.microsoft.com/office/drawing/2014/main" id="{F3189F17-5A25-4DBB-921B-5FB5DCC4D06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917" y="1600200"/>
            <a:ext cx="6498166" cy="4873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Políticas de compartilhamento de itens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6B941ED9-7033-4B57-871F-82206BC09C5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0145517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Envio de versões (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</p:txBody>
      </p:sp>
      <p:pic>
        <p:nvPicPr>
          <p:cNvPr id="5" name="Espaço Reservado para Conteúdo 4" descr="Uma imagem contendo caminhão, estrada, ao ar livre, betoneira&#10;&#10;Descrição gerada automaticamente">
            <a:extLst>
              <a:ext uri="{FF2B5EF4-FFF2-40B4-BE49-F238E27FC236}">
                <a16:creationId xmlns:a16="http://schemas.microsoft.com/office/drawing/2014/main" id="{7E22DBEF-0F93-4CFD-BF78-4AE2D1892EE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7750" y="2089150"/>
            <a:ext cx="6286500" cy="38957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Mudança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/>
              <a:t>Mudanças da versão 2.2 para a versão 2.3:</a:t>
            </a:r>
            <a:endParaRPr lang="pt-BR" sz="2400" dirty="0"/>
          </a:p>
          <a:p>
            <a:pPr lvl="1"/>
            <a:r>
              <a:rPr lang="pt-BR" sz="2000" dirty="0"/>
              <a:t>Correção do defeito D345.</a:t>
            </a:r>
            <a:endParaRPr lang="pt-BR" sz="1800" dirty="0"/>
          </a:p>
          <a:p>
            <a:pPr lvl="1"/>
            <a:r>
              <a:rPr lang="pt-BR" sz="2000" dirty="0"/>
              <a:t>Correção do defeito D346.</a:t>
            </a:r>
            <a:endParaRPr lang="pt-BR" sz="1800" dirty="0"/>
          </a:p>
          <a:p>
            <a:pPr lvl="1"/>
            <a:r>
              <a:rPr lang="pt-BR" sz="2000" dirty="0"/>
              <a:t>Adicionada a funcionalidade do requisito R43.</a:t>
            </a:r>
            <a:endParaRPr lang="pt-BR" sz="1800" dirty="0"/>
          </a:p>
          <a:p>
            <a:pPr lvl="1"/>
            <a:r>
              <a:rPr lang="pt-BR" sz="2000" dirty="0"/>
              <a:t>Aprimorada a usabilidade da interface I12.</a:t>
            </a:r>
            <a:endParaRPr lang="pt-BR" sz="1800" dirty="0"/>
          </a:p>
          <a:p>
            <a:pPr lvl="0"/>
            <a:r>
              <a:rPr lang="pt-BR" dirty="0"/>
              <a:t>Pendências para uma versão posterior:</a:t>
            </a:r>
            <a:endParaRPr lang="pt-BR" sz="2400" dirty="0"/>
          </a:p>
          <a:p>
            <a:pPr lvl="1"/>
            <a:r>
              <a:rPr lang="pt-BR" sz="2000" dirty="0"/>
              <a:t>Defeito D347.</a:t>
            </a:r>
            <a:endParaRPr lang="pt-BR" sz="1800" dirty="0"/>
          </a:p>
          <a:p>
            <a:pPr lvl="1"/>
            <a:r>
              <a:rPr lang="pt-BR" sz="2000" dirty="0"/>
              <a:t>Melhorar a usabilidade da interface I13.</a:t>
            </a:r>
            <a:endParaRPr lang="pt-BR" sz="18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3A1B1-AC52-4B09-B8CB-48067E7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Auditoria</a:t>
            </a:r>
          </a:p>
        </p:txBody>
      </p:sp>
      <p:pic>
        <p:nvPicPr>
          <p:cNvPr id="5" name="Espaço Reservado para Conteúdo 4" descr="Uma imagem contendo pessoa, microscópio, objeto, vestindo&#10;&#10;Descrição gerada automaticamente">
            <a:extLst>
              <a:ext uri="{FF2B5EF4-FFF2-40B4-BE49-F238E27FC236}">
                <a16:creationId xmlns:a16="http://schemas.microsoft.com/office/drawing/2014/main" id="{8185D8B3-BB44-4C3B-B3A2-35D13F4A0A9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59631" y="2500312"/>
            <a:ext cx="6927097" cy="3376960"/>
          </a:xfrm>
        </p:spPr>
      </p:pic>
    </p:spTree>
    <p:extLst>
      <p:ext uri="{BB962C8B-B14F-4D97-AF65-F5344CB8AC3E}">
        <p14:creationId xmlns:p14="http://schemas.microsoft.com/office/powerpoint/2010/main" val="337888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 para controle de versão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F32868-BF46-46CF-B82B-99BE17E7A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5616" y="2249424"/>
            <a:ext cx="3810000" cy="381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7C5BB0-2B14-4D5C-9F66-D61CCD2D08E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24128" y="3356992"/>
            <a:ext cx="1944216" cy="1744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9FFFB-9753-41B2-BBC7-EACF0463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0FA75BF-5BAD-4880-A7C8-F710FE2C7C6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4329249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3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600"/>
              <a:t>Gerenciamento de Configuração de Software (GCS) ou </a:t>
            </a:r>
            <a:br>
              <a:rPr lang="pt-BR" sz="2600"/>
            </a:br>
            <a:r>
              <a:rPr lang="pt-BR" sz="2600"/>
              <a:t>Gerenciamento de Configuração e Mudança (GCM)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CC6BD8-EF30-4B07-BF6E-B0AAC8C83C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346" r="-1" b="-1"/>
          <a:stretch/>
        </p:blipFill>
        <p:spPr>
          <a:xfrm>
            <a:off x="457200" y="1600200"/>
            <a:ext cx="7467600" cy="4873752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Item de Configuração de Software</a:t>
            </a:r>
            <a:endParaRPr lang="pt-BR" dirty="0"/>
          </a:p>
        </p:txBody>
      </p:sp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28C9B5C8-0786-444D-97D7-74F587A8FA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7584" y="2176636"/>
            <a:ext cx="5763866" cy="3140313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23C0EF6-AD2E-4C4E-B326-0E5FBEEB9601}"/>
              </a:ext>
            </a:extLst>
          </p:cNvPr>
          <p:cNvSpPr txBox="1"/>
          <p:nvPr/>
        </p:nvSpPr>
        <p:spPr>
          <a:xfrm>
            <a:off x="6516216" y="1079386"/>
            <a:ext cx="171591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Numeração</a:t>
            </a:r>
          </a:p>
          <a:p>
            <a:r>
              <a:rPr lang="pt-BR" dirty="0"/>
              <a:t>Granularidade</a:t>
            </a:r>
          </a:p>
          <a:p>
            <a:r>
              <a:rPr lang="pt-BR" dirty="0"/>
              <a:t>Itens compostos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Elementos definidores de um ICS</a:t>
            </a:r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B518E21A-0D7A-446D-8676-34504D2D5A9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1017726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Relacionamentos entre ICS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FEB59F77-F9AB-4DD6-A0AC-CA71874C19B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0308009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8" name="Imagem 7" descr="Uma imagem contendo ao ar livre, praia, céu, natureza&#10;&#10;Descrição gerada automaticamente">
            <a:extLst>
              <a:ext uri="{FF2B5EF4-FFF2-40B4-BE49-F238E27FC236}">
                <a16:creationId xmlns:a16="http://schemas.microsoft.com/office/drawing/2014/main" id="{B130AF58-518B-4AF3-BFD0-3524EE47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" y="1882902"/>
            <a:ext cx="762000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Versões de ICS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AC37B67-7824-4441-B53C-B11C7E6DCE2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752568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 dos ICS</a:t>
            </a:r>
          </a:p>
        </p:txBody>
      </p:sp>
      <p:pic>
        <p:nvPicPr>
          <p:cNvPr id="1026" name="Picture 2" descr="10 motivos pelos quais as listas fazem sucesso na internet">
            <a:extLst>
              <a:ext uri="{FF2B5EF4-FFF2-40B4-BE49-F238E27FC236}">
                <a16:creationId xmlns:a16="http://schemas.microsoft.com/office/drawing/2014/main" id="{72C22CCD-6123-4C5E-A14F-2424A5C5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5889"/>
            <a:ext cx="6156176" cy="322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6C39DB-42F2-4C59-A65F-8625ED971B16}" vid="{06DFB6B4-E2F9-4002-B90A-80CCA8A2CA6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Apresentação na tela (4:3)</PresentationFormat>
  <Paragraphs>78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Calibri</vt:lpstr>
      <vt:lpstr>Wingdings</vt:lpstr>
      <vt:lpstr>Wingdings 2</vt:lpstr>
      <vt:lpstr>Tema1</vt:lpstr>
      <vt:lpstr>Gerenciamento de Configuração e Mudança</vt:lpstr>
      <vt:lpstr>Conteúdo</vt:lpstr>
      <vt:lpstr>Gerenciamento de Configuração de Software (GCS) ou  Gerenciamento de Configuração e Mudança (GCM) </vt:lpstr>
      <vt:lpstr>Item de Configuração de Software</vt:lpstr>
      <vt:lpstr>Elementos definidores de um ICS</vt:lpstr>
      <vt:lpstr>Relacionamentos entre ICS</vt:lpstr>
      <vt:lpstr>Rastreabilidade</vt:lpstr>
      <vt:lpstr>Versões de ICS</vt:lpstr>
      <vt:lpstr>Configuração de Software</vt:lpstr>
      <vt:lpstr>Baseline</vt:lpstr>
      <vt:lpstr>Release</vt:lpstr>
      <vt:lpstr>Controle de Versão</vt:lpstr>
      <vt:lpstr>Compatibilidade entre ICS</vt:lpstr>
      <vt:lpstr>Repositório</vt:lpstr>
      <vt:lpstr>Políticas de compartilhamento de itens</vt:lpstr>
      <vt:lpstr>Envio de versões (commit)</vt:lpstr>
      <vt:lpstr>Controle de Mudança</vt:lpstr>
      <vt:lpstr>Auditoria</vt:lpstr>
      <vt:lpstr>Ferramenta para controle de versão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Configuração e Mudança</dc:title>
  <dc:creator>Raul Sidnei</dc:creator>
  <cp:lastModifiedBy>Raul Sidnei</cp:lastModifiedBy>
  <cp:revision>1</cp:revision>
  <dcterms:created xsi:type="dcterms:W3CDTF">2020-09-17T20:14:31Z</dcterms:created>
  <dcterms:modified xsi:type="dcterms:W3CDTF">2020-09-17T20:17:39Z</dcterms:modified>
</cp:coreProperties>
</file>