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256" r:id="rId2"/>
    <p:sldId id="305" r:id="rId3"/>
    <p:sldId id="257" r:id="rId4"/>
    <p:sldId id="258" r:id="rId5"/>
    <p:sldId id="259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3" r:id="rId23"/>
    <p:sldId id="287" r:id="rId24"/>
    <p:sldId id="289" r:id="rId25"/>
    <p:sldId id="292" r:id="rId26"/>
    <p:sldId id="293" r:id="rId27"/>
    <p:sldId id="306" r:id="rId28"/>
    <p:sldId id="294" r:id="rId29"/>
    <p:sldId id="295" r:id="rId30"/>
    <p:sldId id="307" r:id="rId31"/>
    <p:sldId id="297" r:id="rId32"/>
    <p:sldId id="301" r:id="rId33"/>
    <p:sldId id="303" r:id="rId34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7F13BB-CFF7-42FB-9F63-53220BC4D78B}" v="8" dt="2020-10-15T13:13:14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Sidnei" userId="1279d5d3ca440258" providerId="LiveId" clId="{6D7F13BB-CFF7-42FB-9F63-53220BC4D78B}"/>
    <pc:docChg chg="undo custSel mod modSld">
      <pc:chgData name="Raul Sidnei" userId="1279d5d3ca440258" providerId="LiveId" clId="{6D7F13BB-CFF7-42FB-9F63-53220BC4D78B}" dt="2020-10-15T13:13:42.165" v="62" actId="478"/>
      <pc:docMkLst>
        <pc:docMk/>
      </pc:docMkLst>
      <pc:sldChg chg="addSp delSp modSp mod modClrScheme chgLayout">
        <pc:chgData name="Raul Sidnei" userId="1279d5d3ca440258" providerId="LiveId" clId="{6D7F13BB-CFF7-42FB-9F63-53220BC4D78B}" dt="2020-10-15T13:05:43.924" v="3" actId="26606"/>
        <pc:sldMkLst>
          <pc:docMk/>
          <pc:sldMk cId="0" sldId="257"/>
        </pc:sldMkLst>
        <pc:spChg chg="mod">
          <ac:chgData name="Raul Sidnei" userId="1279d5d3ca440258" providerId="LiveId" clId="{6D7F13BB-CFF7-42FB-9F63-53220BC4D78B}" dt="2020-10-15T13:05:38.906" v="1" actId="26606"/>
          <ac:spMkLst>
            <pc:docMk/>
            <pc:sldMk cId="0" sldId="257"/>
            <ac:spMk id="2" creationId="{00000000-0000-0000-0000-000000000000}"/>
          </ac:spMkLst>
        </pc:spChg>
        <pc:spChg chg="mod">
          <ac:chgData name="Raul Sidnei" userId="1279d5d3ca440258" providerId="LiveId" clId="{6D7F13BB-CFF7-42FB-9F63-53220BC4D78B}" dt="2020-10-15T13:05:38.906" v="1" actId="26606"/>
          <ac:spMkLst>
            <pc:docMk/>
            <pc:sldMk cId="0" sldId="257"/>
            <ac:spMk id="3" creationId="{00000000-0000-0000-0000-000000000000}"/>
          </ac:spMkLst>
        </pc:spChg>
        <pc:spChg chg="add del mod">
          <ac:chgData name="Raul Sidnei" userId="1279d5d3ca440258" providerId="LiveId" clId="{6D7F13BB-CFF7-42FB-9F63-53220BC4D78B}" dt="2020-10-15T13:05:41.838" v="2"/>
          <ac:spMkLst>
            <pc:docMk/>
            <pc:sldMk cId="0" sldId="257"/>
            <ac:spMk id="8" creationId="{EC88E156-D3DA-42D9-B18A-0AD2D2344D59}"/>
          </ac:spMkLst>
        </pc:spChg>
        <pc:picChg chg="add mod">
          <ac:chgData name="Raul Sidnei" userId="1279d5d3ca440258" providerId="LiveId" clId="{6D7F13BB-CFF7-42FB-9F63-53220BC4D78B}" dt="2020-10-15T13:05:43.924" v="3" actId="26606"/>
          <ac:picMkLst>
            <pc:docMk/>
            <pc:sldMk cId="0" sldId="257"/>
            <ac:picMk id="1026" creationId="{0F85AFA0-633B-45CE-A40D-449CC973E37E}"/>
          </ac:picMkLst>
        </pc:picChg>
      </pc:sldChg>
      <pc:sldChg chg="modSp mod">
        <pc:chgData name="Raul Sidnei" userId="1279d5d3ca440258" providerId="LiveId" clId="{6D7F13BB-CFF7-42FB-9F63-53220BC4D78B}" dt="2020-10-15T13:05:54.398" v="4" actId="1076"/>
        <pc:sldMkLst>
          <pc:docMk/>
          <pc:sldMk cId="0" sldId="258"/>
        </pc:sldMkLst>
        <pc:picChg chg="mod">
          <ac:chgData name="Raul Sidnei" userId="1279d5d3ca440258" providerId="LiveId" clId="{6D7F13BB-CFF7-42FB-9F63-53220BC4D78B}" dt="2020-10-15T13:05:54.398" v="4" actId="1076"/>
          <ac:picMkLst>
            <pc:docMk/>
            <pc:sldMk cId="0" sldId="258"/>
            <ac:picMk id="25" creationId="{E9AE59E0-9C3A-4114-B7CE-F1D8B58E2ED5}"/>
          </ac:picMkLst>
        </pc:picChg>
      </pc:sldChg>
      <pc:sldChg chg="modSp mod modClrScheme chgLayout">
        <pc:chgData name="Raul Sidnei" userId="1279d5d3ca440258" providerId="LiveId" clId="{6D7F13BB-CFF7-42FB-9F63-53220BC4D78B}" dt="2020-10-15T13:06:07.406" v="5" actId="26606"/>
        <pc:sldMkLst>
          <pc:docMk/>
          <pc:sldMk cId="0" sldId="266"/>
        </pc:sldMkLst>
        <pc:spChg chg="mod">
          <ac:chgData name="Raul Sidnei" userId="1279d5d3ca440258" providerId="LiveId" clId="{6D7F13BB-CFF7-42FB-9F63-53220BC4D78B}" dt="2020-10-15T13:06:07.406" v="5" actId="26606"/>
          <ac:spMkLst>
            <pc:docMk/>
            <pc:sldMk cId="0" sldId="266"/>
            <ac:spMk id="2" creationId="{00000000-0000-0000-0000-000000000000}"/>
          </ac:spMkLst>
        </pc:spChg>
        <pc:spChg chg="mod">
          <ac:chgData name="Raul Sidnei" userId="1279d5d3ca440258" providerId="LiveId" clId="{6D7F13BB-CFF7-42FB-9F63-53220BC4D78B}" dt="2020-10-15T13:06:07.406" v="5" actId="26606"/>
          <ac:spMkLst>
            <pc:docMk/>
            <pc:sldMk cId="0" sldId="266"/>
            <ac:spMk id="3" creationId="{00000000-0000-0000-0000-000000000000}"/>
          </ac:spMkLst>
        </pc:spChg>
        <pc:picChg chg="mod">
          <ac:chgData name="Raul Sidnei" userId="1279d5d3ca440258" providerId="LiveId" clId="{6D7F13BB-CFF7-42FB-9F63-53220BC4D78B}" dt="2020-10-15T13:06:07.406" v="5" actId="26606"/>
          <ac:picMkLst>
            <pc:docMk/>
            <pc:sldMk cId="0" sldId="266"/>
            <ac:picMk id="9" creationId="{186574B6-C42B-4C4A-ADBD-F0D4AF7D9D5B}"/>
          </ac:picMkLst>
        </pc:picChg>
      </pc:sldChg>
      <pc:sldChg chg="modSp mod modClrScheme chgLayout">
        <pc:chgData name="Raul Sidnei" userId="1279d5d3ca440258" providerId="LiveId" clId="{6D7F13BB-CFF7-42FB-9F63-53220BC4D78B}" dt="2020-10-15T13:06:11.597" v="6" actId="26606"/>
        <pc:sldMkLst>
          <pc:docMk/>
          <pc:sldMk cId="0" sldId="267"/>
        </pc:sldMkLst>
        <pc:spChg chg="mod">
          <ac:chgData name="Raul Sidnei" userId="1279d5d3ca440258" providerId="LiveId" clId="{6D7F13BB-CFF7-42FB-9F63-53220BC4D78B}" dt="2020-10-15T13:06:11.597" v="6" actId="26606"/>
          <ac:spMkLst>
            <pc:docMk/>
            <pc:sldMk cId="0" sldId="267"/>
            <ac:spMk id="2" creationId="{00000000-0000-0000-0000-000000000000}"/>
          </ac:spMkLst>
        </pc:spChg>
        <pc:spChg chg="mod">
          <ac:chgData name="Raul Sidnei" userId="1279d5d3ca440258" providerId="LiveId" clId="{6D7F13BB-CFF7-42FB-9F63-53220BC4D78B}" dt="2020-10-15T13:06:11.597" v="6" actId="26606"/>
          <ac:spMkLst>
            <pc:docMk/>
            <pc:sldMk cId="0" sldId="267"/>
            <ac:spMk id="3" creationId="{00000000-0000-0000-0000-000000000000}"/>
          </ac:spMkLst>
        </pc:spChg>
        <pc:picChg chg="mod">
          <ac:chgData name="Raul Sidnei" userId="1279d5d3ca440258" providerId="LiveId" clId="{6D7F13BB-CFF7-42FB-9F63-53220BC4D78B}" dt="2020-10-15T13:06:11.597" v="6" actId="26606"/>
          <ac:picMkLst>
            <pc:docMk/>
            <pc:sldMk cId="0" sldId="267"/>
            <ac:picMk id="8" creationId="{2F8B93E9-8296-458B-9B8A-1928A7B2B626}"/>
          </ac:picMkLst>
        </pc:picChg>
      </pc:sldChg>
      <pc:sldChg chg="modSp mod modClrScheme chgLayout">
        <pc:chgData name="Raul Sidnei" userId="1279d5d3ca440258" providerId="LiveId" clId="{6D7F13BB-CFF7-42FB-9F63-53220BC4D78B}" dt="2020-10-15T13:06:15.098" v="7" actId="26606"/>
        <pc:sldMkLst>
          <pc:docMk/>
          <pc:sldMk cId="0" sldId="268"/>
        </pc:sldMkLst>
        <pc:spChg chg="mod">
          <ac:chgData name="Raul Sidnei" userId="1279d5d3ca440258" providerId="LiveId" clId="{6D7F13BB-CFF7-42FB-9F63-53220BC4D78B}" dt="2020-10-15T13:06:15.098" v="7" actId="26606"/>
          <ac:spMkLst>
            <pc:docMk/>
            <pc:sldMk cId="0" sldId="268"/>
            <ac:spMk id="2" creationId="{00000000-0000-0000-0000-000000000000}"/>
          </ac:spMkLst>
        </pc:spChg>
        <pc:spChg chg="mod ord">
          <ac:chgData name="Raul Sidnei" userId="1279d5d3ca440258" providerId="LiveId" clId="{6D7F13BB-CFF7-42FB-9F63-53220BC4D78B}" dt="2020-10-15T13:06:15.098" v="7" actId="26606"/>
          <ac:spMkLst>
            <pc:docMk/>
            <pc:sldMk cId="0" sldId="268"/>
            <ac:spMk id="3" creationId="{00000000-0000-0000-0000-000000000000}"/>
          </ac:spMkLst>
        </pc:spChg>
        <pc:picChg chg="mod">
          <ac:chgData name="Raul Sidnei" userId="1279d5d3ca440258" providerId="LiveId" clId="{6D7F13BB-CFF7-42FB-9F63-53220BC4D78B}" dt="2020-10-15T13:06:15.098" v="7" actId="26606"/>
          <ac:picMkLst>
            <pc:docMk/>
            <pc:sldMk cId="0" sldId="268"/>
            <ac:picMk id="5" creationId="{72220BE6-2D63-4A40-A6DF-CFA80A8E48FB}"/>
          </ac:picMkLst>
        </pc:picChg>
      </pc:sldChg>
      <pc:sldChg chg="modSp mod modClrScheme chgLayout">
        <pc:chgData name="Raul Sidnei" userId="1279d5d3ca440258" providerId="LiveId" clId="{6D7F13BB-CFF7-42FB-9F63-53220BC4D78B}" dt="2020-10-15T13:06:19.899" v="8" actId="26606"/>
        <pc:sldMkLst>
          <pc:docMk/>
          <pc:sldMk cId="0" sldId="269"/>
        </pc:sldMkLst>
        <pc:spChg chg="mod">
          <ac:chgData name="Raul Sidnei" userId="1279d5d3ca440258" providerId="LiveId" clId="{6D7F13BB-CFF7-42FB-9F63-53220BC4D78B}" dt="2020-10-15T13:06:19.899" v="8" actId="26606"/>
          <ac:spMkLst>
            <pc:docMk/>
            <pc:sldMk cId="0" sldId="269"/>
            <ac:spMk id="2" creationId="{00000000-0000-0000-0000-000000000000}"/>
          </ac:spMkLst>
        </pc:spChg>
        <pc:spChg chg="mod ord">
          <ac:chgData name="Raul Sidnei" userId="1279d5d3ca440258" providerId="LiveId" clId="{6D7F13BB-CFF7-42FB-9F63-53220BC4D78B}" dt="2020-10-15T13:06:19.899" v="8" actId="26606"/>
          <ac:spMkLst>
            <pc:docMk/>
            <pc:sldMk cId="0" sldId="269"/>
            <ac:spMk id="3" creationId="{00000000-0000-0000-0000-000000000000}"/>
          </ac:spMkLst>
        </pc:spChg>
        <pc:picChg chg="mod">
          <ac:chgData name="Raul Sidnei" userId="1279d5d3ca440258" providerId="LiveId" clId="{6D7F13BB-CFF7-42FB-9F63-53220BC4D78B}" dt="2020-10-15T13:06:19.899" v="8" actId="26606"/>
          <ac:picMkLst>
            <pc:docMk/>
            <pc:sldMk cId="0" sldId="269"/>
            <ac:picMk id="5" creationId="{D592E625-00E2-4A28-A0CF-D6F8DDF67F49}"/>
          </ac:picMkLst>
        </pc:picChg>
      </pc:sldChg>
      <pc:sldChg chg="modSp mod modClrScheme chgLayout">
        <pc:chgData name="Raul Sidnei" userId="1279d5d3ca440258" providerId="LiveId" clId="{6D7F13BB-CFF7-42FB-9F63-53220BC4D78B}" dt="2020-10-15T13:06:24.168" v="9" actId="26606"/>
        <pc:sldMkLst>
          <pc:docMk/>
          <pc:sldMk cId="0" sldId="270"/>
        </pc:sldMkLst>
        <pc:spChg chg="mod">
          <ac:chgData name="Raul Sidnei" userId="1279d5d3ca440258" providerId="LiveId" clId="{6D7F13BB-CFF7-42FB-9F63-53220BC4D78B}" dt="2020-10-15T13:06:24.168" v="9" actId="26606"/>
          <ac:spMkLst>
            <pc:docMk/>
            <pc:sldMk cId="0" sldId="270"/>
            <ac:spMk id="2" creationId="{00000000-0000-0000-0000-000000000000}"/>
          </ac:spMkLst>
        </pc:spChg>
        <pc:spChg chg="mod">
          <ac:chgData name="Raul Sidnei" userId="1279d5d3ca440258" providerId="LiveId" clId="{6D7F13BB-CFF7-42FB-9F63-53220BC4D78B}" dt="2020-10-15T13:06:24.168" v="9" actId="26606"/>
          <ac:spMkLst>
            <pc:docMk/>
            <pc:sldMk cId="0" sldId="270"/>
            <ac:spMk id="3" creationId="{00000000-0000-0000-0000-000000000000}"/>
          </ac:spMkLst>
        </pc:spChg>
        <pc:picChg chg="mod">
          <ac:chgData name="Raul Sidnei" userId="1279d5d3ca440258" providerId="LiveId" clId="{6D7F13BB-CFF7-42FB-9F63-53220BC4D78B}" dt="2020-10-15T13:06:24.168" v="9" actId="26606"/>
          <ac:picMkLst>
            <pc:docMk/>
            <pc:sldMk cId="0" sldId="270"/>
            <ac:picMk id="6" creationId="{44181A17-5BBD-4247-A4CD-861DD4E2DADE}"/>
          </ac:picMkLst>
        </pc:picChg>
      </pc:sldChg>
      <pc:sldChg chg="modSp mod modClrScheme chgLayout">
        <pc:chgData name="Raul Sidnei" userId="1279d5d3ca440258" providerId="LiveId" clId="{6D7F13BB-CFF7-42FB-9F63-53220BC4D78B}" dt="2020-10-15T13:06:29.296" v="10" actId="26606"/>
        <pc:sldMkLst>
          <pc:docMk/>
          <pc:sldMk cId="0" sldId="271"/>
        </pc:sldMkLst>
        <pc:spChg chg="mod">
          <ac:chgData name="Raul Sidnei" userId="1279d5d3ca440258" providerId="LiveId" clId="{6D7F13BB-CFF7-42FB-9F63-53220BC4D78B}" dt="2020-10-15T13:06:29.296" v="10" actId="26606"/>
          <ac:spMkLst>
            <pc:docMk/>
            <pc:sldMk cId="0" sldId="271"/>
            <ac:spMk id="2" creationId="{00000000-0000-0000-0000-000000000000}"/>
          </ac:spMkLst>
        </pc:spChg>
        <pc:spChg chg="mod">
          <ac:chgData name="Raul Sidnei" userId="1279d5d3ca440258" providerId="LiveId" clId="{6D7F13BB-CFF7-42FB-9F63-53220BC4D78B}" dt="2020-10-15T13:06:29.296" v="10" actId="26606"/>
          <ac:spMkLst>
            <pc:docMk/>
            <pc:sldMk cId="0" sldId="271"/>
            <ac:spMk id="3" creationId="{00000000-0000-0000-0000-000000000000}"/>
          </ac:spMkLst>
        </pc:spChg>
        <pc:picChg chg="mod">
          <ac:chgData name="Raul Sidnei" userId="1279d5d3ca440258" providerId="LiveId" clId="{6D7F13BB-CFF7-42FB-9F63-53220BC4D78B}" dt="2020-10-15T13:06:29.296" v="10" actId="26606"/>
          <ac:picMkLst>
            <pc:docMk/>
            <pc:sldMk cId="0" sldId="271"/>
            <ac:picMk id="5" creationId="{E02EF79A-17EA-45E7-AA5F-115FDCE8D1E6}"/>
          </ac:picMkLst>
        </pc:picChg>
      </pc:sldChg>
      <pc:sldChg chg="modSp mod modClrScheme chgLayout">
        <pc:chgData name="Raul Sidnei" userId="1279d5d3ca440258" providerId="LiveId" clId="{6D7F13BB-CFF7-42FB-9F63-53220BC4D78B}" dt="2020-10-15T13:06:33.868" v="11" actId="26606"/>
        <pc:sldMkLst>
          <pc:docMk/>
          <pc:sldMk cId="0" sldId="272"/>
        </pc:sldMkLst>
        <pc:spChg chg="mod">
          <ac:chgData name="Raul Sidnei" userId="1279d5d3ca440258" providerId="LiveId" clId="{6D7F13BB-CFF7-42FB-9F63-53220BC4D78B}" dt="2020-10-15T13:06:33.868" v="11" actId="26606"/>
          <ac:spMkLst>
            <pc:docMk/>
            <pc:sldMk cId="0" sldId="272"/>
            <ac:spMk id="2" creationId="{00000000-0000-0000-0000-000000000000}"/>
          </ac:spMkLst>
        </pc:spChg>
        <pc:spChg chg="mod">
          <ac:chgData name="Raul Sidnei" userId="1279d5d3ca440258" providerId="LiveId" clId="{6D7F13BB-CFF7-42FB-9F63-53220BC4D78B}" dt="2020-10-15T13:06:33.868" v="11" actId="26606"/>
          <ac:spMkLst>
            <pc:docMk/>
            <pc:sldMk cId="0" sldId="272"/>
            <ac:spMk id="3" creationId="{00000000-0000-0000-0000-000000000000}"/>
          </ac:spMkLst>
        </pc:spChg>
        <pc:picChg chg="mod">
          <ac:chgData name="Raul Sidnei" userId="1279d5d3ca440258" providerId="LiveId" clId="{6D7F13BB-CFF7-42FB-9F63-53220BC4D78B}" dt="2020-10-15T13:06:33.868" v="11" actId="26606"/>
          <ac:picMkLst>
            <pc:docMk/>
            <pc:sldMk cId="0" sldId="272"/>
            <ac:picMk id="8" creationId="{9DFC19C8-FDE1-4BDA-9F65-178FC79D703D}"/>
          </ac:picMkLst>
        </pc:picChg>
      </pc:sldChg>
      <pc:sldChg chg="modSp mod modClrScheme chgLayout">
        <pc:chgData name="Raul Sidnei" userId="1279d5d3ca440258" providerId="LiveId" clId="{6D7F13BB-CFF7-42FB-9F63-53220BC4D78B}" dt="2020-10-15T13:06:38.535" v="12" actId="26606"/>
        <pc:sldMkLst>
          <pc:docMk/>
          <pc:sldMk cId="0" sldId="273"/>
        </pc:sldMkLst>
        <pc:spChg chg="mod">
          <ac:chgData name="Raul Sidnei" userId="1279d5d3ca440258" providerId="LiveId" clId="{6D7F13BB-CFF7-42FB-9F63-53220BC4D78B}" dt="2020-10-15T13:06:38.535" v="12" actId="26606"/>
          <ac:spMkLst>
            <pc:docMk/>
            <pc:sldMk cId="0" sldId="273"/>
            <ac:spMk id="2" creationId="{00000000-0000-0000-0000-000000000000}"/>
          </ac:spMkLst>
        </pc:spChg>
        <pc:spChg chg="mod">
          <ac:chgData name="Raul Sidnei" userId="1279d5d3ca440258" providerId="LiveId" clId="{6D7F13BB-CFF7-42FB-9F63-53220BC4D78B}" dt="2020-10-15T13:06:38.535" v="12" actId="26606"/>
          <ac:spMkLst>
            <pc:docMk/>
            <pc:sldMk cId="0" sldId="273"/>
            <ac:spMk id="3" creationId="{00000000-0000-0000-0000-000000000000}"/>
          </ac:spMkLst>
        </pc:spChg>
        <pc:picChg chg="mod">
          <ac:chgData name="Raul Sidnei" userId="1279d5d3ca440258" providerId="LiveId" clId="{6D7F13BB-CFF7-42FB-9F63-53220BC4D78B}" dt="2020-10-15T13:06:38.535" v="12" actId="26606"/>
          <ac:picMkLst>
            <pc:docMk/>
            <pc:sldMk cId="0" sldId="273"/>
            <ac:picMk id="5" creationId="{46DA1841-2F16-4CE3-A6B6-3610B463E8E4}"/>
          </ac:picMkLst>
        </pc:picChg>
      </pc:sldChg>
      <pc:sldChg chg="modSp mod">
        <pc:chgData name="Raul Sidnei" userId="1279d5d3ca440258" providerId="LiveId" clId="{6D7F13BB-CFF7-42FB-9F63-53220BC4D78B}" dt="2020-10-15T13:06:43.462" v="13" actId="26606"/>
        <pc:sldMkLst>
          <pc:docMk/>
          <pc:sldMk cId="0" sldId="274"/>
        </pc:sldMkLst>
        <pc:spChg chg="mod">
          <ac:chgData name="Raul Sidnei" userId="1279d5d3ca440258" providerId="LiveId" clId="{6D7F13BB-CFF7-42FB-9F63-53220BC4D78B}" dt="2020-10-15T13:06:43.462" v="13" actId="26606"/>
          <ac:spMkLst>
            <pc:docMk/>
            <pc:sldMk cId="0" sldId="274"/>
            <ac:spMk id="2" creationId="{00000000-0000-0000-0000-000000000000}"/>
          </ac:spMkLst>
        </pc:spChg>
        <pc:picChg chg="mod">
          <ac:chgData name="Raul Sidnei" userId="1279d5d3ca440258" providerId="LiveId" clId="{6D7F13BB-CFF7-42FB-9F63-53220BC4D78B}" dt="2020-10-15T13:06:43.462" v="13" actId="26606"/>
          <ac:picMkLst>
            <pc:docMk/>
            <pc:sldMk cId="0" sldId="274"/>
            <ac:picMk id="5" creationId="{0CB5E9C7-7925-493B-954D-31786177385A}"/>
          </ac:picMkLst>
        </pc:picChg>
      </pc:sldChg>
      <pc:sldChg chg="modSp mod">
        <pc:chgData name="Raul Sidnei" userId="1279d5d3ca440258" providerId="LiveId" clId="{6D7F13BB-CFF7-42FB-9F63-53220BC4D78B}" dt="2020-10-15T13:06:48.183" v="14" actId="26606"/>
        <pc:sldMkLst>
          <pc:docMk/>
          <pc:sldMk cId="0" sldId="275"/>
        </pc:sldMkLst>
        <pc:spChg chg="mod">
          <ac:chgData name="Raul Sidnei" userId="1279d5d3ca440258" providerId="LiveId" clId="{6D7F13BB-CFF7-42FB-9F63-53220BC4D78B}" dt="2020-10-15T13:06:48.183" v="14" actId="26606"/>
          <ac:spMkLst>
            <pc:docMk/>
            <pc:sldMk cId="0" sldId="275"/>
            <ac:spMk id="2" creationId="{00000000-0000-0000-0000-000000000000}"/>
          </ac:spMkLst>
        </pc:spChg>
        <pc:picChg chg="mod">
          <ac:chgData name="Raul Sidnei" userId="1279d5d3ca440258" providerId="LiveId" clId="{6D7F13BB-CFF7-42FB-9F63-53220BC4D78B}" dt="2020-10-15T13:06:48.183" v="14" actId="26606"/>
          <ac:picMkLst>
            <pc:docMk/>
            <pc:sldMk cId="0" sldId="275"/>
            <ac:picMk id="5" creationId="{5BAD43FB-E16E-40AA-A4FA-203E0F291D1A}"/>
          </ac:picMkLst>
        </pc:picChg>
      </pc:sldChg>
      <pc:sldChg chg="modSp mod">
        <pc:chgData name="Raul Sidnei" userId="1279d5d3ca440258" providerId="LiveId" clId="{6D7F13BB-CFF7-42FB-9F63-53220BC4D78B}" dt="2020-10-15T13:06:52.090" v="15" actId="26606"/>
        <pc:sldMkLst>
          <pc:docMk/>
          <pc:sldMk cId="0" sldId="276"/>
        </pc:sldMkLst>
        <pc:spChg chg="mod">
          <ac:chgData name="Raul Sidnei" userId="1279d5d3ca440258" providerId="LiveId" clId="{6D7F13BB-CFF7-42FB-9F63-53220BC4D78B}" dt="2020-10-15T13:06:52.090" v="15" actId="26606"/>
          <ac:spMkLst>
            <pc:docMk/>
            <pc:sldMk cId="0" sldId="276"/>
            <ac:spMk id="2" creationId="{00000000-0000-0000-0000-000000000000}"/>
          </ac:spMkLst>
        </pc:spChg>
        <pc:picChg chg="mod">
          <ac:chgData name="Raul Sidnei" userId="1279d5d3ca440258" providerId="LiveId" clId="{6D7F13BB-CFF7-42FB-9F63-53220BC4D78B}" dt="2020-10-15T13:06:52.090" v="15" actId="26606"/>
          <ac:picMkLst>
            <pc:docMk/>
            <pc:sldMk cId="0" sldId="276"/>
            <ac:picMk id="7" creationId="{55EE57BD-3A95-4FBE-9E38-B640DCB6550E}"/>
          </ac:picMkLst>
        </pc:picChg>
      </pc:sldChg>
      <pc:sldChg chg="modSp mod modClrScheme chgLayout">
        <pc:chgData name="Raul Sidnei" userId="1279d5d3ca440258" providerId="LiveId" clId="{6D7F13BB-CFF7-42FB-9F63-53220BC4D78B}" dt="2020-10-15T13:06:59.394" v="16" actId="26606"/>
        <pc:sldMkLst>
          <pc:docMk/>
          <pc:sldMk cId="0" sldId="278"/>
        </pc:sldMkLst>
        <pc:spChg chg="mod">
          <ac:chgData name="Raul Sidnei" userId="1279d5d3ca440258" providerId="LiveId" clId="{6D7F13BB-CFF7-42FB-9F63-53220BC4D78B}" dt="2020-10-15T13:06:59.394" v="16" actId="26606"/>
          <ac:spMkLst>
            <pc:docMk/>
            <pc:sldMk cId="0" sldId="278"/>
            <ac:spMk id="2" creationId="{00000000-0000-0000-0000-000000000000}"/>
          </ac:spMkLst>
        </pc:spChg>
        <pc:spChg chg="mod ord">
          <ac:chgData name="Raul Sidnei" userId="1279d5d3ca440258" providerId="LiveId" clId="{6D7F13BB-CFF7-42FB-9F63-53220BC4D78B}" dt="2020-10-15T13:06:59.394" v="16" actId="26606"/>
          <ac:spMkLst>
            <pc:docMk/>
            <pc:sldMk cId="0" sldId="278"/>
            <ac:spMk id="3" creationId="{00000000-0000-0000-0000-000000000000}"/>
          </ac:spMkLst>
        </pc:spChg>
        <pc:picChg chg="mod">
          <ac:chgData name="Raul Sidnei" userId="1279d5d3ca440258" providerId="LiveId" clId="{6D7F13BB-CFF7-42FB-9F63-53220BC4D78B}" dt="2020-10-15T13:06:59.394" v="16" actId="26606"/>
          <ac:picMkLst>
            <pc:docMk/>
            <pc:sldMk cId="0" sldId="278"/>
            <ac:picMk id="5" creationId="{BAB5C7FD-E835-4E63-8C89-1FABDDB2D115}"/>
          </ac:picMkLst>
        </pc:picChg>
      </pc:sldChg>
      <pc:sldChg chg="modSp mod modClrScheme chgLayout">
        <pc:chgData name="Raul Sidnei" userId="1279d5d3ca440258" providerId="LiveId" clId="{6D7F13BB-CFF7-42FB-9F63-53220BC4D78B}" dt="2020-10-15T13:07:16.112" v="17" actId="26606"/>
        <pc:sldMkLst>
          <pc:docMk/>
          <pc:sldMk cId="0" sldId="283"/>
        </pc:sldMkLst>
        <pc:spChg chg="mod">
          <ac:chgData name="Raul Sidnei" userId="1279d5d3ca440258" providerId="LiveId" clId="{6D7F13BB-CFF7-42FB-9F63-53220BC4D78B}" dt="2020-10-15T13:07:16.112" v="17" actId="26606"/>
          <ac:spMkLst>
            <pc:docMk/>
            <pc:sldMk cId="0" sldId="283"/>
            <ac:spMk id="2" creationId="{00000000-0000-0000-0000-000000000000}"/>
          </ac:spMkLst>
        </pc:spChg>
        <pc:spChg chg="mod">
          <ac:chgData name="Raul Sidnei" userId="1279d5d3ca440258" providerId="LiveId" clId="{6D7F13BB-CFF7-42FB-9F63-53220BC4D78B}" dt="2020-10-15T13:07:16.112" v="17" actId="26606"/>
          <ac:spMkLst>
            <pc:docMk/>
            <pc:sldMk cId="0" sldId="283"/>
            <ac:spMk id="3" creationId="{00000000-0000-0000-0000-000000000000}"/>
          </ac:spMkLst>
        </pc:spChg>
        <pc:picChg chg="mod">
          <ac:chgData name="Raul Sidnei" userId="1279d5d3ca440258" providerId="LiveId" clId="{6D7F13BB-CFF7-42FB-9F63-53220BC4D78B}" dt="2020-10-15T13:07:16.112" v="17" actId="26606"/>
          <ac:picMkLst>
            <pc:docMk/>
            <pc:sldMk cId="0" sldId="283"/>
            <ac:picMk id="5" creationId="{C9256057-5CD8-4791-985D-C78CE18D07DC}"/>
          </ac:picMkLst>
        </pc:picChg>
      </pc:sldChg>
      <pc:sldChg chg="modSp mod modClrScheme chgLayout">
        <pc:chgData name="Raul Sidnei" userId="1279d5d3ca440258" providerId="LiveId" clId="{6D7F13BB-CFF7-42FB-9F63-53220BC4D78B}" dt="2020-10-15T13:07:21.017" v="18" actId="26606"/>
        <pc:sldMkLst>
          <pc:docMk/>
          <pc:sldMk cId="0" sldId="287"/>
        </pc:sldMkLst>
        <pc:spChg chg="mod">
          <ac:chgData name="Raul Sidnei" userId="1279d5d3ca440258" providerId="LiveId" clId="{6D7F13BB-CFF7-42FB-9F63-53220BC4D78B}" dt="2020-10-15T13:07:21.017" v="18" actId="26606"/>
          <ac:spMkLst>
            <pc:docMk/>
            <pc:sldMk cId="0" sldId="287"/>
            <ac:spMk id="2" creationId="{00000000-0000-0000-0000-000000000000}"/>
          </ac:spMkLst>
        </pc:spChg>
        <pc:spChg chg="mod">
          <ac:chgData name="Raul Sidnei" userId="1279d5d3ca440258" providerId="LiveId" clId="{6D7F13BB-CFF7-42FB-9F63-53220BC4D78B}" dt="2020-10-15T13:07:21.017" v="18" actId="26606"/>
          <ac:spMkLst>
            <pc:docMk/>
            <pc:sldMk cId="0" sldId="287"/>
            <ac:spMk id="3" creationId="{00000000-0000-0000-0000-000000000000}"/>
          </ac:spMkLst>
        </pc:spChg>
        <pc:picChg chg="mod">
          <ac:chgData name="Raul Sidnei" userId="1279d5d3ca440258" providerId="LiveId" clId="{6D7F13BB-CFF7-42FB-9F63-53220BC4D78B}" dt="2020-10-15T13:07:21.017" v="18" actId="26606"/>
          <ac:picMkLst>
            <pc:docMk/>
            <pc:sldMk cId="0" sldId="287"/>
            <ac:picMk id="5" creationId="{57BD73D8-510C-4E75-B947-122575EE63AF}"/>
          </ac:picMkLst>
        </pc:picChg>
      </pc:sldChg>
      <pc:sldChg chg="modSp mod modClrScheme chgLayout">
        <pc:chgData name="Raul Sidnei" userId="1279d5d3ca440258" providerId="LiveId" clId="{6D7F13BB-CFF7-42FB-9F63-53220BC4D78B}" dt="2020-10-15T13:07:26.693" v="19" actId="26606"/>
        <pc:sldMkLst>
          <pc:docMk/>
          <pc:sldMk cId="0" sldId="289"/>
        </pc:sldMkLst>
        <pc:spChg chg="mod">
          <ac:chgData name="Raul Sidnei" userId="1279d5d3ca440258" providerId="LiveId" clId="{6D7F13BB-CFF7-42FB-9F63-53220BC4D78B}" dt="2020-10-15T13:07:26.693" v="19" actId="26606"/>
          <ac:spMkLst>
            <pc:docMk/>
            <pc:sldMk cId="0" sldId="289"/>
            <ac:spMk id="2" creationId="{00000000-0000-0000-0000-000000000000}"/>
          </ac:spMkLst>
        </pc:spChg>
        <pc:spChg chg="mod">
          <ac:chgData name="Raul Sidnei" userId="1279d5d3ca440258" providerId="LiveId" clId="{6D7F13BB-CFF7-42FB-9F63-53220BC4D78B}" dt="2020-10-15T13:07:26.693" v="19" actId="26606"/>
          <ac:spMkLst>
            <pc:docMk/>
            <pc:sldMk cId="0" sldId="289"/>
            <ac:spMk id="3" creationId="{00000000-0000-0000-0000-000000000000}"/>
          </ac:spMkLst>
        </pc:spChg>
        <pc:picChg chg="mod">
          <ac:chgData name="Raul Sidnei" userId="1279d5d3ca440258" providerId="LiveId" clId="{6D7F13BB-CFF7-42FB-9F63-53220BC4D78B}" dt="2020-10-15T13:07:26.693" v="19" actId="26606"/>
          <ac:picMkLst>
            <pc:docMk/>
            <pc:sldMk cId="0" sldId="289"/>
            <ac:picMk id="5" creationId="{4C6D2743-9FA7-4715-BD70-8A58E6AB3BF7}"/>
          </ac:picMkLst>
        </pc:picChg>
      </pc:sldChg>
      <pc:sldChg chg="addSp delSp modSp mod modClrScheme chgLayout">
        <pc:chgData name="Raul Sidnei" userId="1279d5d3ca440258" providerId="LiveId" clId="{6D7F13BB-CFF7-42FB-9F63-53220BC4D78B}" dt="2020-10-15T13:08:06.345" v="22" actId="26606"/>
        <pc:sldMkLst>
          <pc:docMk/>
          <pc:sldMk cId="0" sldId="292"/>
        </pc:sldMkLst>
        <pc:spChg chg="mod">
          <ac:chgData name="Raul Sidnei" userId="1279d5d3ca440258" providerId="LiveId" clId="{6D7F13BB-CFF7-42FB-9F63-53220BC4D78B}" dt="2020-10-15T13:07:59.934" v="20" actId="26606"/>
          <ac:spMkLst>
            <pc:docMk/>
            <pc:sldMk cId="0" sldId="292"/>
            <ac:spMk id="2" creationId="{00000000-0000-0000-0000-000000000000}"/>
          </ac:spMkLst>
        </pc:spChg>
        <pc:spChg chg="mod">
          <ac:chgData name="Raul Sidnei" userId="1279d5d3ca440258" providerId="LiveId" clId="{6D7F13BB-CFF7-42FB-9F63-53220BC4D78B}" dt="2020-10-15T13:07:59.934" v="20" actId="26606"/>
          <ac:spMkLst>
            <pc:docMk/>
            <pc:sldMk cId="0" sldId="292"/>
            <ac:spMk id="3" creationId="{00000000-0000-0000-0000-000000000000}"/>
          </ac:spMkLst>
        </pc:spChg>
        <pc:spChg chg="add del mod">
          <ac:chgData name="Raul Sidnei" userId="1279d5d3ca440258" providerId="LiveId" clId="{6D7F13BB-CFF7-42FB-9F63-53220BC4D78B}" dt="2020-10-15T13:08:04.627" v="21"/>
          <ac:spMkLst>
            <pc:docMk/>
            <pc:sldMk cId="0" sldId="292"/>
            <ac:spMk id="8" creationId="{27D2EA0F-CA5C-469C-BDD1-6F487E19990F}"/>
          </ac:spMkLst>
        </pc:spChg>
        <pc:picChg chg="add mod">
          <ac:chgData name="Raul Sidnei" userId="1279d5d3ca440258" providerId="LiveId" clId="{6D7F13BB-CFF7-42FB-9F63-53220BC4D78B}" dt="2020-10-15T13:08:06.345" v="22" actId="26606"/>
          <ac:picMkLst>
            <pc:docMk/>
            <pc:sldMk cId="0" sldId="292"/>
            <ac:picMk id="2050" creationId="{A575183A-1023-46DB-B21B-6B7A85B61800}"/>
          </ac:picMkLst>
        </pc:picChg>
      </pc:sldChg>
      <pc:sldChg chg="addSp delSp modSp mod modClrScheme chgLayout">
        <pc:chgData name="Raul Sidnei" userId="1279d5d3ca440258" providerId="LiveId" clId="{6D7F13BB-CFF7-42FB-9F63-53220BC4D78B}" dt="2020-10-15T13:10:40.504" v="45" actId="26606"/>
        <pc:sldMkLst>
          <pc:docMk/>
          <pc:sldMk cId="0" sldId="293"/>
        </pc:sldMkLst>
        <pc:spChg chg="mod">
          <ac:chgData name="Raul Sidnei" userId="1279d5d3ca440258" providerId="LiveId" clId="{6D7F13BB-CFF7-42FB-9F63-53220BC4D78B}" dt="2020-10-15T13:10:40.504" v="45" actId="26606"/>
          <ac:spMkLst>
            <pc:docMk/>
            <pc:sldMk cId="0" sldId="293"/>
            <ac:spMk id="2" creationId="{00000000-0000-0000-0000-000000000000}"/>
          </ac:spMkLst>
        </pc:spChg>
        <pc:spChg chg="mod ord">
          <ac:chgData name="Raul Sidnei" userId="1279d5d3ca440258" providerId="LiveId" clId="{6D7F13BB-CFF7-42FB-9F63-53220BC4D78B}" dt="2020-10-15T13:10:40.504" v="45" actId="26606"/>
          <ac:spMkLst>
            <pc:docMk/>
            <pc:sldMk cId="0" sldId="293"/>
            <ac:spMk id="3" creationId="{00000000-0000-0000-0000-000000000000}"/>
          </ac:spMkLst>
        </pc:spChg>
        <pc:spChg chg="add del mod">
          <ac:chgData name="Raul Sidnei" userId="1279d5d3ca440258" providerId="LiveId" clId="{6D7F13BB-CFF7-42FB-9F63-53220BC4D78B}" dt="2020-10-15T13:09:21.750" v="29" actId="26606"/>
          <ac:spMkLst>
            <pc:docMk/>
            <pc:sldMk cId="0" sldId="293"/>
            <ac:spMk id="71" creationId="{4FA2C8FF-C533-4D77-930D-8338D1D15D48}"/>
          </ac:spMkLst>
        </pc:spChg>
        <pc:spChg chg="add del mod">
          <ac:chgData name="Raul Sidnei" userId="1279d5d3ca440258" providerId="LiveId" clId="{6D7F13BB-CFF7-42FB-9F63-53220BC4D78B}" dt="2020-10-15T13:09:21.750" v="29" actId="26606"/>
          <ac:spMkLst>
            <pc:docMk/>
            <pc:sldMk cId="0" sldId="293"/>
            <ac:spMk id="73" creationId="{C6657460-FF31-4F85-AC27-E91A3FBC815B}"/>
          </ac:spMkLst>
        </pc:spChg>
        <pc:picChg chg="add mod">
          <ac:chgData name="Raul Sidnei" userId="1279d5d3ca440258" providerId="LiveId" clId="{6D7F13BB-CFF7-42FB-9F63-53220BC4D78B}" dt="2020-10-15T13:10:40.504" v="45" actId="26606"/>
          <ac:picMkLst>
            <pc:docMk/>
            <pc:sldMk cId="0" sldId="293"/>
            <ac:picMk id="3074" creationId="{905EA923-8E14-45CC-8FCE-FA2AC1FAF93E}"/>
          </ac:picMkLst>
        </pc:picChg>
      </pc:sldChg>
      <pc:sldChg chg="addSp delSp modSp">
        <pc:chgData name="Raul Sidnei" userId="1279d5d3ca440258" providerId="LiveId" clId="{6D7F13BB-CFF7-42FB-9F63-53220BC4D78B}" dt="2020-10-15T13:12:11.529" v="55"/>
        <pc:sldMkLst>
          <pc:docMk/>
          <pc:sldMk cId="0" sldId="294"/>
        </pc:sldMkLst>
        <pc:spChg chg="del">
          <ac:chgData name="Raul Sidnei" userId="1279d5d3ca440258" providerId="LiveId" clId="{6D7F13BB-CFF7-42FB-9F63-53220BC4D78B}" dt="2020-10-15T13:12:11.529" v="55"/>
          <ac:spMkLst>
            <pc:docMk/>
            <pc:sldMk cId="0" sldId="294"/>
            <ac:spMk id="3" creationId="{00000000-0000-0000-0000-000000000000}"/>
          </ac:spMkLst>
        </pc:spChg>
        <pc:picChg chg="add mod">
          <ac:chgData name="Raul Sidnei" userId="1279d5d3ca440258" providerId="LiveId" clId="{6D7F13BB-CFF7-42FB-9F63-53220BC4D78B}" dt="2020-10-15T13:12:11.529" v="55"/>
          <ac:picMkLst>
            <pc:docMk/>
            <pc:sldMk cId="0" sldId="294"/>
            <ac:picMk id="5122" creationId="{3CA21D8C-A298-4BDB-8C80-C20EA652F5BD}"/>
          </ac:picMkLst>
        </pc:picChg>
      </pc:sldChg>
      <pc:sldChg chg="addSp delSp modSp mod">
        <pc:chgData name="Raul Sidnei" userId="1279d5d3ca440258" providerId="LiveId" clId="{6D7F13BB-CFF7-42FB-9F63-53220BC4D78B}" dt="2020-10-15T13:13:23.483" v="59" actId="26606"/>
        <pc:sldMkLst>
          <pc:docMk/>
          <pc:sldMk cId="0" sldId="295"/>
        </pc:sldMkLst>
        <pc:spChg chg="mod">
          <ac:chgData name="Raul Sidnei" userId="1279d5d3ca440258" providerId="LiveId" clId="{6D7F13BB-CFF7-42FB-9F63-53220BC4D78B}" dt="2020-10-15T13:13:23.483" v="59" actId="26606"/>
          <ac:spMkLst>
            <pc:docMk/>
            <pc:sldMk cId="0" sldId="295"/>
            <ac:spMk id="2" creationId="{00000000-0000-0000-0000-000000000000}"/>
          </ac:spMkLst>
        </pc:spChg>
        <pc:spChg chg="del">
          <ac:chgData name="Raul Sidnei" userId="1279d5d3ca440258" providerId="LiveId" clId="{6D7F13BB-CFF7-42FB-9F63-53220BC4D78B}" dt="2020-10-15T13:13:16.932" v="57" actId="478"/>
          <ac:spMkLst>
            <pc:docMk/>
            <pc:sldMk cId="0" sldId="295"/>
            <ac:spMk id="3" creationId="{00000000-0000-0000-0000-000000000000}"/>
          </ac:spMkLst>
        </pc:spChg>
        <pc:spChg chg="add del mod">
          <ac:chgData name="Raul Sidnei" userId="1279d5d3ca440258" providerId="LiveId" clId="{6D7F13BB-CFF7-42FB-9F63-53220BC4D78B}" dt="2020-10-15T13:13:21.623" v="58" actId="478"/>
          <ac:spMkLst>
            <pc:docMk/>
            <pc:sldMk cId="0" sldId="295"/>
            <ac:spMk id="5" creationId="{6CD1D03F-BFE3-4666-82FE-CEB8F8467207}"/>
          </ac:spMkLst>
        </pc:spChg>
        <pc:picChg chg="add mod">
          <ac:chgData name="Raul Sidnei" userId="1279d5d3ca440258" providerId="LiveId" clId="{6D7F13BB-CFF7-42FB-9F63-53220BC4D78B}" dt="2020-10-15T13:13:23.483" v="59" actId="26606"/>
          <ac:picMkLst>
            <pc:docMk/>
            <pc:sldMk cId="0" sldId="295"/>
            <ac:picMk id="6146" creationId="{43C19697-0320-405F-AD5F-B73780506024}"/>
          </ac:picMkLst>
        </pc:picChg>
      </pc:sldChg>
      <pc:sldChg chg="delSp modSp mod">
        <pc:chgData name="Raul Sidnei" userId="1279d5d3ca440258" providerId="LiveId" clId="{6D7F13BB-CFF7-42FB-9F63-53220BC4D78B}" dt="2020-10-15T13:13:42.165" v="62" actId="478"/>
        <pc:sldMkLst>
          <pc:docMk/>
          <pc:sldMk cId="0" sldId="301"/>
        </pc:sldMkLst>
        <pc:spChg chg="del">
          <ac:chgData name="Raul Sidnei" userId="1279d5d3ca440258" providerId="LiveId" clId="{6D7F13BB-CFF7-42FB-9F63-53220BC4D78B}" dt="2020-10-15T13:13:42.165" v="62" actId="478"/>
          <ac:spMkLst>
            <pc:docMk/>
            <pc:sldMk cId="0" sldId="301"/>
            <ac:spMk id="2" creationId="{00000000-0000-0000-0000-000000000000}"/>
          </ac:spMkLst>
        </pc:spChg>
        <pc:picChg chg="mod">
          <ac:chgData name="Raul Sidnei" userId="1279d5d3ca440258" providerId="LiveId" clId="{6D7F13BB-CFF7-42FB-9F63-53220BC4D78B}" dt="2020-10-15T13:13:38.586" v="61" actId="1076"/>
          <ac:picMkLst>
            <pc:docMk/>
            <pc:sldMk cId="0" sldId="301"/>
            <ac:picMk id="4098" creationId="{00000000-0000-0000-0000-000000000000}"/>
          </ac:picMkLst>
        </pc:picChg>
      </pc:sldChg>
      <pc:sldChg chg="addSp delSp modSp mod">
        <pc:chgData name="Raul Sidnei" userId="1279d5d3ca440258" providerId="LiveId" clId="{6D7F13BB-CFF7-42FB-9F63-53220BC4D78B}" dt="2020-10-15T13:04:44.451" v="0" actId="26606"/>
        <pc:sldMkLst>
          <pc:docMk/>
          <pc:sldMk cId="3424242905" sldId="305"/>
        </pc:sldMkLst>
        <pc:spChg chg="mod">
          <ac:chgData name="Raul Sidnei" userId="1279d5d3ca440258" providerId="LiveId" clId="{6D7F13BB-CFF7-42FB-9F63-53220BC4D78B}" dt="2020-10-15T13:04:44.451" v="0" actId="26606"/>
          <ac:spMkLst>
            <pc:docMk/>
            <pc:sldMk cId="3424242905" sldId="305"/>
            <ac:spMk id="2" creationId="{4511BFAC-DC2B-4F34-B6E5-8D138EBAEF70}"/>
          </ac:spMkLst>
        </pc:spChg>
        <pc:spChg chg="del">
          <ac:chgData name="Raul Sidnei" userId="1279d5d3ca440258" providerId="LiveId" clId="{6D7F13BB-CFF7-42FB-9F63-53220BC4D78B}" dt="2020-10-15T13:04:44.451" v="0" actId="26606"/>
          <ac:spMkLst>
            <pc:docMk/>
            <pc:sldMk cId="3424242905" sldId="305"/>
            <ac:spMk id="3" creationId="{CD312A71-0B93-4CAB-8CB5-5FC5B2C107E7}"/>
          </ac:spMkLst>
        </pc:spChg>
        <pc:graphicFrameChg chg="add">
          <ac:chgData name="Raul Sidnei" userId="1279d5d3ca440258" providerId="LiveId" clId="{6D7F13BB-CFF7-42FB-9F63-53220BC4D78B}" dt="2020-10-15T13:04:44.451" v="0" actId="26606"/>
          <ac:graphicFrameMkLst>
            <pc:docMk/>
            <pc:sldMk cId="3424242905" sldId="305"/>
            <ac:graphicFrameMk id="5" creationId="{D31CAB6B-ED11-49B1-90A6-DB247B369E4B}"/>
          </ac:graphicFrameMkLst>
        </pc:graphicFrameChg>
      </pc:sldChg>
      <pc:sldChg chg="addSp delSp modSp mod modClrScheme chgLayout">
        <pc:chgData name="Raul Sidnei" userId="1279d5d3ca440258" providerId="LiveId" clId="{6D7F13BB-CFF7-42FB-9F63-53220BC4D78B}" dt="2020-10-15T13:11:25.821" v="54" actId="14100"/>
        <pc:sldMkLst>
          <pc:docMk/>
          <pc:sldMk cId="3714293911" sldId="306"/>
        </pc:sldMkLst>
        <pc:spChg chg="mod">
          <ac:chgData name="Raul Sidnei" userId="1279d5d3ca440258" providerId="LiveId" clId="{6D7F13BB-CFF7-42FB-9F63-53220BC4D78B}" dt="2020-10-15T13:11:00.960" v="46" actId="26606"/>
          <ac:spMkLst>
            <pc:docMk/>
            <pc:sldMk cId="3714293911" sldId="306"/>
            <ac:spMk id="2" creationId="{96936152-3EA0-4F6C-A813-3C742EB68202}"/>
          </ac:spMkLst>
        </pc:spChg>
        <pc:spChg chg="add del mod">
          <ac:chgData name="Raul Sidnei" userId="1279d5d3ca440258" providerId="LiveId" clId="{6D7F13BB-CFF7-42FB-9F63-53220BC4D78B}" dt="2020-10-15T13:11:25.821" v="54" actId="14100"/>
          <ac:spMkLst>
            <pc:docMk/>
            <pc:sldMk cId="3714293911" sldId="306"/>
            <ac:spMk id="3" creationId="{70157F55-2E71-444A-BB0F-CC3238D30C73}"/>
          </ac:spMkLst>
        </pc:spChg>
        <pc:spChg chg="add del mod">
          <ac:chgData name="Raul Sidnei" userId="1279d5d3ca440258" providerId="LiveId" clId="{6D7F13BB-CFF7-42FB-9F63-53220BC4D78B}" dt="2020-10-15T13:11:06.573" v="47"/>
          <ac:spMkLst>
            <pc:docMk/>
            <pc:sldMk cId="3714293911" sldId="306"/>
            <ac:spMk id="6" creationId="{2E89A945-016A-4CA1-8FBC-8EA58E69297D}"/>
          </ac:spMkLst>
        </pc:spChg>
        <pc:spChg chg="add del mod">
          <ac:chgData name="Raul Sidnei" userId="1279d5d3ca440258" providerId="LiveId" clId="{6D7F13BB-CFF7-42FB-9F63-53220BC4D78B}" dt="2020-10-15T13:10:39.648" v="44" actId="26606"/>
          <ac:spMkLst>
            <pc:docMk/>
            <pc:sldMk cId="3714293911" sldId="306"/>
            <ac:spMk id="8" creationId="{3F98C05E-C12D-4E4D-948F-77E7D2431EBA}"/>
          </ac:spMkLst>
        </pc:spChg>
        <pc:spChg chg="add del mod ord">
          <ac:chgData name="Raul Sidnei" userId="1279d5d3ca440258" providerId="LiveId" clId="{6D7F13BB-CFF7-42FB-9F63-53220BC4D78B}" dt="2020-10-15T13:10:39.648" v="44" actId="26606"/>
          <ac:spMkLst>
            <pc:docMk/>
            <pc:sldMk cId="3714293911" sldId="306"/>
            <ac:spMk id="9" creationId="{70157F55-2E71-444A-BB0F-CC3238D30C73}"/>
          </ac:spMkLst>
        </pc:spChg>
        <pc:spChg chg="add del mod">
          <ac:chgData name="Raul Sidnei" userId="1279d5d3ca440258" providerId="LiveId" clId="{6D7F13BB-CFF7-42FB-9F63-53220BC4D78B}" dt="2020-10-15T13:10:39.648" v="44" actId="26606"/>
          <ac:spMkLst>
            <pc:docMk/>
            <pc:sldMk cId="3714293911" sldId="306"/>
            <ac:spMk id="10" creationId="{E994C122-BE11-4142-8C57-5A05909B958D}"/>
          </ac:spMkLst>
        </pc:spChg>
        <pc:spChg chg="add mod">
          <ac:chgData name="Raul Sidnei" userId="1279d5d3ca440258" providerId="LiveId" clId="{6D7F13BB-CFF7-42FB-9F63-53220BC4D78B}" dt="2020-10-15T13:11:18.254" v="53" actId="20577"/>
          <ac:spMkLst>
            <pc:docMk/>
            <pc:sldMk cId="3714293911" sldId="306"/>
            <ac:spMk id="11" creationId="{CB20505D-B305-465D-BCE8-2FF06BB7C535}"/>
          </ac:spMkLst>
        </pc:spChg>
        <pc:spChg chg="add del mod">
          <ac:chgData name="Raul Sidnei" userId="1279d5d3ca440258" providerId="LiveId" clId="{6D7F13BB-CFF7-42FB-9F63-53220BC4D78B}" dt="2020-10-15T13:10:39.648" v="44" actId="26606"/>
          <ac:spMkLst>
            <pc:docMk/>
            <pc:sldMk cId="3714293911" sldId="306"/>
            <ac:spMk id="12" creationId="{BE4E6B62-9CD3-4647-8819-E27FF9420449}"/>
          </ac:spMkLst>
        </pc:spChg>
        <pc:spChg chg="add mod">
          <ac:chgData name="Raul Sidnei" userId="1279d5d3ca440258" providerId="LiveId" clId="{6D7F13BB-CFF7-42FB-9F63-53220BC4D78B}" dt="2020-10-15T13:11:12.342" v="50" actId="20577"/>
          <ac:spMkLst>
            <pc:docMk/>
            <pc:sldMk cId="3714293911" sldId="306"/>
            <ac:spMk id="13" creationId="{C9DCEDF1-13B6-4185-A403-D548132ADA4B}"/>
          </ac:spMkLst>
        </pc:spChg>
        <pc:spChg chg="add del">
          <ac:chgData name="Raul Sidnei" userId="1279d5d3ca440258" providerId="LiveId" clId="{6D7F13BB-CFF7-42FB-9F63-53220BC4D78B}" dt="2020-10-15T13:10:37.553" v="40" actId="26606"/>
          <ac:spMkLst>
            <pc:docMk/>
            <pc:sldMk cId="3714293911" sldId="306"/>
            <ac:spMk id="71" creationId="{554BBF38-0EB8-4375-9D6D-1BCAC7DAB658}"/>
          </ac:spMkLst>
        </pc:spChg>
        <pc:spChg chg="add del">
          <ac:chgData name="Raul Sidnei" userId="1279d5d3ca440258" providerId="LiveId" clId="{6D7F13BB-CFF7-42FB-9F63-53220BC4D78B}" dt="2020-10-15T13:10:37.553" v="40" actId="26606"/>
          <ac:spMkLst>
            <pc:docMk/>
            <pc:sldMk cId="3714293911" sldId="306"/>
            <ac:spMk id="73" creationId="{93AACB37-C11B-443E-8409-FC4CEAA11FDB}"/>
          </ac:spMkLst>
        </pc:spChg>
        <pc:spChg chg="add del">
          <ac:chgData name="Raul Sidnei" userId="1279d5d3ca440258" providerId="LiveId" clId="{6D7F13BB-CFF7-42FB-9F63-53220BC4D78B}" dt="2020-10-15T13:10:38.834" v="42" actId="26606"/>
          <ac:spMkLst>
            <pc:docMk/>
            <pc:sldMk cId="3714293911" sldId="306"/>
            <ac:spMk id="4100" creationId="{048F1123-1847-405A-8AFF-B751DA64F24E}"/>
          </ac:spMkLst>
        </pc:spChg>
        <pc:spChg chg="add del">
          <ac:chgData name="Raul Sidnei" userId="1279d5d3ca440258" providerId="LiveId" clId="{6D7F13BB-CFF7-42FB-9F63-53220BC4D78B}" dt="2020-10-15T13:10:38.834" v="42" actId="26606"/>
          <ac:spMkLst>
            <pc:docMk/>
            <pc:sldMk cId="3714293911" sldId="306"/>
            <ac:spMk id="4101" creationId="{7726E28D-8DF4-4F2A-AABA-D32C038B6697}"/>
          </ac:spMkLst>
        </pc:spChg>
        <pc:graphicFrameChg chg="add del">
          <ac:chgData name="Raul Sidnei" userId="1279d5d3ca440258" providerId="LiveId" clId="{6D7F13BB-CFF7-42FB-9F63-53220BC4D78B}" dt="2020-10-15T13:09:39.951" v="32" actId="26606"/>
          <ac:graphicFrameMkLst>
            <pc:docMk/>
            <pc:sldMk cId="3714293911" sldId="306"/>
            <ac:graphicFrameMk id="5" creationId="{A29BA2D3-C10C-4C1C-8ADD-1060BA99D528}"/>
          </ac:graphicFrameMkLst>
        </pc:graphicFrameChg>
        <pc:graphicFrameChg chg="add del">
          <ac:chgData name="Raul Sidnei" userId="1279d5d3ca440258" providerId="LiveId" clId="{6D7F13BB-CFF7-42FB-9F63-53220BC4D78B}" dt="2020-10-15T13:09:48.537" v="34" actId="26606"/>
          <ac:graphicFrameMkLst>
            <pc:docMk/>
            <pc:sldMk cId="3714293911" sldId="306"/>
            <ac:graphicFrameMk id="7" creationId="{199CBE32-927D-443F-8B88-03814EED61E2}"/>
          </ac:graphicFrameMkLst>
        </pc:graphicFrameChg>
        <pc:picChg chg="add mod">
          <ac:chgData name="Raul Sidnei" userId="1279d5d3ca440258" providerId="LiveId" clId="{6D7F13BB-CFF7-42FB-9F63-53220BC4D78B}" dt="2020-10-15T13:11:06.573" v="47"/>
          <ac:picMkLst>
            <pc:docMk/>
            <pc:sldMk cId="3714293911" sldId="306"/>
            <ac:picMk id="4" creationId="{061C45D5-DE3B-4753-B183-E66CFB60B688}"/>
          </ac:picMkLst>
        </pc:picChg>
        <pc:picChg chg="add del mod">
          <ac:chgData name="Raul Sidnei" userId="1279d5d3ca440258" providerId="LiveId" clId="{6D7F13BB-CFF7-42FB-9F63-53220BC4D78B}" dt="2020-10-15T13:10:39.258" v="43"/>
          <ac:picMkLst>
            <pc:docMk/>
            <pc:sldMk cId="3714293911" sldId="306"/>
            <ac:picMk id="4098" creationId="{E788A7F5-B6F3-4571-988F-C1DECBEA0C7A}"/>
          </ac:picMkLst>
        </pc:picChg>
      </pc:sldChg>
      <pc:sldChg chg="modSp mod">
        <pc:chgData name="Raul Sidnei" userId="1279d5d3ca440258" providerId="LiveId" clId="{6D7F13BB-CFF7-42FB-9F63-53220BC4D78B}" dt="2020-10-15T13:13:29.271" v="60" actId="26606"/>
        <pc:sldMkLst>
          <pc:docMk/>
          <pc:sldMk cId="2664148115" sldId="307"/>
        </pc:sldMkLst>
        <pc:spChg chg="mod">
          <ac:chgData name="Raul Sidnei" userId="1279d5d3ca440258" providerId="LiveId" clId="{6D7F13BB-CFF7-42FB-9F63-53220BC4D78B}" dt="2020-10-15T13:13:29.271" v="60" actId="26606"/>
          <ac:spMkLst>
            <pc:docMk/>
            <pc:sldMk cId="2664148115" sldId="307"/>
            <ac:spMk id="2" creationId="{505CE8FF-31B4-4B2D-8B45-9B84F3CF7BEE}"/>
          </ac:spMkLst>
        </pc:spChg>
        <pc:picChg chg="mod">
          <ac:chgData name="Raul Sidnei" userId="1279d5d3ca440258" providerId="LiveId" clId="{6D7F13BB-CFF7-42FB-9F63-53220BC4D78B}" dt="2020-10-15T13:13:29.271" v="60" actId="26606"/>
          <ac:picMkLst>
            <pc:docMk/>
            <pc:sldMk cId="2664148115" sldId="307"/>
            <ac:picMk id="4" creationId="{124F1986-68EE-4132-840F-712B2C41E6E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725592-C696-4403-9F2C-C7CD6822CEC4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AB0C478-0C39-46F2-B985-9F85E85E7A81}">
      <dgm:prSet/>
      <dgm:spPr/>
      <dgm:t>
        <a:bodyPr/>
        <a:lstStyle/>
        <a:p>
          <a:r>
            <a:rPr lang="pt-BR"/>
            <a:t>Modelo de qualidade de software</a:t>
          </a:r>
          <a:endParaRPr lang="en-US"/>
        </a:p>
      </dgm:t>
    </dgm:pt>
    <dgm:pt modelId="{22747AF2-C53A-4A70-A07D-CF5B77CCEF00}" type="parTrans" cxnId="{304661F1-47C7-4D4A-882B-E4B248FF6538}">
      <dgm:prSet/>
      <dgm:spPr/>
      <dgm:t>
        <a:bodyPr/>
        <a:lstStyle/>
        <a:p>
          <a:endParaRPr lang="en-US"/>
        </a:p>
      </dgm:t>
    </dgm:pt>
    <dgm:pt modelId="{630161D1-908D-4395-ABC3-E7FD2FB8735D}" type="sibTrans" cxnId="{304661F1-47C7-4D4A-882B-E4B248FF6538}">
      <dgm:prSet/>
      <dgm:spPr/>
      <dgm:t>
        <a:bodyPr/>
        <a:lstStyle/>
        <a:p>
          <a:endParaRPr lang="en-US"/>
        </a:p>
      </dgm:t>
    </dgm:pt>
    <dgm:pt modelId="{F89B242F-C9F1-4A1F-8168-F560C44B29D5}">
      <dgm:prSet/>
      <dgm:spPr/>
      <dgm:t>
        <a:bodyPr/>
        <a:lstStyle/>
        <a:p>
          <a:r>
            <a:rPr lang="pt-BR"/>
            <a:t>Programa de melhoria de qualidade</a:t>
          </a:r>
          <a:endParaRPr lang="en-US"/>
        </a:p>
      </dgm:t>
    </dgm:pt>
    <dgm:pt modelId="{E95BE9BD-A08B-4163-B360-26036E0549FF}" type="parTrans" cxnId="{A324A4D1-447B-4B8C-8C20-E760E6B8A177}">
      <dgm:prSet/>
      <dgm:spPr/>
      <dgm:t>
        <a:bodyPr/>
        <a:lstStyle/>
        <a:p>
          <a:endParaRPr lang="en-US"/>
        </a:p>
      </dgm:t>
    </dgm:pt>
    <dgm:pt modelId="{33A458EF-9DE4-4AEB-9A80-F4F5B72D4B03}" type="sibTrans" cxnId="{A324A4D1-447B-4B8C-8C20-E760E6B8A177}">
      <dgm:prSet/>
      <dgm:spPr/>
      <dgm:t>
        <a:bodyPr/>
        <a:lstStyle/>
        <a:p>
          <a:endParaRPr lang="en-US"/>
        </a:p>
      </dgm:t>
    </dgm:pt>
    <dgm:pt modelId="{0B41FAC2-61CC-465D-99E1-24F2F50064FE}">
      <dgm:prSet/>
      <dgm:spPr/>
      <dgm:t>
        <a:bodyPr/>
        <a:lstStyle/>
        <a:p>
          <a:r>
            <a:rPr lang="pt-BR"/>
            <a:t>Gestão da qualidade</a:t>
          </a:r>
          <a:endParaRPr lang="en-US"/>
        </a:p>
      </dgm:t>
    </dgm:pt>
    <dgm:pt modelId="{7A6BA706-4529-4AE7-8902-9C4DCBC1E3BA}" type="parTrans" cxnId="{034A3AF9-A7F6-49BD-B3FA-DF2F95A7851E}">
      <dgm:prSet/>
      <dgm:spPr/>
      <dgm:t>
        <a:bodyPr/>
        <a:lstStyle/>
        <a:p>
          <a:endParaRPr lang="en-US"/>
        </a:p>
      </dgm:t>
    </dgm:pt>
    <dgm:pt modelId="{329C258A-CBCB-4DB5-910A-F1907D3E5D3A}" type="sibTrans" cxnId="{034A3AF9-A7F6-49BD-B3FA-DF2F95A7851E}">
      <dgm:prSet/>
      <dgm:spPr/>
      <dgm:t>
        <a:bodyPr/>
        <a:lstStyle/>
        <a:p>
          <a:endParaRPr lang="en-US"/>
        </a:p>
      </dgm:t>
    </dgm:pt>
    <dgm:pt modelId="{E4A0B781-E1E2-469A-9522-9C0FA614EF75}">
      <dgm:prSet/>
      <dgm:spPr/>
      <dgm:t>
        <a:bodyPr/>
        <a:lstStyle/>
        <a:p>
          <a:r>
            <a:rPr lang="pt-BR"/>
            <a:t>Medição da qualidade</a:t>
          </a:r>
          <a:endParaRPr lang="en-US"/>
        </a:p>
      </dgm:t>
    </dgm:pt>
    <dgm:pt modelId="{8DF2BF96-D428-497C-A482-84FB5279B555}" type="parTrans" cxnId="{E590AC9C-7333-499B-AD3D-EBF47DFE77A2}">
      <dgm:prSet/>
      <dgm:spPr/>
      <dgm:t>
        <a:bodyPr/>
        <a:lstStyle/>
        <a:p>
          <a:endParaRPr lang="en-US"/>
        </a:p>
      </dgm:t>
    </dgm:pt>
    <dgm:pt modelId="{4FBB6100-701F-44D0-B55F-428696F00D46}" type="sibTrans" cxnId="{E590AC9C-7333-499B-AD3D-EBF47DFE77A2}">
      <dgm:prSet/>
      <dgm:spPr/>
      <dgm:t>
        <a:bodyPr/>
        <a:lstStyle/>
        <a:p>
          <a:endParaRPr lang="en-US"/>
        </a:p>
      </dgm:t>
    </dgm:pt>
    <dgm:pt modelId="{9036074C-57B4-4B05-9045-839C40AA555D}">
      <dgm:prSet/>
      <dgm:spPr/>
      <dgm:t>
        <a:bodyPr/>
        <a:lstStyle/>
        <a:p>
          <a:r>
            <a:rPr lang="pt-BR"/>
            <a:t>Requisitos de qualidade</a:t>
          </a:r>
          <a:endParaRPr lang="en-US"/>
        </a:p>
      </dgm:t>
    </dgm:pt>
    <dgm:pt modelId="{BB95D030-404A-4FDD-9AE9-A1AA4C6A7586}" type="parTrans" cxnId="{4B2E442D-C3A7-49B7-9AA3-0225870B662C}">
      <dgm:prSet/>
      <dgm:spPr/>
      <dgm:t>
        <a:bodyPr/>
        <a:lstStyle/>
        <a:p>
          <a:endParaRPr lang="en-US"/>
        </a:p>
      </dgm:t>
    </dgm:pt>
    <dgm:pt modelId="{45B507B7-DD9F-4821-A713-AF7AA04DF8A2}" type="sibTrans" cxnId="{4B2E442D-C3A7-49B7-9AA3-0225870B662C}">
      <dgm:prSet/>
      <dgm:spPr/>
      <dgm:t>
        <a:bodyPr/>
        <a:lstStyle/>
        <a:p>
          <a:endParaRPr lang="en-US"/>
        </a:p>
      </dgm:t>
    </dgm:pt>
    <dgm:pt modelId="{3D46C823-653D-4FC3-A608-C3E3D76E967B}">
      <dgm:prSet/>
      <dgm:spPr/>
      <dgm:t>
        <a:bodyPr/>
        <a:lstStyle/>
        <a:p>
          <a:r>
            <a:rPr lang="pt-BR"/>
            <a:t>GQM – Goal/Question/Metric</a:t>
          </a:r>
          <a:endParaRPr lang="en-US"/>
        </a:p>
      </dgm:t>
    </dgm:pt>
    <dgm:pt modelId="{AEAD79CB-08D8-44E2-9EDB-17212DA321BD}" type="parTrans" cxnId="{33A757E5-5A6B-4EB5-B3E2-0F12EECF3CE1}">
      <dgm:prSet/>
      <dgm:spPr/>
      <dgm:t>
        <a:bodyPr/>
        <a:lstStyle/>
        <a:p>
          <a:endParaRPr lang="en-US"/>
        </a:p>
      </dgm:t>
    </dgm:pt>
    <dgm:pt modelId="{219BEDF9-E1DC-4F93-A091-BF43BA40A7ED}" type="sibTrans" cxnId="{33A757E5-5A6B-4EB5-B3E2-0F12EECF3CE1}">
      <dgm:prSet/>
      <dgm:spPr/>
      <dgm:t>
        <a:bodyPr/>
        <a:lstStyle/>
        <a:p>
          <a:endParaRPr lang="en-US"/>
        </a:p>
      </dgm:t>
    </dgm:pt>
    <dgm:pt modelId="{FD6B9816-2601-418D-9C09-34E431D62FA5}" type="pres">
      <dgm:prSet presAssocID="{B0725592-C696-4403-9F2C-C7CD6822CEC4}" presName="diagram" presStyleCnt="0">
        <dgm:presLayoutVars>
          <dgm:dir/>
          <dgm:resizeHandles val="exact"/>
        </dgm:presLayoutVars>
      </dgm:prSet>
      <dgm:spPr/>
    </dgm:pt>
    <dgm:pt modelId="{C6434AD8-5E04-4252-92C0-854E33DE51D9}" type="pres">
      <dgm:prSet presAssocID="{3AB0C478-0C39-46F2-B985-9F85E85E7A81}" presName="node" presStyleLbl="node1" presStyleIdx="0" presStyleCnt="6">
        <dgm:presLayoutVars>
          <dgm:bulletEnabled val="1"/>
        </dgm:presLayoutVars>
      </dgm:prSet>
      <dgm:spPr/>
    </dgm:pt>
    <dgm:pt modelId="{B8655328-C98B-4CB3-B17D-DB6D46C39846}" type="pres">
      <dgm:prSet presAssocID="{630161D1-908D-4395-ABC3-E7FD2FB8735D}" presName="sibTrans" presStyleCnt="0"/>
      <dgm:spPr/>
    </dgm:pt>
    <dgm:pt modelId="{8A76ED6D-57A1-471D-A8DF-081BCCED8100}" type="pres">
      <dgm:prSet presAssocID="{F89B242F-C9F1-4A1F-8168-F560C44B29D5}" presName="node" presStyleLbl="node1" presStyleIdx="1" presStyleCnt="6">
        <dgm:presLayoutVars>
          <dgm:bulletEnabled val="1"/>
        </dgm:presLayoutVars>
      </dgm:prSet>
      <dgm:spPr/>
    </dgm:pt>
    <dgm:pt modelId="{475C0BB0-F364-4D4F-BE55-9790449C573B}" type="pres">
      <dgm:prSet presAssocID="{33A458EF-9DE4-4AEB-9A80-F4F5B72D4B03}" presName="sibTrans" presStyleCnt="0"/>
      <dgm:spPr/>
    </dgm:pt>
    <dgm:pt modelId="{E11F05E9-D60A-4DD5-861C-F7A870181E9A}" type="pres">
      <dgm:prSet presAssocID="{0B41FAC2-61CC-465D-99E1-24F2F50064FE}" presName="node" presStyleLbl="node1" presStyleIdx="2" presStyleCnt="6">
        <dgm:presLayoutVars>
          <dgm:bulletEnabled val="1"/>
        </dgm:presLayoutVars>
      </dgm:prSet>
      <dgm:spPr/>
    </dgm:pt>
    <dgm:pt modelId="{5766E0A5-41E6-4AF6-86EA-F832742DEA19}" type="pres">
      <dgm:prSet presAssocID="{329C258A-CBCB-4DB5-910A-F1907D3E5D3A}" presName="sibTrans" presStyleCnt="0"/>
      <dgm:spPr/>
    </dgm:pt>
    <dgm:pt modelId="{818409A1-3246-4D38-ACCF-68958226AA9F}" type="pres">
      <dgm:prSet presAssocID="{E4A0B781-E1E2-469A-9522-9C0FA614EF75}" presName="node" presStyleLbl="node1" presStyleIdx="3" presStyleCnt="6">
        <dgm:presLayoutVars>
          <dgm:bulletEnabled val="1"/>
        </dgm:presLayoutVars>
      </dgm:prSet>
      <dgm:spPr/>
    </dgm:pt>
    <dgm:pt modelId="{5140069B-9D24-4106-BE39-971D5908C6E9}" type="pres">
      <dgm:prSet presAssocID="{4FBB6100-701F-44D0-B55F-428696F00D46}" presName="sibTrans" presStyleCnt="0"/>
      <dgm:spPr/>
    </dgm:pt>
    <dgm:pt modelId="{63C1B3F6-9C08-46A7-BA34-58E467F3AA65}" type="pres">
      <dgm:prSet presAssocID="{9036074C-57B4-4B05-9045-839C40AA555D}" presName="node" presStyleLbl="node1" presStyleIdx="4" presStyleCnt="6">
        <dgm:presLayoutVars>
          <dgm:bulletEnabled val="1"/>
        </dgm:presLayoutVars>
      </dgm:prSet>
      <dgm:spPr/>
    </dgm:pt>
    <dgm:pt modelId="{C532C2F4-8AD7-431C-BFA7-F778784AB62A}" type="pres">
      <dgm:prSet presAssocID="{45B507B7-DD9F-4821-A713-AF7AA04DF8A2}" presName="sibTrans" presStyleCnt="0"/>
      <dgm:spPr/>
    </dgm:pt>
    <dgm:pt modelId="{FB02C2A3-1D4B-4683-8EBB-37F7B8FD8964}" type="pres">
      <dgm:prSet presAssocID="{3D46C823-653D-4FC3-A608-C3E3D76E967B}" presName="node" presStyleLbl="node1" presStyleIdx="5" presStyleCnt="6">
        <dgm:presLayoutVars>
          <dgm:bulletEnabled val="1"/>
        </dgm:presLayoutVars>
      </dgm:prSet>
      <dgm:spPr/>
    </dgm:pt>
  </dgm:ptLst>
  <dgm:cxnLst>
    <dgm:cxn modelId="{24FAE511-7ED0-4B5D-8E2A-43212F0333DF}" type="presOf" srcId="{3AB0C478-0C39-46F2-B985-9F85E85E7A81}" destId="{C6434AD8-5E04-4252-92C0-854E33DE51D9}" srcOrd="0" destOrd="0" presId="urn:microsoft.com/office/officeart/2005/8/layout/default"/>
    <dgm:cxn modelId="{EEE57324-A6B8-4C31-B1A4-683DD5B1E009}" type="presOf" srcId="{B0725592-C696-4403-9F2C-C7CD6822CEC4}" destId="{FD6B9816-2601-418D-9C09-34E431D62FA5}" srcOrd="0" destOrd="0" presId="urn:microsoft.com/office/officeart/2005/8/layout/default"/>
    <dgm:cxn modelId="{4B2E442D-C3A7-49B7-9AA3-0225870B662C}" srcId="{B0725592-C696-4403-9F2C-C7CD6822CEC4}" destId="{9036074C-57B4-4B05-9045-839C40AA555D}" srcOrd="4" destOrd="0" parTransId="{BB95D030-404A-4FDD-9AE9-A1AA4C6A7586}" sibTransId="{45B507B7-DD9F-4821-A713-AF7AA04DF8A2}"/>
    <dgm:cxn modelId="{A8389A93-4F3E-4223-845A-103377055885}" type="presOf" srcId="{3D46C823-653D-4FC3-A608-C3E3D76E967B}" destId="{FB02C2A3-1D4B-4683-8EBB-37F7B8FD8964}" srcOrd="0" destOrd="0" presId="urn:microsoft.com/office/officeart/2005/8/layout/default"/>
    <dgm:cxn modelId="{E590AC9C-7333-499B-AD3D-EBF47DFE77A2}" srcId="{B0725592-C696-4403-9F2C-C7CD6822CEC4}" destId="{E4A0B781-E1E2-469A-9522-9C0FA614EF75}" srcOrd="3" destOrd="0" parTransId="{8DF2BF96-D428-497C-A482-84FB5279B555}" sibTransId="{4FBB6100-701F-44D0-B55F-428696F00D46}"/>
    <dgm:cxn modelId="{9B1AC7A1-3751-4812-9F7E-1EE214F250B0}" type="presOf" srcId="{9036074C-57B4-4B05-9045-839C40AA555D}" destId="{63C1B3F6-9C08-46A7-BA34-58E467F3AA65}" srcOrd="0" destOrd="0" presId="urn:microsoft.com/office/officeart/2005/8/layout/default"/>
    <dgm:cxn modelId="{DADD9EC0-610D-4A09-9C20-5DEBBE111CE4}" type="presOf" srcId="{E4A0B781-E1E2-469A-9522-9C0FA614EF75}" destId="{818409A1-3246-4D38-ACCF-68958226AA9F}" srcOrd="0" destOrd="0" presId="urn:microsoft.com/office/officeart/2005/8/layout/default"/>
    <dgm:cxn modelId="{38ACC9CB-F9CD-4FF1-B0B9-3373F2FF0EC9}" type="presOf" srcId="{0B41FAC2-61CC-465D-99E1-24F2F50064FE}" destId="{E11F05E9-D60A-4DD5-861C-F7A870181E9A}" srcOrd="0" destOrd="0" presId="urn:microsoft.com/office/officeart/2005/8/layout/default"/>
    <dgm:cxn modelId="{A324A4D1-447B-4B8C-8C20-E760E6B8A177}" srcId="{B0725592-C696-4403-9F2C-C7CD6822CEC4}" destId="{F89B242F-C9F1-4A1F-8168-F560C44B29D5}" srcOrd="1" destOrd="0" parTransId="{E95BE9BD-A08B-4163-B360-26036E0549FF}" sibTransId="{33A458EF-9DE4-4AEB-9A80-F4F5B72D4B03}"/>
    <dgm:cxn modelId="{33A757E5-5A6B-4EB5-B3E2-0F12EECF3CE1}" srcId="{B0725592-C696-4403-9F2C-C7CD6822CEC4}" destId="{3D46C823-653D-4FC3-A608-C3E3D76E967B}" srcOrd="5" destOrd="0" parTransId="{AEAD79CB-08D8-44E2-9EDB-17212DA321BD}" sibTransId="{219BEDF9-E1DC-4F93-A091-BF43BA40A7ED}"/>
    <dgm:cxn modelId="{D2ACBBEA-41BD-4E9F-88F2-423B6C23CAF1}" type="presOf" srcId="{F89B242F-C9F1-4A1F-8168-F560C44B29D5}" destId="{8A76ED6D-57A1-471D-A8DF-081BCCED8100}" srcOrd="0" destOrd="0" presId="urn:microsoft.com/office/officeart/2005/8/layout/default"/>
    <dgm:cxn modelId="{304661F1-47C7-4D4A-882B-E4B248FF6538}" srcId="{B0725592-C696-4403-9F2C-C7CD6822CEC4}" destId="{3AB0C478-0C39-46F2-B985-9F85E85E7A81}" srcOrd="0" destOrd="0" parTransId="{22747AF2-C53A-4A70-A07D-CF5B77CCEF00}" sibTransId="{630161D1-908D-4395-ABC3-E7FD2FB8735D}"/>
    <dgm:cxn modelId="{034A3AF9-A7F6-49BD-B3FA-DF2F95A7851E}" srcId="{B0725592-C696-4403-9F2C-C7CD6822CEC4}" destId="{0B41FAC2-61CC-465D-99E1-24F2F50064FE}" srcOrd="2" destOrd="0" parTransId="{7A6BA706-4529-4AE7-8902-9C4DCBC1E3BA}" sibTransId="{329C258A-CBCB-4DB5-910A-F1907D3E5D3A}"/>
    <dgm:cxn modelId="{FA176357-9523-40BB-8F95-ABFED99F40CA}" type="presParOf" srcId="{FD6B9816-2601-418D-9C09-34E431D62FA5}" destId="{C6434AD8-5E04-4252-92C0-854E33DE51D9}" srcOrd="0" destOrd="0" presId="urn:microsoft.com/office/officeart/2005/8/layout/default"/>
    <dgm:cxn modelId="{FB14CE50-78A1-482C-B4E8-5275A7F44321}" type="presParOf" srcId="{FD6B9816-2601-418D-9C09-34E431D62FA5}" destId="{B8655328-C98B-4CB3-B17D-DB6D46C39846}" srcOrd="1" destOrd="0" presId="urn:microsoft.com/office/officeart/2005/8/layout/default"/>
    <dgm:cxn modelId="{B243A477-5892-4718-9152-C938C1C205F1}" type="presParOf" srcId="{FD6B9816-2601-418D-9C09-34E431D62FA5}" destId="{8A76ED6D-57A1-471D-A8DF-081BCCED8100}" srcOrd="2" destOrd="0" presId="urn:microsoft.com/office/officeart/2005/8/layout/default"/>
    <dgm:cxn modelId="{F8B37047-3A01-4A39-9510-B6733B71AE9D}" type="presParOf" srcId="{FD6B9816-2601-418D-9C09-34E431D62FA5}" destId="{475C0BB0-F364-4D4F-BE55-9790449C573B}" srcOrd="3" destOrd="0" presId="urn:microsoft.com/office/officeart/2005/8/layout/default"/>
    <dgm:cxn modelId="{60586C93-82AB-44AD-B669-6D05382950C2}" type="presParOf" srcId="{FD6B9816-2601-418D-9C09-34E431D62FA5}" destId="{E11F05E9-D60A-4DD5-861C-F7A870181E9A}" srcOrd="4" destOrd="0" presId="urn:microsoft.com/office/officeart/2005/8/layout/default"/>
    <dgm:cxn modelId="{E165820C-94B4-4133-9D91-5128377AF2BA}" type="presParOf" srcId="{FD6B9816-2601-418D-9C09-34E431D62FA5}" destId="{5766E0A5-41E6-4AF6-86EA-F832742DEA19}" srcOrd="5" destOrd="0" presId="urn:microsoft.com/office/officeart/2005/8/layout/default"/>
    <dgm:cxn modelId="{A7E4A4FD-F775-473F-BE8B-92201EB24EFE}" type="presParOf" srcId="{FD6B9816-2601-418D-9C09-34E431D62FA5}" destId="{818409A1-3246-4D38-ACCF-68958226AA9F}" srcOrd="6" destOrd="0" presId="urn:microsoft.com/office/officeart/2005/8/layout/default"/>
    <dgm:cxn modelId="{CD719740-D1E3-4CDA-82E8-998D570BAC72}" type="presParOf" srcId="{FD6B9816-2601-418D-9C09-34E431D62FA5}" destId="{5140069B-9D24-4106-BE39-971D5908C6E9}" srcOrd="7" destOrd="0" presId="urn:microsoft.com/office/officeart/2005/8/layout/default"/>
    <dgm:cxn modelId="{08790ED4-C5A3-4390-B6C6-9AF88CCB409F}" type="presParOf" srcId="{FD6B9816-2601-418D-9C09-34E431D62FA5}" destId="{63C1B3F6-9C08-46A7-BA34-58E467F3AA65}" srcOrd="8" destOrd="0" presId="urn:microsoft.com/office/officeart/2005/8/layout/default"/>
    <dgm:cxn modelId="{80F8E6E1-3238-4858-9E90-FDB26AE4D0EE}" type="presParOf" srcId="{FD6B9816-2601-418D-9C09-34E431D62FA5}" destId="{C532C2F4-8AD7-431C-BFA7-F778784AB62A}" srcOrd="9" destOrd="0" presId="urn:microsoft.com/office/officeart/2005/8/layout/default"/>
    <dgm:cxn modelId="{86604277-5B6C-44E6-887D-C977DF0577DC}" type="presParOf" srcId="{FD6B9816-2601-418D-9C09-34E431D62FA5}" destId="{FB02C2A3-1D4B-4683-8EBB-37F7B8FD896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34AD8-5E04-4252-92C0-854E33DE51D9}">
      <dsp:nvSpPr>
        <dsp:cNvPr id="0" name=""/>
        <dsp:cNvSpPr/>
      </dsp:nvSpPr>
      <dsp:spPr>
        <a:xfrm>
          <a:off x="1176292" y="1154"/>
          <a:ext cx="2435721" cy="1461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Modelo de qualidade de software</a:t>
          </a:r>
          <a:endParaRPr lang="en-US" sz="1900" kern="1200"/>
        </a:p>
      </dsp:txBody>
      <dsp:txXfrm>
        <a:off x="1176292" y="1154"/>
        <a:ext cx="2435721" cy="1461432"/>
      </dsp:txXfrm>
    </dsp:sp>
    <dsp:sp modelId="{8A76ED6D-57A1-471D-A8DF-081BCCED8100}">
      <dsp:nvSpPr>
        <dsp:cNvPr id="0" name=""/>
        <dsp:cNvSpPr/>
      </dsp:nvSpPr>
      <dsp:spPr>
        <a:xfrm>
          <a:off x="3855586" y="1154"/>
          <a:ext cx="2435721" cy="1461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Programa de melhoria de qualidade</a:t>
          </a:r>
          <a:endParaRPr lang="en-US" sz="1900" kern="1200"/>
        </a:p>
      </dsp:txBody>
      <dsp:txXfrm>
        <a:off x="3855586" y="1154"/>
        <a:ext cx="2435721" cy="1461432"/>
      </dsp:txXfrm>
    </dsp:sp>
    <dsp:sp modelId="{E11F05E9-D60A-4DD5-861C-F7A870181E9A}">
      <dsp:nvSpPr>
        <dsp:cNvPr id="0" name=""/>
        <dsp:cNvSpPr/>
      </dsp:nvSpPr>
      <dsp:spPr>
        <a:xfrm>
          <a:off x="1176292" y="1706159"/>
          <a:ext cx="2435721" cy="1461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Gestão da qualidade</a:t>
          </a:r>
          <a:endParaRPr lang="en-US" sz="1900" kern="1200"/>
        </a:p>
      </dsp:txBody>
      <dsp:txXfrm>
        <a:off x="1176292" y="1706159"/>
        <a:ext cx="2435721" cy="1461432"/>
      </dsp:txXfrm>
    </dsp:sp>
    <dsp:sp modelId="{818409A1-3246-4D38-ACCF-68958226AA9F}">
      <dsp:nvSpPr>
        <dsp:cNvPr id="0" name=""/>
        <dsp:cNvSpPr/>
      </dsp:nvSpPr>
      <dsp:spPr>
        <a:xfrm>
          <a:off x="3855586" y="1706159"/>
          <a:ext cx="2435721" cy="1461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Medição da qualidade</a:t>
          </a:r>
          <a:endParaRPr lang="en-US" sz="1900" kern="1200"/>
        </a:p>
      </dsp:txBody>
      <dsp:txXfrm>
        <a:off x="3855586" y="1706159"/>
        <a:ext cx="2435721" cy="1461432"/>
      </dsp:txXfrm>
    </dsp:sp>
    <dsp:sp modelId="{63C1B3F6-9C08-46A7-BA34-58E467F3AA65}">
      <dsp:nvSpPr>
        <dsp:cNvPr id="0" name=""/>
        <dsp:cNvSpPr/>
      </dsp:nvSpPr>
      <dsp:spPr>
        <a:xfrm>
          <a:off x="1176292" y="3411164"/>
          <a:ext cx="2435721" cy="1461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Requisitos de qualidade</a:t>
          </a:r>
          <a:endParaRPr lang="en-US" sz="1900" kern="1200"/>
        </a:p>
      </dsp:txBody>
      <dsp:txXfrm>
        <a:off x="1176292" y="3411164"/>
        <a:ext cx="2435721" cy="1461432"/>
      </dsp:txXfrm>
    </dsp:sp>
    <dsp:sp modelId="{FB02C2A3-1D4B-4683-8EBB-37F7B8FD8964}">
      <dsp:nvSpPr>
        <dsp:cNvPr id="0" name=""/>
        <dsp:cNvSpPr/>
      </dsp:nvSpPr>
      <dsp:spPr>
        <a:xfrm>
          <a:off x="3855586" y="3411164"/>
          <a:ext cx="2435721" cy="1461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GQM – Goal/Question/Metric</a:t>
          </a:r>
          <a:endParaRPr lang="en-US" sz="1900" kern="1200"/>
        </a:p>
      </dsp:txBody>
      <dsp:txXfrm>
        <a:off x="3855586" y="3411164"/>
        <a:ext cx="2435721" cy="1461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9F4EF8-24C1-4348-8523-ECECC19BE4E4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1BC06CE-6A77-432A-B50F-F91D008B79B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ISO/IEC_9126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sa/3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ecnoinnovador.com/2016/06/19/el-uso-del-software-libre-entra-en-los-ayuntamientos-espanoles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sa/3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ninglife.com.mx/2016/05/09/corredor-conoce-tus-limites-no-ignores-cuerpo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/3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ultanmuzaffar.blogspot.com/2009/09/zero-gravity-dengan-kerusi-urut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nc-nd/3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File:Topolino_alpinista.png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sa/3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onicraver/4871647208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nc-nd/3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vagpclass.wordpress.com/2017/03/29/melhoria-continua-no-gerenciamento-de-projetos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nc-sa/3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hierosgamosdien.blogspot.com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nc/3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cifi.stackexchange.com/questions/121513/why-does-nedry-have-a-photo-of-oppenheimer-on-his-computer-monitor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sa/3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cial_anima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sa/3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abiusone.blogspot.com/2012/03/cockpit-737-800-sim-or-real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nc-sa/3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stpassviagens.com.br/o-museu-da-ferrari-em-maranello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nc-nd/3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pe.gs/wiki/image:cofre.jpg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nc-sa/3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vanessatuleski.com.br/v2/a-astrologia-explica-atracao-e-compatibilidade-entre-pessoas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nc-nd/3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vanessatuleski.com.br/v2/a-astrologia-explica-atracao-e-compatibilidade-entre-pessoas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nc-nd/3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forum.com/forum/threads/plugues-e-tomadas-comecam-a-mudar-em-agosto-benjamins-serao-proibidos.50803/page-4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nc-nd/3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s://pt.wikipedia.org/wiki/ISO/IEC_9126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sa/3.0/"/>
              </a:rPr>
              <a:t>CC BY-SA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C06CE-6A77-432A-B50F-F91D008B79BD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983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s://tecnoinnovador.com/2016/06/19/el-uso-del-software-libre-entra-en-los-ayuntamientos-espanoles/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sa/3.0/"/>
              </a:rPr>
              <a:t>CC BY-SA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C06CE-6A77-432A-B50F-F91D008B79BD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662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://www.runninglife.com.mx/2016/05/09/corredor-conoce-tus-limites-no-ignores-cuerpo/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/3.0/"/>
              </a:rPr>
              <a:t>CC BY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C06CE-6A77-432A-B50F-F91D008B79BD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079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://sultanmuzaffar.blogspot.com/2009/09/zero-gravity-dengan-kerusi-urut.html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nc-nd/3.0/"/>
              </a:rPr>
              <a:t>CC BY-NC-ND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C06CE-6A77-432A-B50F-F91D008B79BD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63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s://it.wikipedia.org/wiki/File:Topolino_alpinista.png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sa/3.0/"/>
              </a:rPr>
              <a:t>CC BY-SA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C06CE-6A77-432A-B50F-F91D008B79BD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926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s://www.flickr.com/photos/sonicraver/4871647208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nc-nd/3.0/"/>
              </a:rPr>
              <a:t>CC BY-NC-ND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C06CE-6A77-432A-B50F-F91D008B79BD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587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s://uvagpclass.wordpress.com/2017/03/29/melhoria-continua-no-gerenciamento-de-projetos/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nc-sa/3.0/"/>
              </a:rPr>
              <a:t>CC BY-SA-NC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C06CE-6A77-432A-B50F-F91D008B79BD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766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://hierosgamosdien.blogspot.com/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nc/3.0/"/>
              </a:rPr>
              <a:t>CC BY-NC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C06CE-6A77-432A-B50F-F91D008B79BD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969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://scifi.stackexchange.com/questions/121513/why-does-nedry-have-a-photo-of-oppenheimer-on-his-computer-monitor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sa/3.0/"/>
              </a:rPr>
              <a:t>CC BY-SA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C06CE-6A77-432A-B50F-F91D008B79BD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572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By</a:t>
            </a:r>
            <a:r>
              <a:rPr lang="pt-BR" dirty="0"/>
              <a:t> Leonardo da Vinci - </a:t>
            </a:r>
            <a:r>
              <a:rPr lang="pt-BR" dirty="0" err="1"/>
              <a:t>ausschnitt</a:t>
            </a:r>
            <a:r>
              <a:rPr lang="pt-BR" dirty="0"/>
              <a:t> </a:t>
            </a:r>
            <a:r>
              <a:rPr lang="pt-BR" dirty="0" err="1"/>
              <a:t>aus</a:t>
            </a:r>
            <a:r>
              <a:rPr lang="pt-BR" dirty="0"/>
              <a:t> http://commons.wikimedia.org/wiki/</a:t>
            </a:r>
            <a:r>
              <a:rPr lang="pt-BR" dirty="0" err="1"/>
              <a:t>Image:Leonardo_da_Vinci_helicopter_and_lifting_wing.jpg</a:t>
            </a:r>
            <a:r>
              <a:rPr lang="pt-BR" dirty="0"/>
              <a:t>, </a:t>
            </a:r>
            <a:r>
              <a:rPr lang="pt-BR" dirty="0" err="1"/>
              <a:t>Public</a:t>
            </a:r>
            <a:r>
              <a:rPr lang="pt-BR" dirty="0"/>
              <a:t> Domain, https://commons.wikimedia.org/w/index.php?curid=1559723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C06CE-6A77-432A-B50F-F91D008B79BD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552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s://en.wikipedia.org/wiki/Social_animal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sa/3.0/"/>
              </a:rPr>
              <a:t>CC BY-SA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C06CE-6A77-432A-B50F-F91D008B79BD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694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://fabiusone.blogspot.com/2012/03/cockpit-737-800-sim-or-real.html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nc-sa/3.0/"/>
              </a:rPr>
              <a:t>CC BY-SA-NC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C06CE-6A77-432A-B50F-F91D008B79BD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588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://www.fastpassviagens.com.br/o-museu-da-ferrari-em-maranello/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nc-nd/3.0/"/>
              </a:rPr>
              <a:t>CC BY-NC-ND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C06CE-6A77-432A-B50F-F91D008B79BD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891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://jpe.gs/wiki/image:cofre.jpg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nc-sa/3.0/"/>
              </a:rPr>
              <a:t>CC BY-SA-NC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C06CE-6A77-432A-B50F-F91D008B79BD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547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://vanessatuleski.com.br/v2/a-astrologia-explica-atracao-e-compatibilidade-entre-pessoas/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nc-nd/3.0/"/>
              </a:rPr>
              <a:t>CC BY-NC-ND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C06CE-6A77-432A-B50F-F91D008B79BD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123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://vanessatuleski.com.br/v2/a-astrologia-explica-atracao-e-compatibilidade-entre-pessoas/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nc-nd/3.0/"/>
              </a:rPr>
              <a:t>CC BY-NC-ND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C06CE-6A77-432A-B50F-F91D008B79BD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1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s://www.htforum.com/forum/threads/plugues-e-tomadas-comecam-a-mudar-em-agosto-benjamins-serao-proibidos.50803/page-4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nc-nd/3.0/"/>
              </a:rPr>
              <a:t>CC BY-NC-ND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C06CE-6A77-432A-B50F-F91D008B79BD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858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631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67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67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A4B9E15-156C-4AD3-908A-8ABA903CE674}"/>
              </a:ext>
            </a:extLst>
          </p:cNvPr>
          <p:cNvSpPr txBox="1"/>
          <p:nvPr/>
        </p:nvSpPr>
        <p:spPr>
          <a:xfrm>
            <a:off x="157583" y="6619596"/>
            <a:ext cx="44165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" dirty="0"/>
              <a:t>Wazlawick, R. S. Engenharia de Software: Conceitos e Práticas, 2ª edição, Elsevier, 2019.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6326272-FD19-4115-99D3-7D915102780E}"/>
              </a:ext>
            </a:extLst>
          </p:cNvPr>
          <p:cNvSpPr txBox="1"/>
          <p:nvPr userDrawn="1"/>
        </p:nvSpPr>
        <p:spPr>
          <a:xfrm>
            <a:off x="157583" y="6619596"/>
            <a:ext cx="44165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" dirty="0"/>
              <a:t>Wazlawick, R. S. Engenharia de Software: Conceitos e Práticas, 2ª edição, Elsevier, 2019.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457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480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250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83609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26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22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288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09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34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fastpassviagens.com.br/o-museu-da-ferrari-em-maranello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jpe.gs/wiki/image:cofre.jp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vanessatuleski.com.br/v2/a-astrologia-explica-atracao-e-compatibilidade-entre-pessoas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xhere.com/pt/photo/1274963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htforum.com/forum/threads/plugues-e-tomadas-comecam-a-mudar-em-agosto-benjamins-serao-proibidos.50803/page-4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cnoinnovador.com/2016/06/19/el-uso-del-software-libre-entra-en-los-ayuntamientos-espanole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vgsilh.com/pt/image/295259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unninglife.com.mx/2016/05/09/corredor-conoce-tus-limites-no-ignores-cuerpo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ultanmuzaffar.blogspot.com/2009/09/zero-gravity-dengan-kerusi-urut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it.wikipedia.org/wiki/File:Topolino_alpinista.p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ickr.com/photos/sonicraver/4871647208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vagpclass.wordpress.com/2017/03/29/melhoria-continua-no-gerenciamento-de-projetos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hierosgamosdien.blogspot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gutanaka/por-que-parei-de-seguir-as-pessoas-de-sucesso-124e837aa2f7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cifi.stackexchange.com/questions/121513/why-does-nedry-have-a-photo-of-oppenheimer-on-his-computer-monitor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t.wikipedia.org/wiki/ISO/IEC_9126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flickr.com/photos/umasfotos/3880432994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fabiusone.blogspot.com/2012/03/cockpit-737-800-sim-or-rea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Qualidade de Produto de Software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Raul Sidnei Wazlawick</a:t>
            </a:r>
          </a:p>
          <a:p>
            <a:r>
              <a:rPr lang="pt-BR" dirty="0"/>
              <a:t>UFSC-CTC-INE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i="1" dirty="0"/>
              <a:t>Eficiência de desempenho</a:t>
            </a:r>
            <a:r>
              <a:rPr lang="pt-BR" dirty="0"/>
              <a:t> </a:t>
            </a:r>
          </a:p>
        </p:txBody>
      </p:sp>
      <p:pic>
        <p:nvPicPr>
          <p:cNvPr id="5" name="Imagem 4" descr="Uma imagem contendo chão, vermelho, interior&#10;&#10;Descrição gerada automaticamente">
            <a:extLst>
              <a:ext uri="{FF2B5EF4-FFF2-40B4-BE49-F238E27FC236}">
                <a16:creationId xmlns:a16="http://schemas.microsoft.com/office/drawing/2014/main" id="{D592E625-00E2-4A28-A0CF-D6F8DDF67F4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4851" r="31751" b="2"/>
          <a:stretch/>
        </p:blipFill>
        <p:spPr>
          <a:xfrm>
            <a:off x="457200" y="1600200"/>
            <a:ext cx="3657600" cy="4572000"/>
          </a:xfrm>
          <a:prstGeom prst="rect">
            <a:avLst/>
          </a:prstGeom>
          <a:noFill/>
        </p:spPr>
      </p:pic>
      <p:sp>
        <p:nvSpPr>
          <p:cNvPr id="3" name="Espaço Reservado para Conteúdo 2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>
            <a:normAutofit/>
          </a:bodyPr>
          <a:lstStyle/>
          <a:p>
            <a:r>
              <a:rPr lang="pt-BR" dirty="0"/>
              <a:t>Trata da otimização do uso de recursos de tempo e espaço. </a:t>
            </a:r>
          </a:p>
          <a:p>
            <a:pPr lvl="1"/>
            <a:r>
              <a:rPr lang="pt-BR" sz="2400" i="1"/>
              <a:t>Comportamento em relação ao tempo</a:t>
            </a:r>
            <a:r>
              <a:rPr lang="pt-BR" sz="2400"/>
              <a:t>. </a:t>
            </a:r>
          </a:p>
          <a:p>
            <a:pPr lvl="1"/>
            <a:r>
              <a:rPr lang="pt-BR" sz="2400" i="1"/>
              <a:t>Utilização de recursos</a:t>
            </a:r>
            <a:r>
              <a:rPr lang="pt-BR" sz="2400"/>
              <a:t>. </a:t>
            </a:r>
          </a:p>
          <a:p>
            <a:pPr lvl="1"/>
            <a:r>
              <a:rPr lang="pt-BR" sz="2400" i="1"/>
              <a:t>Capacidade.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i="1" dirty="0"/>
              <a:t>Segurança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>
            <a:normAutofit/>
          </a:bodyPr>
          <a:lstStyle/>
          <a:p>
            <a:r>
              <a:rPr lang="pt-BR" i="1" dirty="0"/>
              <a:t>Confidencialidade</a:t>
            </a:r>
            <a:r>
              <a:rPr lang="pt-BR" dirty="0"/>
              <a:t>. </a:t>
            </a:r>
          </a:p>
          <a:p>
            <a:r>
              <a:rPr lang="pt-BR" i="1" dirty="0"/>
              <a:t>Integridade</a:t>
            </a:r>
            <a:r>
              <a:rPr lang="pt-BR" dirty="0"/>
              <a:t>. </a:t>
            </a:r>
          </a:p>
          <a:p>
            <a:r>
              <a:rPr lang="pt-BR" i="1" dirty="0"/>
              <a:t>Não-repúdio</a:t>
            </a:r>
            <a:r>
              <a:rPr lang="pt-BR" dirty="0"/>
              <a:t>. </a:t>
            </a:r>
          </a:p>
          <a:p>
            <a:r>
              <a:rPr lang="pt-BR" i="1" dirty="0"/>
              <a:t>Rastreabilidade de uso</a:t>
            </a:r>
            <a:r>
              <a:rPr lang="pt-BR" dirty="0"/>
              <a:t>. </a:t>
            </a:r>
          </a:p>
          <a:p>
            <a:r>
              <a:rPr lang="pt-BR" i="1" dirty="0"/>
              <a:t>Autenticidade</a:t>
            </a:r>
            <a:r>
              <a:rPr lang="pt-BR" dirty="0"/>
              <a:t>. </a:t>
            </a:r>
          </a:p>
        </p:txBody>
      </p:sp>
      <p:pic>
        <p:nvPicPr>
          <p:cNvPr id="6" name="Imagem 5" descr="Uma imagem contendo contêiner, caixa, edifício&#10;&#10;Descrição gerada automaticamente">
            <a:extLst>
              <a:ext uri="{FF2B5EF4-FFF2-40B4-BE49-F238E27FC236}">
                <a16:creationId xmlns:a16="http://schemas.microsoft.com/office/drawing/2014/main" id="{44181A17-5BBD-4247-A4CD-861DD4E2D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270248" y="2010374"/>
            <a:ext cx="3657600" cy="3751652"/>
          </a:xfrm>
          <a:prstGeom prst="rect">
            <a:avLst/>
          </a:prstGeom>
          <a:noFill/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287AAD6-C335-4F6C-9B84-8FDB0E6B9914}"/>
              </a:ext>
            </a:extLst>
          </p:cNvPr>
          <p:cNvSpPr txBox="1"/>
          <p:nvPr/>
        </p:nvSpPr>
        <p:spPr>
          <a:xfrm>
            <a:off x="5076056" y="5768355"/>
            <a:ext cx="3333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i="1" dirty="0"/>
              <a:t>Compatibilidade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>
            <a:normAutofit/>
          </a:bodyPr>
          <a:lstStyle/>
          <a:p>
            <a:r>
              <a:rPr lang="pt-BR" i="1" dirty="0"/>
              <a:t>Coexistência</a:t>
            </a:r>
            <a:r>
              <a:rPr lang="pt-BR" dirty="0"/>
              <a:t>. </a:t>
            </a:r>
          </a:p>
          <a:p>
            <a:r>
              <a:rPr lang="pt-BR" i="1" dirty="0"/>
              <a:t>Interoperabilidade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pic>
        <p:nvPicPr>
          <p:cNvPr id="5" name="Imagem 4" descr="Uma imagem contendo objeto&#10;&#10;Descrição gerada automaticamente">
            <a:extLst>
              <a:ext uri="{FF2B5EF4-FFF2-40B4-BE49-F238E27FC236}">
                <a16:creationId xmlns:a16="http://schemas.microsoft.com/office/drawing/2014/main" id="{E02EF79A-17EA-45E7-AA5F-115FDCE8D1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2761" r="27839" b="-1"/>
          <a:stretch/>
        </p:blipFill>
        <p:spPr>
          <a:xfrm>
            <a:off x="4270248" y="1600200"/>
            <a:ext cx="36576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i="1" dirty="0"/>
              <a:t>Manutenibilidade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>
            <a:normAutofit/>
          </a:bodyPr>
          <a:lstStyle/>
          <a:p>
            <a:r>
              <a:rPr lang="pt-BR" i="1" dirty="0"/>
              <a:t>Modularidade</a:t>
            </a:r>
            <a:r>
              <a:rPr lang="pt-BR" dirty="0"/>
              <a:t>. </a:t>
            </a:r>
          </a:p>
          <a:p>
            <a:r>
              <a:rPr lang="pt-BR" i="1" dirty="0" err="1"/>
              <a:t>Reusabilidade</a:t>
            </a:r>
            <a:r>
              <a:rPr lang="pt-BR" dirty="0"/>
              <a:t>. </a:t>
            </a:r>
          </a:p>
          <a:p>
            <a:r>
              <a:rPr lang="pt-BR" i="1" dirty="0" err="1"/>
              <a:t>Analisabilidade</a:t>
            </a:r>
            <a:r>
              <a:rPr lang="pt-BR" dirty="0"/>
              <a:t>. </a:t>
            </a:r>
          </a:p>
          <a:p>
            <a:r>
              <a:rPr lang="pt-BR" i="1" dirty="0" err="1"/>
              <a:t>Modificabilidade</a:t>
            </a:r>
            <a:r>
              <a:rPr lang="pt-BR" i="1" dirty="0"/>
              <a:t>.</a:t>
            </a:r>
            <a:endParaRPr lang="pt-BR" dirty="0"/>
          </a:p>
          <a:p>
            <a:r>
              <a:rPr lang="pt-BR" i="1" dirty="0" err="1"/>
              <a:t>Testabilidade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pic>
        <p:nvPicPr>
          <p:cNvPr id="8" name="Imagem 7" descr="Uma imagem contendo edifício, interior, parede&#10;&#10;Descrição gerada automaticamente">
            <a:extLst>
              <a:ext uri="{FF2B5EF4-FFF2-40B4-BE49-F238E27FC236}">
                <a16:creationId xmlns:a16="http://schemas.microsoft.com/office/drawing/2014/main" id="{9DFC19C8-FDE1-4BDA-9F65-178FC79D70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270248" y="2788920"/>
            <a:ext cx="3657600" cy="21945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i="1" dirty="0"/>
              <a:t>Portabilidade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>
            <a:normAutofit/>
          </a:bodyPr>
          <a:lstStyle/>
          <a:p>
            <a:r>
              <a:rPr lang="pt-BR" i="1" dirty="0"/>
              <a:t>Adaptabilidade</a:t>
            </a:r>
            <a:r>
              <a:rPr lang="pt-BR" dirty="0"/>
              <a:t>. </a:t>
            </a:r>
          </a:p>
          <a:p>
            <a:r>
              <a:rPr lang="pt-BR" i="1" dirty="0" err="1"/>
              <a:t>Instalabilidade</a:t>
            </a:r>
            <a:r>
              <a:rPr lang="pt-BR" dirty="0"/>
              <a:t>. </a:t>
            </a:r>
          </a:p>
          <a:p>
            <a:r>
              <a:rPr lang="pt-BR" i="1" dirty="0" err="1"/>
              <a:t>Substituibilidade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pic>
        <p:nvPicPr>
          <p:cNvPr id="5" name="Imagem 4" descr="Uma imagem contendo parede, interior, tomada&#10;&#10;Descrição gerada automaticamente">
            <a:extLst>
              <a:ext uri="{FF2B5EF4-FFF2-40B4-BE49-F238E27FC236}">
                <a16:creationId xmlns:a16="http://schemas.microsoft.com/office/drawing/2014/main" id="{46DA1841-2F16-4CE3-A6B6-3610B463E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270248" y="2741507"/>
            <a:ext cx="3657600" cy="22893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Qualidades do Software em Uso</a:t>
            </a:r>
          </a:p>
        </p:txBody>
      </p:sp>
      <p:pic>
        <p:nvPicPr>
          <p:cNvPr id="5" name="Espaço Reservado para Conteúdo 4" descr="Uma imagem contendo equipamentos eletrônicos, interior, mesa, computador&#10;&#10;Descrição gerada automaticamente">
            <a:extLst>
              <a:ext uri="{FF2B5EF4-FFF2-40B4-BE49-F238E27FC236}">
                <a16:creationId xmlns:a16="http://schemas.microsoft.com/office/drawing/2014/main" id="{0CB5E9C7-7925-493B-954D-31786177385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18418"/>
          <a:stretch/>
        </p:blipFill>
        <p:spPr>
          <a:xfrm>
            <a:off x="457200" y="1600200"/>
            <a:ext cx="7467600" cy="4873752"/>
          </a:xfr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i="1" dirty="0"/>
              <a:t>Efetividade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BAD43FB-E16E-40AA-A4FA-203E0F291D1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21823" y="1600200"/>
            <a:ext cx="5538354" cy="4873752"/>
          </a:xfr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i="1" dirty="0"/>
              <a:t>Eficiência</a:t>
            </a:r>
            <a:endParaRPr lang="pt-BR" dirty="0"/>
          </a:p>
        </p:txBody>
      </p:sp>
      <p:pic>
        <p:nvPicPr>
          <p:cNvPr id="7" name="Espaço Reservado para Conteúdo 6" descr="Uma imagem contendo ao ar livre, céu, grama, jogo esportivo&#10;&#10;Descrição gerada automaticamente">
            <a:extLst>
              <a:ext uri="{FF2B5EF4-FFF2-40B4-BE49-F238E27FC236}">
                <a16:creationId xmlns:a16="http://schemas.microsoft.com/office/drawing/2014/main" id="{55EE57BD-3A95-4FBE-9E38-B640DCB6550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7200" y="2076831"/>
            <a:ext cx="7467600" cy="3920490"/>
          </a:xfr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Satisfação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3000" i="1" dirty="0"/>
              <a:t>Utilidade.</a:t>
            </a:r>
            <a:r>
              <a:rPr lang="pt-BR" sz="3000" dirty="0"/>
              <a:t> </a:t>
            </a:r>
          </a:p>
          <a:p>
            <a:r>
              <a:rPr lang="pt-BR" sz="3000" i="1" dirty="0"/>
              <a:t>Prazer. </a:t>
            </a:r>
          </a:p>
          <a:p>
            <a:r>
              <a:rPr lang="pt-BR" sz="3000" i="1" dirty="0"/>
              <a:t>Conforto.</a:t>
            </a:r>
            <a:r>
              <a:rPr lang="pt-BR" sz="3000" dirty="0"/>
              <a:t> </a:t>
            </a:r>
          </a:p>
          <a:p>
            <a:r>
              <a:rPr lang="pt-BR" sz="3000" dirty="0"/>
              <a:t>Confiança. </a:t>
            </a:r>
          </a:p>
          <a:p>
            <a:endParaRPr lang="pt-BR" dirty="0"/>
          </a:p>
        </p:txBody>
      </p:sp>
      <p:pic>
        <p:nvPicPr>
          <p:cNvPr id="11" name="Imagem 10" descr="Uma imagem contendo motocicleta, interior, parede, estacionado&#10;&#10;Descrição gerada automaticamente">
            <a:extLst>
              <a:ext uri="{FF2B5EF4-FFF2-40B4-BE49-F238E27FC236}">
                <a16:creationId xmlns:a16="http://schemas.microsoft.com/office/drawing/2014/main" id="{860A2958-ACFB-4695-B80E-0EFF5E56D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203848" y="2420888"/>
            <a:ext cx="4824536" cy="391993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i="1" dirty="0"/>
              <a:t>Uso sem riscos</a:t>
            </a:r>
            <a:endParaRPr lang="pt-BR" dirty="0"/>
          </a:p>
        </p:txBody>
      </p:sp>
      <p:pic>
        <p:nvPicPr>
          <p:cNvPr id="5" name="Imagem 4" descr="Uma imagem contendo céu&#10;&#10;Descrição gerada automaticamente">
            <a:extLst>
              <a:ext uri="{FF2B5EF4-FFF2-40B4-BE49-F238E27FC236}">
                <a16:creationId xmlns:a16="http://schemas.microsoft.com/office/drawing/2014/main" id="{BAB5C7FD-E835-4E63-8C89-1FABDDB2D11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3683" r="6317"/>
          <a:stretch/>
        </p:blipFill>
        <p:spPr>
          <a:xfrm>
            <a:off x="457200" y="1600200"/>
            <a:ext cx="3657600" cy="4572000"/>
          </a:xfrm>
          <a:prstGeom prst="rect">
            <a:avLst/>
          </a:prstGeom>
          <a:noFill/>
        </p:spPr>
      </p:pic>
      <p:sp>
        <p:nvSpPr>
          <p:cNvPr id="3" name="Espaço Reservado para Conteúdo 2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>
            <a:normAutofit/>
          </a:bodyPr>
          <a:lstStyle/>
          <a:p>
            <a:r>
              <a:rPr lang="pt-BR" i="1"/>
              <a:t>Mitigação de risco econômico</a:t>
            </a:r>
            <a:r>
              <a:rPr lang="pt-BR"/>
              <a:t>. </a:t>
            </a:r>
          </a:p>
          <a:p>
            <a:r>
              <a:rPr lang="pt-BR" i="1"/>
              <a:t>Mitigação de risco a saúde e segurança</a:t>
            </a:r>
            <a:r>
              <a:rPr lang="pt-BR"/>
              <a:t>. </a:t>
            </a:r>
          </a:p>
          <a:p>
            <a:r>
              <a:rPr lang="pt-BR" i="1"/>
              <a:t>Mitigação de risco ambiental</a:t>
            </a:r>
            <a:r>
              <a:rPr lang="pt-BR"/>
              <a:t>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1BFAC-DC2B-4F34-B6E5-8D138EBA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Conteúdo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D31CAB6B-ED11-49B1-90A6-DB247B369E4B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45043150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4242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Cobertura de contexto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3000" i="1" dirty="0"/>
              <a:t>Completude de contexto.</a:t>
            </a:r>
            <a:r>
              <a:rPr lang="pt-BR" sz="3000" dirty="0"/>
              <a:t> </a:t>
            </a:r>
          </a:p>
          <a:p>
            <a:r>
              <a:rPr lang="pt-BR" sz="3000" i="1" dirty="0"/>
              <a:t>Flexibilidade</a:t>
            </a:r>
            <a:r>
              <a:rPr lang="pt-BR" sz="3000" dirty="0"/>
              <a:t>. </a:t>
            </a:r>
          </a:p>
          <a:p>
            <a:endParaRPr lang="pt-BR" dirty="0"/>
          </a:p>
        </p:txBody>
      </p:sp>
      <p:pic>
        <p:nvPicPr>
          <p:cNvPr id="5" name="Imagem 4" descr="Uma imagem contendo gato, listrado, interior, gato doméstico&#10;&#10;Descrição gerada automaticamente">
            <a:extLst>
              <a:ext uri="{FF2B5EF4-FFF2-40B4-BE49-F238E27FC236}">
                <a16:creationId xmlns:a16="http://schemas.microsoft.com/office/drawing/2014/main" id="{4E743E64-0F1C-4176-8741-EB852D9B5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63888" y="3042285"/>
            <a:ext cx="4762500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Instalação de um Programa de Melhoria de Qualidade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7DD64F6-230C-4BDC-91A3-D9FDC32E047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4700" y="2170112"/>
            <a:ext cx="6832600" cy="373380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Gestão da Qualidade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>
            <a:normAutofit/>
          </a:bodyPr>
          <a:lstStyle/>
          <a:p>
            <a:r>
              <a:rPr lang="pt-BR" dirty="0"/>
              <a:t>Estágios:</a:t>
            </a:r>
          </a:p>
          <a:p>
            <a:pPr lvl="1"/>
            <a:r>
              <a:rPr lang="pt-BR" sz="2400"/>
              <a:t>Desconhecimento</a:t>
            </a:r>
          </a:p>
          <a:p>
            <a:pPr lvl="1"/>
            <a:r>
              <a:rPr lang="pt-BR" sz="2400"/>
              <a:t>Despertar</a:t>
            </a:r>
          </a:p>
          <a:p>
            <a:pPr lvl="1"/>
            <a:r>
              <a:rPr lang="pt-BR" sz="2400"/>
              <a:t>Alinhamento</a:t>
            </a:r>
          </a:p>
          <a:p>
            <a:pPr lvl="1"/>
            <a:r>
              <a:rPr lang="pt-BR" sz="2400"/>
              <a:t>Sabedoria</a:t>
            </a:r>
          </a:p>
          <a:p>
            <a:pPr lvl="1"/>
            <a:r>
              <a:rPr lang="pt-BR" sz="2400"/>
              <a:t>Certeza</a:t>
            </a:r>
          </a:p>
          <a:p>
            <a:pPr lvl="1"/>
            <a:endParaRPr lang="pt-BR" sz="24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9256057-5CD8-4791-985D-C78CE18D07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3750" r="-3" b="-3"/>
          <a:stretch/>
        </p:blipFill>
        <p:spPr>
          <a:xfrm>
            <a:off x="4270248" y="1600200"/>
            <a:ext cx="36576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Papeis em uma reunião </a:t>
            </a:r>
            <a:r>
              <a:rPr lang="pt-BR" i="1" dirty="0"/>
              <a:t>walkthrough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>
            <a:normAutofit/>
          </a:bodyPr>
          <a:lstStyle/>
          <a:p>
            <a:pPr lvl="0"/>
            <a:r>
              <a:rPr lang="pt-BR" i="1" dirty="0"/>
              <a:t>Apresentador</a:t>
            </a:r>
            <a:r>
              <a:rPr lang="pt-BR" dirty="0"/>
              <a:t>. </a:t>
            </a:r>
          </a:p>
          <a:p>
            <a:pPr lvl="0"/>
            <a:r>
              <a:rPr lang="pt-BR" i="1" dirty="0"/>
              <a:t>Coordenador</a:t>
            </a:r>
            <a:r>
              <a:rPr lang="pt-BR" dirty="0"/>
              <a:t>. </a:t>
            </a:r>
          </a:p>
          <a:p>
            <a:pPr lvl="0"/>
            <a:r>
              <a:rPr lang="pt-BR" i="1" dirty="0"/>
              <a:t>Secretário</a:t>
            </a:r>
            <a:r>
              <a:rPr lang="pt-BR" dirty="0"/>
              <a:t>. </a:t>
            </a:r>
          </a:p>
          <a:p>
            <a:pPr lvl="0"/>
            <a:r>
              <a:rPr lang="pt-BR" i="1" dirty="0"/>
              <a:t>Oráculo de manutenção</a:t>
            </a:r>
            <a:r>
              <a:rPr lang="pt-BR" dirty="0"/>
              <a:t>. </a:t>
            </a:r>
          </a:p>
          <a:p>
            <a:pPr lvl="0"/>
            <a:r>
              <a:rPr lang="pt-BR" i="1" dirty="0"/>
              <a:t>Guardião dos padrões</a:t>
            </a:r>
            <a:r>
              <a:rPr lang="pt-BR" dirty="0"/>
              <a:t>. </a:t>
            </a:r>
          </a:p>
          <a:p>
            <a:pPr lvl="0"/>
            <a:r>
              <a:rPr lang="pt-BR" i="1" dirty="0"/>
              <a:t>Representante do usuário</a:t>
            </a:r>
            <a:r>
              <a:rPr lang="pt-BR" dirty="0"/>
              <a:t>. </a:t>
            </a:r>
          </a:p>
          <a:p>
            <a:pPr lvl="0"/>
            <a:r>
              <a:rPr lang="pt-BR" i="1" dirty="0"/>
              <a:t>Outros desenvolvedores.</a:t>
            </a:r>
          </a:p>
        </p:txBody>
      </p:sp>
      <p:pic>
        <p:nvPicPr>
          <p:cNvPr id="5" name="Imagem 4" descr="Uma imagem contendo céu, ao ar livre, pessoa, chão&#10;&#10;Descrição gerada automaticamente">
            <a:extLst>
              <a:ext uri="{FF2B5EF4-FFF2-40B4-BE49-F238E27FC236}">
                <a16:creationId xmlns:a16="http://schemas.microsoft.com/office/drawing/2014/main" id="{57BD73D8-510C-4E75-B947-122575EE63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353" r="39847"/>
          <a:stretch/>
        </p:blipFill>
        <p:spPr>
          <a:xfrm>
            <a:off x="4270248" y="1600200"/>
            <a:ext cx="36576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Perfis psicológicos em uma reunião </a:t>
            </a:r>
            <a:r>
              <a:rPr lang="pt-BR" i="1" dirty="0" err="1"/>
              <a:t>walkthrouh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>
            <a:normAutofit/>
          </a:bodyPr>
          <a:lstStyle/>
          <a:p>
            <a:pPr lvl="0"/>
            <a:r>
              <a:rPr lang="pt-BR" i="1"/>
              <a:t>Programadores gênios</a:t>
            </a:r>
            <a:r>
              <a:rPr lang="pt-BR"/>
              <a:t>. </a:t>
            </a:r>
          </a:p>
          <a:p>
            <a:pPr lvl="0"/>
            <a:r>
              <a:rPr lang="pt-BR" i="1"/>
              <a:t>Pessoas defensivas e inseguras</a:t>
            </a:r>
            <a:r>
              <a:rPr lang="pt-BR"/>
              <a:t>. </a:t>
            </a:r>
          </a:p>
          <a:p>
            <a:pPr lvl="0"/>
            <a:r>
              <a:rPr lang="pt-BR" i="1"/>
              <a:t>Conservadores</a:t>
            </a:r>
            <a:r>
              <a:rPr lang="pt-BR"/>
              <a:t>. </a:t>
            </a:r>
          </a:p>
          <a:p>
            <a:pPr lvl="0"/>
            <a:r>
              <a:rPr lang="pt-BR" i="1"/>
              <a:t>Alienados. </a:t>
            </a:r>
          </a:p>
          <a:p>
            <a:endParaRPr lang="pt-BR"/>
          </a:p>
        </p:txBody>
      </p:sp>
      <p:pic>
        <p:nvPicPr>
          <p:cNvPr id="5" name="Imagem 4" descr="Uma imagem contendo interior, pessoa&#10;&#10;Descrição gerada automaticamente">
            <a:extLst>
              <a:ext uri="{FF2B5EF4-FFF2-40B4-BE49-F238E27FC236}">
                <a16:creationId xmlns:a16="http://schemas.microsoft.com/office/drawing/2014/main" id="{4C6D2743-9FA7-4715-BD70-8A58E6AB3B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6296" r="40304" b="-1"/>
          <a:stretch/>
        </p:blipFill>
        <p:spPr>
          <a:xfrm>
            <a:off x="4270248" y="1600200"/>
            <a:ext cx="36576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Papeis em uma inspeção Fagan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>
            <a:normAutofit/>
          </a:bodyPr>
          <a:lstStyle/>
          <a:p>
            <a:pPr lvl="0"/>
            <a:r>
              <a:rPr lang="pt-BR" i="1" dirty="0"/>
              <a:t>Autor</a:t>
            </a:r>
            <a:r>
              <a:rPr lang="pt-BR" dirty="0"/>
              <a:t>. </a:t>
            </a:r>
          </a:p>
          <a:p>
            <a:pPr lvl="0"/>
            <a:r>
              <a:rPr lang="pt-BR" i="1" dirty="0"/>
              <a:t>Narrador</a:t>
            </a:r>
            <a:r>
              <a:rPr lang="pt-BR" dirty="0"/>
              <a:t>. </a:t>
            </a:r>
          </a:p>
          <a:p>
            <a:pPr lvl="0"/>
            <a:r>
              <a:rPr lang="pt-BR" i="1" dirty="0"/>
              <a:t>Revisores</a:t>
            </a:r>
            <a:r>
              <a:rPr lang="pt-BR" dirty="0"/>
              <a:t>. </a:t>
            </a:r>
          </a:p>
          <a:p>
            <a:pPr lvl="0"/>
            <a:r>
              <a:rPr lang="pt-BR" i="1" dirty="0"/>
              <a:t>Moderador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pic>
        <p:nvPicPr>
          <p:cNvPr id="2050" name="Picture 2" descr="Inspeções de Fagan no código do programa, isso é útil?">
            <a:extLst>
              <a:ext uri="{FF2B5EF4-FFF2-40B4-BE49-F238E27FC236}">
                <a16:creationId xmlns:a16="http://schemas.microsoft.com/office/drawing/2014/main" id="{A575183A-1023-46DB-B21B-6B7A85B61800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0375" y="2369734"/>
            <a:ext cx="3657600" cy="303293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 de uma inspeção Fagan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i="1" dirty="0"/>
              <a:t>Planejamento</a:t>
            </a:r>
            <a:endParaRPr lang="pt-BR" dirty="0"/>
          </a:p>
          <a:p>
            <a:pPr lvl="0"/>
            <a:r>
              <a:rPr lang="pt-BR" i="1" dirty="0"/>
              <a:t>Visão geral</a:t>
            </a:r>
            <a:endParaRPr lang="pt-BR" dirty="0"/>
          </a:p>
          <a:p>
            <a:pPr lvl="0"/>
            <a:r>
              <a:rPr lang="pt-BR" i="1" dirty="0"/>
              <a:t>Preparação</a:t>
            </a:r>
            <a:endParaRPr lang="pt-BR" dirty="0"/>
          </a:p>
          <a:p>
            <a:pPr lvl="0"/>
            <a:r>
              <a:rPr lang="pt-BR" i="1" dirty="0"/>
              <a:t>Reunião de inspeção</a:t>
            </a:r>
            <a:endParaRPr lang="pt-BR" dirty="0"/>
          </a:p>
          <a:p>
            <a:pPr lvl="0"/>
            <a:r>
              <a:rPr lang="pt-BR" i="1" dirty="0"/>
              <a:t>Retrabalho</a:t>
            </a:r>
            <a:endParaRPr lang="pt-BR" dirty="0"/>
          </a:p>
          <a:p>
            <a:pPr lvl="0"/>
            <a:r>
              <a:rPr lang="pt-BR" i="1" dirty="0"/>
              <a:t>Prosseguimento </a:t>
            </a:r>
            <a:r>
              <a:rPr lang="pt-BR" dirty="0"/>
              <a:t>(</a:t>
            </a:r>
            <a:r>
              <a:rPr lang="pt-BR" i="1" dirty="0"/>
              <a:t>follow-up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pic>
        <p:nvPicPr>
          <p:cNvPr id="3074" name="Picture 2" descr="Code Review: How and When">
            <a:extLst>
              <a:ext uri="{FF2B5EF4-FFF2-40B4-BE49-F238E27FC236}">
                <a16:creationId xmlns:a16="http://schemas.microsoft.com/office/drawing/2014/main" id="{905EA923-8E14-45CC-8FCE-FA2AC1FAF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719263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36152-3EA0-4F6C-A813-3C742EB6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Medição da qualidade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157F55-2E71-444A-BB0F-CC3238D30C73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57200" y="3162300"/>
            <a:ext cx="3657600" cy="3086100"/>
          </a:xfrm>
        </p:spPr>
        <p:txBody>
          <a:bodyPr>
            <a:normAutofit/>
          </a:bodyPr>
          <a:lstStyle/>
          <a:p>
            <a:pPr lvl="1"/>
            <a:r>
              <a:rPr lang="pt-BR" sz="2400" dirty="0"/>
              <a:t>Funcionalidade</a:t>
            </a:r>
          </a:p>
          <a:p>
            <a:pPr lvl="1"/>
            <a:r>
              <a:rPr lang="pt-BR" sz="2400" dirty="0"/>
              <a:t>Comportamento</a:t>
            </a:r>
          </a:p>
          <a:p>
            <a:pPr lvl="1"/>
            <a:r>
              <a:rPr lang="pt-BR" sz="2400" dirty="0"/>
              <a:t>Restrições</a:t>
            </a:r>
          </a:p>
          <a:p>
            <a:pPr lvl="1"/>
            <a:endParaRPr lang="pt-BR" sz="240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B20505D-B305-465D-BCE8-2FF06BB7C535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</p:spPr>
        <p:txBody>
          <a:bodyPr/>
          <a:lstStyle/>
          <a:p>
            <a:r>
              <a:rPr lang="pt-BR" dirty="0"/>
              <a:t>Fatores: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C9DCEDF1-13B6-4185-A403-D548132AD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</p:spPr>
        <p:txBody>
          <a:bodyPr/>
          <a:lstStyle/>
          <a:p>
            <a:r>
              <a:rPr lang="pt-BR" dirty="0"/>
              <a:t>Procedimento operacional objetivo</a:t>
            </a:r>
          </a:p>
        </p:txBody>
      </p:sp>
      <p:pic>
        <p:nvPicPr>
          <p:cNvPr id="4" name="Picture 4" descr="Como o Procedimento Operacional Padrão (POP) impacta na minha empresa? -  Legado Consultoria Júnior">
            <a:extLst>
              <a:ext uri="{FF2B5EF4-FFF2-40B4-BE49-F238E27FC236}">
                <a16:creationId xmlns:a16="http://schemas.microsoft.com/office/drawing/2014/main" id="{061C45D5-DE3B-4753-B183-E66CFB60B688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3162300"/>
            <a:ext cx="28575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293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de Qualidade</a:t>
            </a:r>
          </a:p>
        </p:txBody>
      </p:sp>
      <p:pic>
        <p:nvPicPr>
          <p:cNvPr id="5122" name="Picture 2" descr="Requisitos, lista de verificação, cronograma, conformidade | Vetor Premium">
            <a:extLst>
              <a:ext uri="{FF2B5EF4-FFF2-40B4-BE49-F238E27FC236}">
                <a16:creationId xmlns:a16="http://schemas.microsoft.com/office/drawing/2014/main" id="{3CA21D8C-A298-4BDB-8C80-C20EA652F5BD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2360612"/>
            <a:ext cx="59626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Escala </a:t>
            </a:r>
            <a:r>
              <a:rPr lang="pt-BR" dirty="0" err="1"/>
              <a:t>MoSCoW</a:t>
            </a:r>
            <a:endParaRPr lang="pt-BR" dirty="0"/>
          </a:p>
        </p:txBody>
      </p:sp>
      <p:pic>
        <p:nvPicPr>
          <p:cNvPr id="6146" name="Picture 2" descr="5 Robust Prioritization Techniques for IT Teams / Hygger corporate blog /  Habr">
            <a:extLst>
              <a:ext uri="{FF2B5EF4-FFF2-40B4-BE49-F238E27FC236}">
                <a16:creationId xmlns:a16="http://schemas.microsoft.com/office/drawing/2014/main" id="{43C19697-0320-405F-AD5F-B73780506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74151"/>
            <a:ext cx="7467600" cy="4125849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Qualidade de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>
            <a:normAutofit/>
          </a:bodyPr>
          <a:lstStyle/>
          <a:p>
            <a:r>
              <a:rPr lang="pt-BR" dirty="0"/>
              <a:t>Aspectos:</a:t>
            </a:r>
          </a:p>
          <a:p>
            <a:pPr lvl="1"/>
            <a:r>
              <a:rPr lang="pt-BR" sz="2400" i="1"/>
              <a:t>Qualidade do processo</a:t>
            </a:r>
            <a:endParaRPr lang="pt-BR" sz="2400"/>
          </a:p>
          <a:p>
            <a:pPr lvl="1"/>
            <a:r>
              <a:rPr lang="pt-BR" sz="2400" i="1"/>
              <a:t>Qualidade do produto</a:t>
            </a:r>
          </a:p>
          <a:p>
            <a:pPr lvl="2"/>
            <a:r>
              <a:rPr lang="pt-BR" sz="2400" i="1"/>
              <a:t>Qualidade de projeto</a:t>
            </a:r>
          </a:p>
          <a:p>
            <a:pPr lvl="2"/>
            <a:r>
              <a:rPr lang="pt-BR" sz="2400" i="1"/>
              <a:t>Qualidade de conformação</a:t>
            </a:r>
            <a:endParaRPr lang="pt-BR" sz="2400"/>
          </a:p>
          <a:p>
            <a:endParaRPr lang="pt-BR" dirty="0"/>
          </a:p>
        </p:txBody>
      </p:sp>
      <p:pic>
        <p:nvPicPr>
          <p:cNvPr id="1026" name="Picture 2" descr="A qualidade de software realmente faz diferença? Descubra! | GeekBlog">
            <a:extLst>
              <a:ext uri="{FF2B5EF4-FFF2-40B4-BE49-F238E27FC236}">
                <a16:creationId xmlns:a16="http://schemas.microsoft.com/office/drawing/2014/main" id="{0F85AFA0-633B-45CE-A40D-449CC973E37E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0248" y="2884932"/>
            <a:ext cx="3657600" cy="200253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CE8FF-31B4-4B2D-8B45-9B84F3CF7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Custo da qualidade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4F1986-68EE-4132-840F-712B2C41E6EA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2310194"/>
            <a:ext cx="7467600" cy="345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4148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GQM (</a:t>
            </a:r>
            <a:r>
              <a:rPr lang="pt-BR" b="1" i="1" dirty="0" err="1"/>
              <a:t>Goal</a:t>
            </a:r>
            <a:r>
              <a:rPr lang="pt-BR" b="1" dirty="0"/>
              <a:t>/</a:t>
            </a:r>
            <a:r>
              <a:rPr lang="pt-BR" b="1" i="1" dirty="0" err="1"/>
              <a:t>Question</a:t>
            </a:r>
            <a:r>
              <a:rPr lang="pt-BR" b="1" dirty="0"/>
              <a:t>/</a:t>
            </a:r>
            <a:r>
              <a:rPr lang="pt-BR" b="1" i="1" dirty="0" err="1"/>
              <a:t>Metric</a:t>
            </a:r>
            <a:r>
              <a:rPr lang="pt-BR" b="1" dirty="0"/>
              <a:t>) e Avaliação da Qualidade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23528" y="2249424"/>
            <a:ext cx="8363272" cy="4325112"/>
          </a:xfrm>
        </p:spPr>
        <p:txBody>
          <a:bodyPr>
            <a:normAutofit/>
          </a:bodyPr>
          <a:lstStyle/>
          <a:p>
            <a:pPr lvl="0"/>
            <a:endParaRPr lang="pt-BR" i="1" dirty="0"/>
          </a:p>
          <a:p>
            <a:pPr lvl="0"/>
            <a:r>
              <a:rPr lang="pt-BR" i="1" dirty="0"/>
              <a:t>Conceitual:</a:t>
            </a:r>
            <a:endParaRPr lang="pt-BR" dirty="0"/>
          </a:p>
          <a:p>
            <a:pPr lvl="0"/>
            <a:endParaRPr lang="pt-BR" i="1" dirty="0"/>
          </a:p>
          <a:p>
            <a:pPr lvl="0"/>
            <a:r>
              <a:rPr lang="pt-BR" i="1" dirty="0"/>
              <a:t>Operacional:</a:t>
            </a:r>
            <a:endParaRPr lang="pt-BR" dirty="0"/>
          </a:p>
          <a:p>
            <a:pPr lvl="0"/>
            <a:endParaRPr lang="pt-BR" i="1" dirty="0"/>
          </a:p>
          <a:p>
            <a:pPr lvl="0"/>
            <a:r>
              <a:rPr lang="pt-BR" i="1" dirty="0"/>
              <a:t>Quantitativo:</a:t>
            </a:r>
            <a:endParaRPr lang="pt-BR" dirty="0"/>
          </a:p>
          <a:p>
            <a:endParaRPr 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14BAFD0-C20B-4570-A16A-7A23E53BC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636912"/>
            <a:ext cx="6263875" cy="2451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629" y="274638"/>
            <a:ext cx="8818741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48776"/>
            <a:ext cx="8208912" cy="5926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Modelo de Qualidade </a:t>
            </a:r>
            <a:r>
              <a:rPr lang="pt-BR" b="1" dirty="0" err="1"/>
              <a:t>SquaRE</a:t>
            </a:r>
            <a:r>
              <a:rPr lang="pt-BR" b="1" dirty="0"/>
              <a:t> – ISO/IEC 25010:2011</a:t>
            </a:r>
            <a:endParaRPr lang="pt-BR" dirty="0"/>
          </a:p>
        </p:txBody>
      </p:sp>
      <p:pic>
        <p:nvPicPr>
          <p:cNvPr id="25" name="Imagem 24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E9AE59E0-9C3A-4114-B7CE-F1D8B58E2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9512" y="1862898"/>
            <a:ext cx="8675878" cy="31322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conceitual para qualidade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36912"/>
            <a:ext cx="80295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0"/>
            <a:ext cx="6293948" cy="652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i="1" dirty="0"/>
              <a:t>Adequação funcional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>
            <a:normAutofit/>
          </a:bodyPr>
          <a:lstStyle/>
          <a:p>
            <a:r>
              <a:rPr lang="pt-BR" i="1" dirty="0"/>
              <a:t>Completude funcional</a:t>
            </a:r>
            <a:r>
              <a:rPr lang="pt-BR" dirty="0"/>
              <a:t>. </a:t>
            </a:r>
          </a:p>
          <a:p>
            <a:r>
              <a:rPr lang="pt-BR" i="1" dirty="0" err="1"/>
              <a:t>Corretude</a:t>
            </a:r>
            <a:r>
              <a:rPr lang="pt-BR" i="1" dirty="0"/>
              <a:t> funcional</a:t>
            </a:r>
            <a:r>
              <a:rPr lang="pt-BR" dirty="0"/>
              <a:t>. </a:t>
            </a:r>
          </a:p>
          <a:p>
            <a:r>
              <a:rPr lang="pt-BR" i="1" dirty="0"/>
              <a:t>Funcionalidade apropriada</a:t>
            </a:r>
            <a:r>
              <a:rPr lang="pt-BR" dirty="0"/>
              <a:t>. </a:t>
            </a:r>
          </a:p>
          <a:p>
            <a:pPr lvl="2"/>
            <a:endParaRPr lang="pt-BR" sz="2400"/>
          </a:p>
        </p:txBody>
      </p:sp>
      <p:pic>
        <p:nvPicPr>
          <p:cNvPr id="9" name="Imagem 8" descr="Uma imagem contendo texto&#10;&#10;Descrição gerada automaticamente">
            <a:extLst>
              <a:ext uri="{FF2B5EF4-FFF2-40B4-BE49-F238E27FC236}">
                <a16:creationId xmlns:a16="http://schemas.microsoft.com/office/drawing/2014/main" id="{186574B6-C42B-4C4A-ADBD-F0D4AF7D9D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r="25846" b="2"/>
          <a:stretch/>
        </p:blipFill>
        <p:spPr>
          <a:xfrm>
            <a:off x="4270248" y="1600200"/>
            <a:ext cx="36576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Confiabilidade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>
            <a:normAutofit/>
          </a:bodyPr>
          <a:lstStyle/>
          <a:p>
            <a:r>
              <a:rPr lang="pt-BR" i="1" dirty="0"/>
              <a:t>Maturidade</a:t>
            </a:r>
            <a:r>
              <a:rPr lang="pt-BR" dirty="0"/>
              <a:t>. </a:t>
            </a:r>
          </a:p>
          <a:p>
            <a:r>
              <a:rPr lang="pt-BR" i="1" dirty="0"/>
              <a:t>Disponibilidade</a:t>
            </a:r>
            <a:r>
              <a:rPr lang="pt-BR" dirty="0"/>
              <a:t>. </a:t>
            </a:r>
          </a:p>
          <a:p>
            <a:r>
              <a:rPr lang="pt-BR" i="1" dirty="0"/>
              <a:t>Tolerância a falhas</a:t>
            </a:r>
            <a:r>
              <a:rPr lang="pt-BR" dirty="0"/>
              <a:t>. </a:t>
            </a:r>
          </a:p>
          <a:p>
            <a:r>
              <a:rPr lang="pt-BR" i="1" dirty="0"/>
              <a:t>Recuperabilidade</a:t>
            </a:r>
            <a:r>
              <a:rPr lang="pt-BR" dirty="0"/>
              <a:t>. </a:t>
            </a:r>
          </a:p>
        </p:txBody>
      </p:sp>
      <p:pic>
        <p:nvPicPr>
          <p:cNvPr id="8" name="Imagem 7" descr="Uma imagem contendo cachorro, árvore, ao ar livre, animal&#10;&#10;Descrição gerada automaticamente">
            <a:extLst>
              <a:ext uri="{FF2B5EF4-FFF2-40B4-BE49-F238E27FC236}">
                <a16:creationId xmlns:a16="http://schemas.microsoft.com/office/drawing/2014/main" id="{2F8B93E9-8296-458B-9B8A-1928A7B2B6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0578" r="19422"/>
          <a:stretch/>
        </p:blipFill>
        <p:spPr>
          <a:xfrm>
            <a:off x="4270248" y="1600200"/>
            <a:ext cx="36576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b="1" dirty="0"/>
              <a:t>Usabilidade</a:t>
            </a:r>
            <a:endParaRPr lang="pt-BR" dirty="0"/>
          </a:p>
        </p:txBody>
      </p:sp>
      <p:pic>
        <p:nvPicPr>
          <p:cNvPr id="5" name="Imagem 4" descr="Uma imagem contendo interior, cabine&#10;&#10;Descrição gerada automaticamente">
            <a:extLst>
              <a:ext uri="{FF2B5EF4-FFF2-40B4-BE49-F238E27FC236}">
                <a16:creationId xmlns:a16="http://schemas.microsoft.com/office/drawing/2014/main" id="{72220BE6-2D63-4A40-A6DF-CFA80A8E48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3696" r="16304"/>
          <a:stretch/>
        </p:blipFill>
        <p:spPr>
          <a:xfrm>
            <a:off x="457200" y="1600200"/>
            <a:ext cx="3657600" cy="4572000"/>
          </a:xfrm>
          <a:prstGeom prst="rect">
            <a:avLst/>
          </a:prstGeom>
          <a:noFill/>
        </p:spPr>
      </p:pic>
      <p:sp>
        <p:nvSpPr>
          <p:cNvPr id="3" name="Espaço Reservado para Conteúdo 2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>
            <a:normAutofit/>
          </a:bodyPr>
          <a:lstStyle/>
          <a:p>
            <a:r>
              <a:rPr lang="pt-BR" i="1" dirty="0"/>
              <a:t>Apropriação reconhecível</a:t>
            </a:r>
            <a:r>
              <a:rPr lang="pt-BR" dirty="0"/>
              <a:t>. </a:t>
            </a:r>
          </a:p>
          <a:p>
            <a:r>
              <a:rPr lang="pt-BR" i="1" dirty="0"/>
              <a:t>Inteligibilidade</a:t>
            </a:r>
            <a:r>
              <a:rPr lang="pt-BR" dirty="0"/>
              <a:t>. </a:t>
            </a:r>
          </a:p>
          <a:p>
            <a:r>
              <a:rPr lang="pt-BR" i="1" dirty="0"/>
              <a:t>Operabilidade. </a:t>
            </a:r>
          </a:p>
          <a:p>
            <a:r>
              <a:rPr lang="pt-BR" i="1" dirty="0"/>
              <a:t>Proteção contra erro de usuário.</a:t>
            </a:r>
            <a:r>
              <a:rPr lang="pt-BR" dirty="0"/>
              <a:t> </a:t>
            </a:r>
          </a:p>
          <a:p>
            <a:r>
              <a:rPr lang="pt-BR" i="1" dirty="0"/>
              <a:t>Estética de interface com usuário.</a:t>
            </a:r>
            <a:r>
              <a:rPr lang="pt-BR" dirty="0"/>
              <a:t> </a:t>
            </a:r>
          </a:p>
          <a:p>
            <a:r>
              <a:rPr lang="pt-BR" i="1" dirty="0"/>
              <a:t>Acessibilidade.</a:t>
            </a:r>
            <a:r>
              <a:rPr lang="pt-BR" dirty="0"/>
              <a:t>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136C39DB-42F2-4C59-A65F-8625ED971B16}" vid="{06DFB6B4-E2F9-4002-B90A-80CCA8A2CA65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582</Words>
  <Application>Microsoft Office PowerPoint</Application>
  <PresentationFormat>Apresentação na tela (4:3)</PresentationFormat>
  <Paragraphs>156</Paragraphs>
  <Slides>33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7" baseType="lpstr">
      <vt:lpstr>Calibri</vt:lpstr>
      <vt:lpstr>Wingdings</vt:lpstr>
      <vt:lpstr>Wingdings 2</vt:lpstr>
      <vt:lpstr>Tema1</vt:lpstr>
      <vt:lpstr>Qualidade de Produto de Software</vt:lpstr>
      <vt:lpstr>Conteúdo</vt:lpstr>
      <vt:lpstr>Qualidade de software</vt:lpstr>
      <vt:lpstr>Modelo de Qualidade SquaRE – ISO/IEC 25010:2011</vt:lpstr>
      <vt:lpstr>Abordagem conceitual para qualidade</vt:lpstr>
      <vt:lpstr>Apresentação do PowerPoint</vt:lpstr>
      <vt:lpstr>Adequação funcional</vt:lpstr>
      <vt:lpstr>Confiabilidade</vt:lpstr>
      <vt:lpstr>Usabilidade</vt:lpstr>
      <vt:lpstr>Eficiência de desempenho </vt:lpstr>
      <vt:lpstr>Segurança</vt:lpstr>
      <vt:lpstr>Compatibilidade </vt:lpstr>
      <vt:lpstr>Manutenibilidade </vt:lpstr>
      <vt:lpstr>Portabilidade</vt:lpstr>
      <vt:lpstr>Qualidades do Software em Uso</vt:lpstr>
      <vt:lpstr>Efetividade</vt:lpstr>
      <vt:lpstr>Eficiência</vt:lpstr>
      <vt:lpstr>Satisfação</vt:lpstr>
      <vt:lpstr>Uso sem riscos</vt:lpstr>
      <vt:lpstr>Cobertura de contexto</vt:lpstr>
      <vt:lpstr>Instalação de um Programa de Melhoria de Qualidade</vt:lpstr>
      <vt:lpstr>Gestão da Qualidade</vt:lpstr>
      <vt:lpstr>Papeis em uma reunião walkthrough</vt:lpstr>
      <vt:lpstr>Perfis psicológicos em uma reunião walkthrouh</vt:lpstr>
      <vt:lpstr>Papeis em uma inspeção Fagan</vt:lpstr>
      <vt:lpstr>Atividades de uma inspeção Fagan</vt:lpstr>
      <vt:lpstr>Medição da qualidade</vt:lpstr>
      <vt:lpstr>Requisitos de Qualidade</vt:lpstr>
      <vt:lpstr>Escala MoSCoW</vt:lpstr>
      <vt:lpstr>Custo da qualidade</vt:lpstr>
      <vt:lpstr>GQM (Goal/Question/Metric) e Avaliação da Qualidade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Qualidade de Produto de Software</dc:title>
  <dc:creator>Raul Sidnei</dc:creator>
  <cp:lastModifiedBy>Raul Sidnei</cp:lastModifiedBy>
  <cp:revision>1</cp:revision>
  <dcterms:created xsi:type="dcterms:W3CDTF">2020-10-15T13:06:59Z</dcterms:created>
  <dcterms:modified xsi:type="dcterms:W3CDTF">2020-10-15T13:13:52Z</dcterms:modified>
</cp:coreProperties>
</file>