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6" r:id="rId2"/>
    <p:sldId id="312" r:id="rId3"/>
    <p:sldId id="258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28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285" r:id="rId26"/>
    <p:sldId id="333" r:id="rId27"/>
    <p:sldId id="334" r:id="rId28"/>
    <p:sldId id="335" r:id="rId29"/>
    <p:sldId id="336" r:id="rId30"/>
    <p:sldId id="337" r:id="rId31"/>
    <p:sldId id="338" r:id="rId32"/>
    <p:sldId id="339" r:id="rId33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8ED1A-B6BC-463C-9CDB-98F6F07E805D}" v="28" dt="2020-10-15T13:23:19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DC38ED1A-B6BC-463C-9CDB-98F6F07E805D}"/>
    <pc:docChg chg="custSel modSld">
      <pc:chgData name="Raul Sidnei" userId="1279d5d3ca440258" providerId="LiveId" clId="{DC38ED1A-B6BC-463C-9CDB-98F6F07E805D}" dt="2020-10-15T13:23:50.063" v="47" actId="26606"/>
      <pc:docMkLst>
        <pc:docMk/>
      </pc:docMkLst>
      <pc:sldChg chg="addSp modSp">
        <pc:chgData name="Raul Sidnei" userId="1279d5d3ca440258" providerId="LiveId" clId="{DC38ED1A-B6BC-463C-9CDB-98F6F07E805D}" dt="2020-10-15T13:21:36.083" v="32" actId="1076"/>
        <pc:sldMkLst>
          <pc:docMk/>
          <pc:sldMk cId="0" sldId="285"/>
        </pc:sldMkLst>
        <pc:picChg chg="add mod">
          <ac:chgData name="Raul Sidnei" userId="1279d5d3ca440258" providerId="LiveId" clId="{DC38ED1A-B6BC-463C-9CDB-98F6F07E805D}" dt="2020-10-15T13:21:36.083" v="32" actId="1076"/>
          <ac:picMkLst>
            <pc:docMk/>
            <pc:sldMk cId="0" sldId="285"/>
            <ac:picMk id="7170" creationId="{7818C5DA-EAB7-4DF0-AF98-07B1A813F2DA}"/>
          </ac:picMkLst>
        </pc:picChg>
      </pc:sldChg>
      <pc:sldChg chg="addSp delSp modSp mod">
        <pc:chgData name="Raul Sidnei" userId="1279d5d3ca440258" providerId="LiveId" clId="{DC38ED1A-B6BC-463C-9CDB-98F6F07E805D}" dt="2020-10-15T13:14:08.339" v="0" actId="26606"/>
        <pc:sldMkLst>
          <pc:docMk/>
          <pc:sldMk cId="1853474639" sldId="312"/>
        </pc:sldMkLst>
        <pc:spChg chg="mod">
          <ac:chgData name="Raul Sidnei" userId="1279d5d3ca440258" providerId="LiveId" clId="{DC38ED1A-B6BC-463C-9CDB-98F6F07E805D}" dt="2020-10-15T13:14:08.339" v="0" actId="26606"/>
          <ac:spMkLst>
            <pc:docMk/>
            <pc:sldMk cId="1853474639" sldId="312"/>
            <ac:spMk id="2" creationId="{7E02F4DF-3348-4409-9411-E6C9BBCA8A84}"/>
          </ac:spMkLst>
        </pc:spChg>
        <pc:spChg chg="del">
          <ac:chgData name="Raul Sidnei" userId="1279d5d3ca440258" providerId="LiveId" clId="{DC38ED1A-B6BC-463C-9CDB-98F6F07E805D}" dt="2020-10-15T13:14:08.339" v="0" actId="26606"/>
          <ac:spMkLst>
            <pc:docMk/>
            <pc:sldMk cId="1853474639" sldId="312"/>
            <ac:spMk id="3" creationId="{75823E58-0F7E-4E40-A67E-0137B6B6454F}"/>
          </ac:spMkLst>
        </pc:spChg>
        <pc:graphicFrameChg chg="add">
          <ac:chgData name="Raul Sidnei" userId="1279d5d3ca440258" providerId="LiveId" clId="{DC38ED1A-B6BC-463C-9CDB-98F6F07E805D}" dt="2020-10-15T13:14:08.339" v="0" actId="26606"/>
          <ac:graphicFrameMkLst>
            <pc:docMk/>
            <pc:sldMk cId="1853474639" sldId="312"/>
            <ac:graphicFrameMk id="5" creationId="{382015B4-3254-4114-AA1E-B9EE7B4E0C1D}"/>
          </ac:graphicFrameMkLst>
        </pc:graphicFrameChg>
      </pc:sldChg>
      <pc:sldChg chg="addSp delSp modSp mod">
        <pc:chgData name="Raul Sidnei" userId="1279d5d3ca440258" providerId="LiveId" clId="{DC38ED1A-B6BC-463C-9CDB-98F6F07E805D}" dt="2020-10-15T13:14:15.266" v="1" actId="26606"/>
        <pc:sldMkLst>
          <pc:docMk/>
          <pc:sldMk cId="1509998053" sldId="313"/>
        </pc:sldMkLst>
        <pc:spChg chg="mod">
          <ac:chgData name="Raul Sidnei" userId="1279d5d3ca440258" providerId="LiveId" clId="{DC38ED1A-B6BC-463C-9CDB-98F6F07E805D}" dt="2020-10-15T13:14:15.266" v="1" actId="26606"/>
          <ac:spMkLst>
            <pc:docMk/>
            <pc:sldMk cId="1509998053" sldId="313"/>
            <ac:spMk id="2" creationId="{8AA14BFB-7B93-40CE-A33D-2F029EF0A3C0}"/>
          </ac:spMkLst>
        </pc:spChg>
        <pc:spChg chg="del">
          <ac:chgData name="Raul Sidnei" userId="1279d5d3ca440258" providerId="LiveId" clId="{DC38ED1A-B6BC-463C-9CDB-98F6F07E805D}" dt="2020-10-15T13:14:15.266" v="1" actId="26606"/>
          <ac:spMkLst>
            <pc:docMk/>
            <pc:sldMk cId="1509998053" sldId="313"/>
            <ac:spMk id="3" creationId="{CE672F0F-9110-42AE-9507-ECDBF801EC6E}"/>
          </ac:spMkLst>
        </pc:spChg>
        <pc:graphicFrameChg chg="add">
          <ac:chgData name="Raul Sidnei" userId="1279d5d3ca440258" providerId="LiveId" clId="{DC38ED1A-B6BC-463C-9CDB-98F6F07E805D}" dt="2020-10-15T13:14:15.266" v="1" actId="26606"/>
          <ac:graphicFrameMkLst>
            <pc:docMk/>
            <pc:sldMk cId="1509998053" sldId="313"/>
            <ac:graphicFrameMk id="5" creationId="{677A41C5-40EC-4560-A2C4-DD64B3DEB693}"/>
          </ac:graphicFrameMkLst>
        </pc:graphicFrameChg>
      </pc:sldChg>
      <pc:sldChg chg="modSp mod">
        <pc:chgData name="Raul Sidnei" userId="1279d5d3ca440258" providerId="LiveId" clId="{DC38ED1A-B6BC-463C-9CDB-98F6F07E805D}" dt="2020-10-15T13:14:24.416" v="2" actId="14100"/>
        <pc:sldMkLst>
          <pc:docMk/>
          <pc:sldMk cId="1416634704" sldId="314"/>
        </pc:sldMkLst>
        <pc:graphicFrameChg chg="mod modGraphic">
          <ac:chgData name="Raul Sidnei" userId="1279d5d3ca440258" providerId="LiveId" clId="{DC38ED1A-B6BC-463C-9CDB-98F6F07E805D}" dt="2020-10-15T13:14:24.416" v="2" actId="14100"/>
          <ac:graphicFrameMkLst>
            <pc:docMk/>
            <pc:sldMk cId="1416634704" sldId="314"/>
            <ac:graphicFrameMk id="4" creationId="{86907942-970D-4594-B180-53C8D7E1B876}"/>
          </ac:graphicFrameMkLst>
        </pc:graphicFrameChg>
      </pc:sldChg>
      <pc:sldChg chg="addSp delSp modSp mod">
        <pc:chgData name="Raul Sidnei" userId="1279d5d3ca440258" providerId="LiveId" clId="{DC38ED1A-B6BC-463C-9CDB-98F6F07E805D}" dt="2020-10-15T13:14:37.701" v="3" actId="26606"/>
        <pc:sldMkLst>
          <pc:docMk/>
          <pc:sldMk cId="3951145503" sldId="316"/>
        </pc:sldMkLst>
        <pc:spChg chg="mod">
          <ac:chgData name="Raul Sidnei" userId="1279d5d3ca440258" providerId="LiveId" clId="{DC38ED1A-B6BC-463C-9CDB-98F6F07E805D}" dt="2020-10-15T13:14:37.701" v="3" actId="26606"/>
          <ac:spMkLst>
            <pc:docMk/>
            <pc:sldMk cId="3951145503" sldId="316"/>
            <ac:spMk id="2" creationId="{08857F03-5F0E-4F8A-A392-9C222927338B}"/>
          </ac:spMkLst>
        </pc:spChg>
        <pc:spChg chg="del">
          <ac:chgData name="Raul Sidnei" userId="1279d5d3ca440258" providerId="LiveId" clId="{DC38ED1A-B6BC-463C-9CDB-98F6F07E805D}" dt="2020-10-15T13:14:37.701" v="3" actId="26606"/>
          <ac:spMkLst>
            <pc:docMk/>
            <pc:sldMk cId="3951145503" sldId="316"/>
            <ac:spMk id="3" creationId="{E7C7BC16-9098-4A16-A70F-AFAF25EBF977}"/>
          </ac:spMkLst>
        </pc:spChg>
        <pc:graphicFrameChg chg="add">
          <ac:chgData name="Raul Sidnei" userId="1279d5d3ca440258" providerId="LiveId" clId="{DC38ED1A-B6BC-463C-9CDB-98F6F07E805D}" dt="2020-10-15T13:14:37.701" v="3" actId="26606"/>
          <ac:graphicFrameMkLst>
            <pc:docMk/>
            <pc:sldMk cId="3951145503" sldId="316"/>
            <ac:graphicFrameMk id="5" creationId="{BC467B65-60BE-49F6-8086-AE993C938401}"/>
          </ac:graphicFrameMkLst>
        </pc:graphicFrameChg>
      </pc:sldChg>
      <pc:sldChg chg="modSp mod">
        <pc:chgData name="Raul Sidnei" userId="1279d5d3ca440258" providerId="LiveId" clId="{DC38ED1A-B6BC-463C-9CDB-98F6F07E805D}" dt="2020-10-15T13:14:45.829" v="4" actId="1076"/>
        <pc:sldMkLst>
          <pc:docMk/>
          <pc:sldMk cId="1537610623" sldId="317"/>
        </pc:sldMkLst>
        <pc:graphicFrameChg chg="mod">
          <ac:chgData name="Raul Sidnei" userId="1279d5d3ca440258" providerId="LiveId" clId="{DC38ED1A-B6BC-463C-9CDB-98F6F07E805D}" dt="2020-10-15T13:14:45.829" v="4" actId="1076"/>
          <ac:graphicFrameMkLst>
            <pc:docMk/>
            <pc:sldMk cId="1537610623" sldId="317"/>
            <ac:graphicFrameMk id="4" creationId="{9B652FE8-65A1-4D84-9257-ED925060E22F}"/>
          </ac:graphicFrameMkLst>
        </pc:graphicFrameChg>
      </pc:sldChg>
      <pc:sldChg chg="modSp mod">
        <pc:chgData name="Raul Sidnei" userId="1279d5d3ca440258" providerId="LiveId" clId="{DC38ED1A-B6BC-463C-9CDB-98F6F07E805D}" dt="2020-10-15T13:15:03.157" v="5" actId="1076"/>
        <pc:sldMkLst>
          <pc:docMk/>
          <pc:sldMk cId="1327787518" sldId="323"/>
        </pc:sldMkLst>
        <pc:graphicFrameChg chg="mod">
          <ac:chgData name="Raul Sidnei" userId="1279d5d3ca440258" providerId="LiveId" clId="{DC38ED1A-B6BC-463C-9CDB-98F6F07E805D}" dt="2020-10-15T13:15:03.157" v="5" actId="1076"/>
          <ac:graphicFrameMkLst>
            <pc:docMk/>
            <pc:sldMk cId="1327787518" sldId="323"/>
            <ac:graphicFrameMk id="4" creationId="{2935C076-FC68-47C8-A3D4-0FE8D8CE6657}"/>
          </ac:graphicFrameMkLst>
        </pc:graphicFrameChg>
      </pc:sldChg>
      <pc:sldChg chg="addSp modSp">
        <pc:chgData name="Raul Sidnei" userId="1279d5d3ca440258" providerId="LiveId" clId="{DC38ED1A-B6BC-463C-9CDB-98F6F07E805D}" dt="2020-10-15T13:15:45.137" v="7" actId="1076"/>
        <pc:sldMkLst>
          <pc:docMk/>
          <pc:sldMk cId="929487244" sldId="326"/>
        </pc:sldMkLst>
        <pc:picChg chg="add mod">
          <ac:chgData name="Raul Sidnei" userId="1279d5d3ca440258" providerId="LiveId" clId="{DC38ED1A-B6BC-463C-9CDB-98F6F07E805D}" dt="2020-10-15T13:15:45.137" v="7" actId="1076"/>
          <ac:picMkLst>
            <pc:docMk/>
            <pc:sldMk cId="929487244" sldId="326"/>
            <ac:picMk id="1026" creationId="{2DA3AB75-5ADF-44C3-891B-92F84C8C4E33}"/>
          </ac:picMkLst>
        </pc:picChg>
      </pc:sldChg>
      <pc:sldChg chg="addSp modSp mod">
        <pc:chgData name="Raul Sidnei" userId="1279d5d3ca440258" providerId="LiveId" clId="{DC38ED1A-B6BC-463C-9CDB-98F6F07E805D}" dt="2020-10-15T13:16:57.402" v="17" actId="1076"/>
        <pc:sldMkLst>
          <pc:docMk/>
          <pc:sldMk cId="1304640965" sldId="327"/>
        </pc:sldMkLst>
        <pc:spChg chg="mod">
          <ac:chgData name="Raul Sidnei" userId="1279d5d3ca440258" providerId="LiveId" clId="{DC38ED1A-B6BC-463C-9CDB-98F6F07E805D}" dt="2020-10-15T13:15:53.267" v="8" actId="1076"/>
          <ac:spMkLst>
            <pc:docMk/>
            <pc:sldMk cId="1304640965" sldId="327"/>
            <ac:spMk id="2" creationId="{8FF247EB-6051-4C81-A0BC-7E80ED9E5FB4}"/>
          </ac:spMkLst>
        </pc:spChg>
        <pc:graphicFrameChg chg="mod">
          <ac:chgData name="Raul Sidnei" userId="1279d5d3ca440258" providerId="LiveId" clId="{DC38ED1A-B6BC-463C-9CDB-98F6F07E805D}" dt="2020-10-15T13:15:56.865" v="9" actId="1076"/>
          <ac:graphicFrameMkLst>
            <pc:docMk/>
            <pc:sldMk cId="1304640965" sldId="327"/>
            <ac:graphicFrameMk id="4" creationId="{5CB58F34-16DE-4A33-984F-6D13435BEDDC}"/>
          </ac:graphicFrameMkLst>
        </pc:graphicFrameChg>
        <pc:picChg chg="add mod">
          <ac:chgData name="Raul Sidnei" userId="1279d5d3ca440258" providerId="LiveId" clId="{DC38ED1A-B6BC-463C-9CDB-98F6F07E805D}" dt="2020-10-15T13:16:57.402" v="17" actId="1076"/>
          <ac:picMkLst>
            <pc:docMk/>
            <pc:sldMk cId="1304640965" sldId="327"/>
            <ac:picMk id="2050" creationId="{F1095666-8BCA-4AB6-A538-AB73834190F7}"/>
          </ac:picMkLst>
        </pc:picChg>
      </pc:sldChg>
      <pc:sldChg chg="addSp modSp mod">
        <pc:chgData name="Raul Sidnei" userId="1279d5d3ca440258" providerId="LiveId" clId="{DC38ED1A-B6BC-463C-9CDB-98F6F07E805D}" dt="2020-10-15T13:17:57.751" v="20" actId="1076"/>
        <pc:sldMkLst>
          <pc:docMk/>
          <pc:sldMk cId="118140278" sldId="328"/>
        </pc:sldMkLst>
        <pc:spChg chg="mod">
          <ac:chgData name="Raul Sidnei" userId="1279d5d3ca440258" providerId="LiveId" clId="{DC38ED1A-B6BC-463C-9CDB-98F6F07E805D}" dt="2020-10-15T13:16:14.249" v="11" actId="1076"/>
          <ac:spMkLst>
            <pc:docMk/>
            <pc:sldMk cId="118140278" sldId="328"/>
            <ac:spMk id="2" creationId="{F727548D-F450-4598-9921-5A6E9487B47F}"/>
          </ac:spMkLst>
        </pc:spChg>
        <pc:graphicFrameChg chg="mod">
          <ac:chgData name="Raul Sidnei" userId="1279d5d3ca440258" providerId="LiveId" clId="{DC38ED1A-B6BC-463C-9CDB-98F6F07E805D}" dt="2020-10-15T13:16:09.075" v="10" actId="1076"/>
          <ac:graphicFrameMkLst>
            <pc:docMk/>
            <pc:sldMk cId="118140278" sldId="328"/>
            <ac:graphicFrameMk id="4" creationId="{DF05BCC5-4E3C-46DF-95AF-1A2A22A315A4}"/>
          </ac:graphicFrameMkLst>
        </pc:graphicFrameChg>
        <pc:picChg chg="add mod">
          <ac:chgData name="Raul Sidnei" userId="1279d5d3ca440258" providerId="LiveId" clId="{DC38ED1A-B6BC-463C-9CDB-98F6F07E805D}" dt="2020-10-15T13:17:57.751" v="20" actId="1076"/>
          <ac:picMkLst>
            <pc:docMk/>
            <pc:sldMk cId="118140278" sldId="328"/>
            <ac:picMk id="3074" creationId="{2CF40AF9-4CC1-4CBC-AD4C-DA8B2E3859F1}"/>
          </ac:picMkLst>
        </pc:picChg>
      </pc:sldChg>
      <pc:sldChg chg="addSp modSp mod">
        <pc:chgData name="Raul Sidnei" userId="1279d5d3ca440258" providerId="LiveId" clId="{DC38ED1A-B6BC-463C-9CDB-98F6F07E805D}" dt="2020-10-15T13:18:33.589" v="23" actId="1076"/>
        <pc:sldMkLst>
          <pc:docMk/>
          <pc:sldMk cId="3072688183" sldId="329"/>
        </pc:sldMkLst>
        <pc:spChg chg="mod">
          <ac:chgData name="Raul Sidnei" userId="1279d5d3ca440258" providerId="LiveId" clId="{DC38ED1A-B6BC-463C-9CDB-98F6F07E805D}" dt="2020-10-15T13:16:22.392" v="13" actId="1076"/>
          <ac:spMkLst>
            <pc:docMk/>
            <pc:sldMk cId="3072688183" sldId="329"/>
            <ac:spMk id="2" creationId="{13D9740F-C383-42AE-8FC7-3E7DC317D1B9}"/>
          </ac:spMkLst>
        </pc:spChg>
        <pc:graphicFrameChg chg="mod">
          <ac:chgData name="Raul Sidnei" userId="1279d5d3ca440258" providerId="LiveId" clId="{DC38ED1A-B6BC-463C-9CDB-98F6F07E805D}" dt="2020-10-15T13:16:22.392" v="13" actId="1076"/>
          <ac:graphicFrameMkLst>
            <pc:docMk/>
            <pc:sldMk cId="3072688183" sldId="329"/>
            <ac:graphicFrameMk id="4" creationId="{42D5BC4A-D5D9-41EE-AD87-14535E67B744}"/>
          </ac:graphicFrameMkLst>
        </pc:graphicFrameChg>
        <pc:picChg chg="add mod">
          <ac:chgData name="Raul Sidnei" userId="1279d5d3ca440258" providerId="LiveId" clId="{DC38ED1A-B6BC-463C-9CDB-98F6F07E805D}" dt="2020-10-15T13:18:33.589" v="23" actId="1076"/>
          <ac:picMkLst>
            <pc:docMk/>
            <pc:sldMk cId="3072688183" sldId="329"/>
            <ac:picMk id="4098" creationId="{8D6C8F31-427C-46E2-8240-45C306E8C41E}"/>
          </ac:picMkLst>
        </pc:picChg>
      </pc:sldChg>
      <pc:sldChg chg="addSp modSp mod">
        <pc:chgData name="Raul Sidnei" userId="1279d5d3ca440258" providerId="LiveId" clId="{DC38ED1A-B6BC-463C-9CDB-98F6F07E805D}" dt="2020-10-15T13:19:01.720" v="26" actId="1076"/>
        <pc:sldMkLst>
          <pc:docMk/>
          <pc:sldMk cId="531980510" sldId="330"/>
        </pc:sldMkLst>
        <pc:spChg chg="mod">
          <ac:chgData name="Raul Sidnei" userId="1279d5d3ca440258" providerId="LiveId" clId="{DC38ED1A-B6BC-463C-9CDB-98F6F07E805D}" dt="2020-10-15T13:16:29.199" v="14" actId="1076"/>
          <ac:spMkLst>
            <pc:docMk/>
            <pc:sldMk cId="531980510" sldId="330"/>
            <ac:spMk id="2" creationId="{7E82B136-420F-48E0-A627-50261AD16053}"/>
          </ac:spMkLst>
        </pc:spChg>
        <pc:graphicFrameChg chg="mod">
          <ac:chgData name="Raul Sidnei" userId="1279d5d3ca440258" providerId="LiveId" clId="{DC38ED1A-B6BC-463C-9CDB-98F6F07E805D}" dt="2020-10-15T13:16:29.199" v="14" actId="1076"/>
          <ac:graphicFrameMkLst>
            <pc:docMk/>
            <pc:sldMk cId="531980510" sldId="330"/>
            <ac:graphicFrameMk id="4" creationId="{A96D9666-96C2-4C84-91EE-AA9876F2E94C}"/>
          </ac:graphicFrameMkLst>
        </pc:graphicFrameChg>
        <pc:picChg chg="add mod">
          <ac:chgData name="Raul Sidnei" userId="1279d5d3ca440258" providerId="LiveId" clId="{DC38ED1A-B6BC-463C-9CDB-98F6F07E805D}" dt="2020-10-15T13:19:01.720" v="26" actId="1076"/>
          <ac:picMkLst>
            <pc:docMk/>
            <pc:sldMk cId="531980510" sldId="330"/>
            <ac:picMk id="5122" creationId="{BBA7D6B9-AE69-4288-A1DB-633F6413CFDD}"/>
          </ac:picMkLst>
        </pc:picChg>
      </pc:sldChg>
      <pc:sldChg chg="addSp modSp mod modClrScheme chgLayout">
        <pc:chgData name="Raul Sidnei" userId="1279d5d3ca440258" providerId="LiveId" clId="{DC38ED1A-B6BC-463C-9CDB-98F6F07E805D}" dt="2020-10-15T13:19:34.625" v="28" actId="26606"/>
        <pc:sldMkLst>
          <pc:docMk/>
          <pc:sldMk cId="2039435579" sldId="331"/>
        </pc:sldMkLst>
        <pc:spChg chg="mod">
          <ac:chgData name="Raul Sidnei" userId="1279d5d3ca440258" providerId="LiveId" clId="{DC38ED1A-B6BC-463C-9CDB-98F6F07E805D}" dt="2020-10-15T13:19:34.625" v="28" actId="26606"/>
          <ac:spMkLst>
            <pc:docMk/>
            <pc:sldMk cId="2039435579" sldId="331"/>
            <ac:spMk id="2" creationId="{3D1C900C-DAA9-4E7B-99A2-DC81D699A142}"/>
          </ac:spMkLst>
        </pc:spChg>
        <pc:spChg chg="mod">
          <ac:chgData name="Raul Sidnei" userId="1279d5d3ca440258" providerId="LiveId" clId="{DC38ED1A-B6BC-463C-9CDB-98F6F07E805D}" dt="2020-10-15T13:19:34.625" v="28" actId="26606"/>
          <ac:spMkLst>
            <pc:docMk/>
            <pc:sldMk cId="2039435579" sldId="331"/>
            <ac:spMk id="3" creationId="{7A72E0B1-448E-4E72-8942-C2B60587F732}"/>
          </ac:spMkLst>
        </pc:spChg>
        <pc:picChg chg="add mod">
          <ac:chgData name="Raul Sidnei" userId="1279d5d3ca440258" providerId="LiveId" clId="{DC38ED1A-B6BC-463C-9CDB-98F6F07E805D}" dt="2020-10-15T13:19:34.625" v="28" actId="26606"/>
          <ac:picMkLst>
            <pc:docMk/>
            <pc:sldMk cId="2039435579" sldId="331"/>
            <ac:picMk id="6146" creationId="{BFD54055-2F30-4695-8E8A-DE7063CCD6AB}"/>
          </ac:picMkLst>
        </pc:picChg>
      </pc:sldChg>
      <pc:sldChg chg="addSp modSp">
        <pc:chgData name="Raul Sidnei" userId="1279d5d3ca440258" providerId="LiveId" clId="{DC38ED1A-B6BC-463C-9CDB-98F6F07E805D}" dt="2020-10-15T13:22:33.778" v="36" actId="1076"/>
        <pc:sldMkLst>
          <pc:docMk/>
          <pc:sldMk cId="2864572870" sldId="333"/>
        </pc:sldMkLst>
        <pc:graphicFrameChg chg="mod">
          <ac:chgData name="Raul Sidnei" userId="1279d5d3ca440258" providerId="LiveId" clId="{DC38ED1A-B6BC-463C-9CDB-98F6F07E805D}" dt="2020-10-15T13:22:24.046" v="33"/>
          <ac:graphicFrameMkLst>
            <pc:docMk/>
            <pc:sldMk cId="2864572870" sldId="333"/>
            <ac:graphicFrameMk id="4" creationId="{F18C36AC-A04A-44BD-AF69-34A6C6EE9ACD}"/>
          </ac:graphicFrameMkLst>
        </pc:graphicFrameChg>
        <pc:picChg chg="add mod">
          <ac:chgData name="Raul Sidnei" userId="1279d5d3ca440258" providerId="LiveId" clId="{DC38ED1A-B6BC-463C-9CDB-98F6F07E805D}" dt="2020-10-15T13:22:33.778" v="36" actId="1076"/>
          <ac:picMkLst>
            <pc:docMk/>
            <pc:sldMk cId="2864572870" sldId="333"/>
            <ac:picMk id="8194" creationId="{82790A7B-E463-4A0E-A3B9-E4947E9E93D4}"/>
          </ac:picMkLst>
        </pc:picChg>
      </pc:sldChg>
      <pc:sldChg chg="addSp modSp mod">
        <pc:chgData name="Raul Sidnei" userId="1279d5d3ca440258" providerId="LiveId" clId="{DC38ED1A-B6BC-463C-9CDB-98F6F07E805D}" dt="2020-10-15T13:23:21.658" v="44" actId="1076"/>
        <pc:sldMkLst>
          <pc:docMk/>
          <pc:sldMk cId="1822119931" sldId="334"/>
        </pc:sldMkLst>
        <pc:spChg chg="mod">
          <ac:chgData name="Raul Sidnei" userId="1279d5d3ca440258" providerId="LiveId" clId="{DC38ED1A-B6BC-463C-9CDB-98F6F07E805D}" dt="2020-10-15T13:22:41.550" v="37" actId="1076"/>
          <ac:spMkLst>
            <pc:docMk/>
            <pc:sldMk cId="1822119931" sldId="334"/>
            <ac:spMk id="2" creationId="{BDAD9BA4-12D8-49D0-9784-F1BBE53F7F31}"/>
          </ac:spMkLst>
        </pc:spChg>
        <pc:graphicFrameChg chg="mod">
          <ac:chgData name="Raul Sidnei" userId="1279d5d3ca440258" providerId="LiveId" clId="{DC38ED1A-B6BC-463C-9CDB-98F6F07E805D}" dt="2020-10-15T13:23:21.658" v="44" actId="1076"/>
          <ac:graphicFrameMkLst>
            <pc:docMk/>
            <pc:sldMk cId="1822119931" sldId="334"/>
            <ac:graphicFrameMk id="4" creationId="{04C0F922-E0E6-434F-91FC-E7E5514451F4}"/>
          </ac:graphicFrameMkLst>
        </pc:graphicFrameChg>
        <pc:picChg chg="add mod">
          <ac:chgData name="Raul Sidnei" userId="1279d5d3ca440258" providerId="LiveId" clId="{DC38ED1A-B6BC-463C-9CDB-98F6F07E805D}" dt="2020-10-15T13:23:19.279" v="43" actId="1076"/>
          <ac:picMkLst>
            <pc:docMk/>
            <pc:sldMk cId="1822119931" sldId="334"/>
            <ac:picMk id="9218" creationId="{7696FF96-79DD-44C3-99AC-9D52596119C3}"/>
          </ac:picMkLst>
        </pc:picChg>
      </pc:sldChg>
      <pc:sldChg chg="addSp delSp modSp mod">
        <pc:chgData name="Raul Sidnei" userId="1279d5d3ca440258" providerId="LiveId" clId="{DC38ED1A-B6BC-463C-9CDB-98F6F07E805D}" dt="2020-10-15T13:23:34.976" v="45" actId="26606"/>
        <pc:sldMkLst>
          <pc:docMk/>
          <pc:sldMk cId="495827317" sldId="335"/>
        </pc:sldMkLst>
        <pc:spChg chg="mod">
          <ac:chgData name="Raul Sidnei" userId="1279d5d3ca440258" providerId="LiveId" clId="{DC38ED1A-B6BC-463C-9CDB-98F6F07E805D}" dt="2020-10-15T13:23:34.976" v="45" actId="26606"/>
          <ac:spMkLst>
            <pc:docMk/>
            <pc:sldMk cId="495827317" sldId="335"/>
            <ac:spMk id="2" creationId="{F1AF0F41-B88B-4E32-B8EB-291A53DACC95}"/>
          </ac:spMkLst>
        </pc:spChg>
        <pc:spChg chg="del">
          <ac:chgData name="Raul Sidnei" userId="1279d5d3ca440258" providerId="LiveId" clId="{DC38ED1A-B6BC-463C-9CDB-98F6F07E805D}" dt="2020-10-15T13:23:34.976" v="45" actId="26606"/>
          <ac:spMkLst>
            <pc:docMk/>
            <pc:sldMk cId="495827317" sldId="335"/>
            <ac:spMk id="3" creationId="{C4E852A0-C7F8-4013-B5B1-72BBEEDA4E19}"/>
          </ac:spMkLst>
        </pc:spChg>
        <pc:graphicFrameChg chg="add">
          <ac:chgData name="Raul Sidnei" userId="1279d5d3ca440258" providerId="LiveId" clId="{DC38ED1A-B6BC-463C-9CDB-98F6F07E805D}" dt="2020-10-15T13:23:34.976" v="45" actId="26606"/>
          <ac:graphicFrameMkLst>
            <pc:docMk/>
            <pc:sldMk cId="495827317" sldId="335"/>
            <ac:graphicFrameMk id="5" creationId="{309A9158-0E76-4A39-9371-CC32D614BC46}"/>
          </ac:graphicFrameMkLst>
        </pc:graphicFrameChg>
      </pc:sldChg>
      <pc:sldChg chg="modSp mod chgLayout">
        <pc:chgData name="Raul Sidnei" userId="1279d5d3ca440258" providerId="LiveId" clId="{DC38ED1A-B6BC-463C-9CDB-98F6F07E805D}" dt="2020-10-15T13:23:43.372" v="46" actId="26606"/>
        <pc:sldMkLst>
          <pc:docMk/>
          <pc:sldMk cId="3800073383" sldId="336"/>
        </pc:sldMkLst>
        <pc:spChg chg="mod">
          <ac:chgData name="Raul Sidnei" userId="1279d5d3ca440258" providerId="LiveId" clId="{DC38ED1A-B6BC-463C-9CDB-98F6F07E805D}" dt="2020-10-15T13:23:43.372" v="46" actId="26606"/>
          <ac:spMkLst>
            <pc:docMk/>
            <pc:sldMk cId="3800073383" sldId="336"/>
            <ac:spMk id="2" creationId="{4420C5D0-0D63-4954-A3D5-6CFFB024E960}"/>
          </ac:spMkLst>
        </pc:spChg>
        <pc:spChg chg="mod">
          <ac:chgData name="Raul Sidnei" userId="1279d5d3ca440258" providerId="LiveId" clId="{DC38ED1A-B6BC-463C-9CDB-98F6F07E805D}" dt="2020-10-15T13:23:43.372" v="46" actId="26606"/>
          <ac:spMkLst>
            <pc:docMk/>
            <pc:sldMk cId="3800073383" sldId="336"/>
            <ac:spMk id="3" creationId="{8F3CA477-D958-4173-94F1-501B801710EB}"/>
          </ac:spMkLst>
        </pc:spChg>
      </pc:sldChg>
      <pc:sldChg chg="addSp delSp modSp mod">
        <pc:chgData name="Raul Sidnei" userId="1279d5d3ca440258" providerId="LiveId" clId="{DC38ED1A-B6BC-463C-9CDB-98F6F07E805D}" dt="2020-10-15T13:23:50.063" v="47" actId="26606"/>
        <pc:sldMkLst>
          <pc:docMk/>
          <pc:sldMk cId="155778938" sldId="337"/>
        </pc:sldMkLst>
        <pc:spChg chg="mod">
          <ac:chgData name="Raul Sidnei" userId="1279d5d3ca440258" providerId="LiveId" clId="{DC38ED1A-B6BC-463C-9CDB-98F6F07E805D}" dt="2020-10-15T13:23:50.063" v="47" actId="26606"/>
          <ac:spMkLst>
            <pc:docMk/>
            <pc:sldMk cId="155778938" sldId="337"/>
            <ac:spMk id="2" creationId="{35C4BE3D-DD25-485E-AE07-FE6F7DA01BAD}"/>
          </ac:spMkLst>
        </pc:spChg>
        <pc:spChg chg="del">
          <ac:chgData name="Raul Sidnei" userId="1279d5d3ca440258" providerId="LiveId" clId="{DC38ED1A-B6BC-463C-9CDB-98F6F07E805D}" dt="2020-10-15T13:23:50.063" v="47" actId="26606"/>
          <ac:spMkLst>
            <pc:docMk/>
            <pc:sldMk cId="155778938" sldId="337"/>
            <ac:spMk id="3" creationId="{38DAF3C0-67AF-48C0-8E5D-1B43F099CF25}"/>
          </ac:spMkLst>
        </pc:spChg>
        <pc:graphicFrameChg chg="add">
          <ac:chgData name="Raul Sidnei" userId="1279d5d3ca440258" providerId="LiveId" clId="{DC38ED1A-B6BC-463C-9CDB-98F6F07E805D}" dt="2020-10-15T13:23:50.063" v="47" actId="26606"/>
          <ac:graphicFrameMkLst>
            <pc:docMk/>
            <pc:sldMk cId="155778938" sldId="337"/>
            <ac:graphicFrameMk id="5" creationId="{49C398E9-C3A7-4784-84ED-7CDFDB36863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AD7A89-7F67-4987-94D5-664BC91CA3A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F985D6B-FF9E-427F-893B-3AB041451A1C}">
      <dgm:prSet/>
      <dgm:spPr/>
      <dgm:t>
        <a:bodyPr/>
        <a:lstStyle/>
        <a:p>
          <a:pPr>
            <a:defRPr cap="all"/>
          </a:pPr>
          <a:r>
            <a:rPr lang="pt-BR"/>
            <a:t>Normas ISO para qualidade de processo de sw</a:t>
          </a:r>
          <a:endParaRPr lang="en-US"/>
        </a:p>
      </dgm:t>
    </dgm:pt>
    <dgm:pt modelId="{27DB04E8-CAC6-42F6-85A7-5CAFC445EDF3}" type="parTrans" cxnId="{385A84DE-2B4F-4122-ABAC-8E8828A3CB12}">
      <dgm:prSet/>
      <dgm:spPr/>
      <dgm:t>
        <a:bodyPr/>
        <a:lstStyle/>
        <a:p>
          <a:endParaRPr lang="en-US"/>
        </a:p>
      </dgm:t>
    </dgm:pt>
    <dgm:pt modelId="{29CEDEE5-4AFE-405F-93D6-AF3E1772920F}" type="sibTrans" cxnId="{385A84DE-2B4F-4122-ABAC-8E8828A3CB12}">
      <dgm:prSet/>
      <dgm:spPr/>
      <dgm:t>
        <a:bodyPr/>
        <a:lstStyle/>
        <a:p>
          <a:endParaRPr lang="en-US"/>
        </a:p>
      </dgm:t>
    </dgm:pt>
    <dgm:pt modelId="{6CF39660-7C69-40A9-B998-70EE707BDD0A}">
      <dgm:prSet/>
      <dgm:spPr/>
      <dgm:t>
        <a:bodyPr/>
        <a:lstStyle/>
        <a:p>
          <a:pPr>
            <a:defRPr cap="all"/>
          </a:pPr>
          <a:r>
            <a:rPr lang="pt-BR"/>
            <a:t>Modelo CMMI</a:t>
          </a:r>
          <a:endParaRPr lang="en-US"/>
        </a:p>
      </dgm:t>
    </dgm:pt>
    <dgm:pt modelId="{319BA350-CCC0-40FD-945D-10A06DE34D9D}" type="parTrans" cxnId="{55525905-E754-4582-9D0C-08E8D591B9B0}">
      <dgm:prSet/>
      <dgm:spPr/>
      <dgm:t>
        <a:bodyPr/>
        <a:lstStyle/>
        <a:p>
          <a:endParaRPr lang="en-US"/>
        </a:p>
      </dgm:t>
    </dgm:pt>
    <dgm:pt modelId="{2457CB0B-3EDC-479B-922C-9D469F190517}" type="sibTrans" cxnId="{55525905-E754-4582-9D0C-08E8D591B9B0}">
      <dgm:prSet/>
      <dgm:spPr/>
      <dgm:t>
        <a:bodyPr/>
        <a:lstStyle/>
        <a:p>
          <a:endParaRPr lang="en-US"/>
        </a:p>
      </dgm:t>
    </dgm:pt>
    <dgm:pt modelId="{33FE2E1C-5108-4430-9795-24963351E872}">
      <dgm:prSet/>
      <dgm:spPr/>
      <dgm:t>
        <a:bodyPr/>
        <a:lstStyle/>
        <a:p>
          <a:pPr>
            <a:defRPr cap="all"/>
          </a:pPr>
          <a:r>
            <a:rPr lang="pt-BR"/>
            <a:t>Modell MR-MPS-SW</a:t>
          </a:r>
          <a:endParaRPr lang="en-US"/>
        </a:p>
      </dgm:t>
    </dgm:pt>
    <dgm:pt modelId="{81C42817-A257-4B53-99D4-ECA7349DC69A}" type="parTrans" cxnId="{5C567BCB-5DA3-43A9-98C1-7832581B160B}">
      <dgm:prSet/>
      <dgm:spPr/>
      <dgm:t>
        <a:bodyPr/>
        <a:lstStyle/>
        <a:p>
          <a:endParaRPr lang="en-US"/>
        </a:p>
      </dgm:t>
    </dgm:pt>
    <dgm:pt modelId="{EA3CDB3D-B24F-430E-A110-3EF181946C6D}" type="sibTrans" cxnId="{5C567BCB-5DA3-43A9-98C1-7832581B160B}">
      <dgm:prSet/>
      <dgm:spPr/>
      <dgm:t>
        <a:bodyPr/>
        <a:lstStyle/>
        <a:p>
          <a:endParaRPr lang="en-US"/>
        </a:p>
      </dgm:t>
    </dgm:pt>
    <dgm:pt modelId="{4D9DC55D-FB33-4048-8F6B-EC9E095C79E9}" type="pres">
      <dgm:prSet presAssocID="{7AAD7A89-7F67-4987-94D5-664BC91CA3A6}" presName="root" presStyleCnt="0">
        <dgm:presLayoutVars>
          <dgm:dir/>
          <dgm:resizeHandles val="exact"/>
        </dgm:presLayoutVars>
      </dgm:prSet>
      <dgm:spPr/>
    </dgm:pt>
    <dgm:pt modelId="{A6E9CF21-0668-4A36-BDE8-ADF6258A5E3E}" type="pres">
      <dgm:prSet presAssocID="{DF985D6B-FF9E-427F-893B-3AB041451A1C}" presName="compNode" presStyleCnt="0"/>
      <dgm:spPr/>
    </dgm:pt>
    <dgm:pt modelId="{1A56694F-CDB5-4B8C-9E4D-A25EE20284F1}" type="pres">
      <dgm:prSet presAssocID="{DF985D6B-FF9E-427F-893B-3AB041451A1C}" presName="iconBgRect" presStyleLbl="bgShp" presStyleIdx="0" presStyleCnt="3"/>
      <dgm:spPr/>
    </dgm:pt>
    <dgm:pt modelId="{7F2521B9-644A-4137-AA41-EEA322331966}" type="pres">
      <dgm:prSet presAssocID="{DF985D6B-FF9E-427F-893B-3AB041451A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11FEEB65-1039-4217-A292-3A0C649F8F50}" type="pres">
      <dgm:prSet presAssocID="{DF985D6B-FF9E-427F-893B-3AB041451A1C}" presName="spaceRect" presStyleCnt="0"/>
      <dgm:spPr/>
    </dgm:pt>
    <dgm:pt modelId="{B0AF7F04-7DBC-4009-9C29-3D71BE63E786}" type="pres">
      <dgm:prSet presAssocID="{DF985D6B-FF9E-427F-893B-3AB041451A1C}" presName="textRect" presStyleLbl="revTx" presStyleIdx="0" presStyleCnt="3">
        <dgm:presLayoutVars>
          <dgm:chMax val="1"/>
          <dgm:chPref val="1"/>
        </dgm:presLayoutVars>
      </dgm:prSet>
      <dgm:spPr/>
    </dgm:pt>
    <dgm:pt modelId="{C19EF3F9-DBF2-4763-AE29-2F05806201B7}" type="pres">
      <dgm:prSet presAssocID="{29CEDEE5-4AFE-405F-93D6-AF3E1772920F}" presName="sibTrans" presStyleCnt="0"/>
      <dgm:spPr/>
    </dgm:pt>
    <dgm:pt modelId="{1475CBBC-A9C0-48ED-9971-297068959981}" type="pres">
      <dgm:prSet presAssocID="{6CF39660-7C69-40A9-B998-70EE707BDD0A}" presName="compNode" presStyleCnt="0"/>
      <dgm:spPr/>
    </dgm:pt>
    <dgm:pt modelId="{5F0DE17C-6337-473B-B613-ABEFB3FCBD69}" type="pres">
      <dgm:prSet presAssocID="{6CF39660-7C69-40A9-B998-70EE707BDD0A}" presName="iconBgRect" presStyleLbl="bgShp" presStyleIdx="1" presStyleCnt="3"/>
      <dgm:spPr/>
    </dgm:pt>
    <dgm:pt modelId="{B556ACEC-FCA1-4D9F-8EA5-F19A8BCECC86}" type="pres">
      <dgm:prSet presAssocID="{6CF39660-7C69-40A9-B998-70EE707BDD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6744D8A-6D27-41F0-A9BE-CC479021250D}" type="pres">
      <dgm:prSet presAssocID="{6CF39660-7C69-40A9-B998-70EE707BDD0A}" presName="spaceRect" presStyleCnt="0"/>
      <dgm:spPr/>
    </dgm:pt>
    <dgm:pt modelId="{09F58437-287F-4A33-9E03-0564421EFFA3}" type="pres">
      <dgm:prSet presAssocID="{6CF39660-7C69-40A9-B998-70EE707BDD0A}" presName="textRect" presStyleLbl="revTx" presStyleIdx="1" presStyleCnt="3">
        <dgm:presLayoutVars>
          <dgm:chMax val="1"/>
          <dgm:chPref val="1"/>
        </dgm:presLayoutVars>
      </dgm:prSet>
      <dgm:spPr/>
    </dgm:pt>
    <dgm:pt modelId="{7C2B0554-5FB6-4484-8CCB-7AA736C4DA56}" type="pres">
      <dgm:prSet presAssocID="{2457CB0B-3EDC-479B-922C-9D469F190517}" presName="sibTrans" presStyleCnt="0"/>
      <dgm:spPr/>
    </dgm:pt>
    <dgm:pt modelId="{C6E8F726-63B4-4740-B8FD-22F551B96B05}" type="pres">
      <dgm:prSet presAssocID="{33FE2E1C-5108-4430-9795-24963351E872}" presName="compNode" presStyleCnt="0"/>
      <dgm:spPr/>
    </dgm:pt>
    <dgm:pt modelId="{EFFC27C9-778A-435C-9B8E-A56760716839}" type="pres">
      <dgm:prSet presAssocID="{33FE2E1C-5108-4430-9795-24963351E872}" presName="iconBgRect" presStyleLbl="bgShp" presStyleIdx="2" presStyleCnt="3"/>
      <dgm:spPr/>
    </dgm:pt>
    <dgm:pt modelId="{2917E40B-1658-4243-89E4-8581D2179F35}" type="pres">
      <dgm:prSet presAssocID="{33FE2E1C-5108-4430-9795-24963351E8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de"/>
        </a:ext>
      </dgm:extLst>
    </dgm:pt>
    <dgm:pt modelId="{2D26F059-6E81-4732-8C2E-7322B9B714F3}" type="pres">
      <dgm:prSet presAssocID="{33FE2E1C-5108-4430-9795-24963351E872}" presName="spaceRect" presStyleCnt="0"/>
      <dgm:spPr/>
    </dgm:pt>
    <dgm:pt modelId="{370D4BF6-3EC9-4A59-9ED5-7BDBC1EB3C3E}" type="pres">
      <dgm:prSet presAssocID="{33FE2E1C-5108-4430-9795-24963351E8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525905-E754-4582-9D0C-08E8D591B9B0}" srcId="{7AAD7A89-7F67-4987-94D5-664BC91CA3A6}" destId="{6CF39660-7C69-40A9-B998-70EE707BDD0A}" srcOrd="1" destOrd="0" parTransId="{319BA350-CCC0-40FD-945D-10A06DE34D9D}" sibTransId="{2457CB0B-3EDC-479B-922C-9D469F190517}"/>
    <dgm:cxn modelId="{C5AEB64B-1F18-4F6D-8620-81BAA6DB2F32}" type="presOf" srcId="{7AAD7A89-7F67-4987-94D5-664BC91CA3A6}" destId="{4D9DC55D-FB33-4048-8F6B-EC9E095C79E9}" srcOrd="0" destOrd="0" presId="urn:microsoft.com/office/officeart/2018/5/layout/IconCircleLabelList"/>
    <dgm:cxn modelId="{C1A8AE79-8549-4ED6-8A20-0262D281247E}" type="presOf" srcId="{33FE2E1C-5108-4430-9795-24963351E872}" destId="{370D4BF6-3EC9-4A59-9ED5-7BDBC1EB3C3E}" srcOrd="0" destOrd="0" presId="urn:microsoft.com/office/officeart/2018/5/layout/IconCircleLabelList"/>
    <dgm:cxn modelId="{D6F5929F-1C35-4FB4-A9F8-ED2792C69170}" type="presOf" srcId="{6CF39660-7C69-40A9-B998-70EE707BDD0A}" destId="{09F58437-287F-4A33-9E03-0564421EFFA3}" srcOrd="0" destOrd="0" presId="urn:microsoft.com/office/officeart/2018/5/layout/IconCircleLabelList"/>
    <dgm:cxn modelId="{5C567BCB-5DA3-43A9-98C1-7832581B160B}" srcId="{7AAD7A89-7F67-4987-94D5-664BC91CA3A6}" destId="{33FE2E1C-5108-4430-9795-24963351E872}" srcOrd="2" destOrd="0" parTransId="{81C42817-A257-4B53-99D4-ECA7349DC69A}" sibTransId="{EA3CDB3D-B24F-430E-A110-3EF181946C6D}"/>
    <dgm:cxn modelId="{2859AAD4-FECF-4422-9D4B-373F8B5855E2}" type="presOf" srcId="{DF985D6B-FF9E-427F-893B-3AB041451A1C}" destId="{B0AF7F04-7DBC-4009-9C29-3D71BE63E786}" srcOrd="0" destOrd="0" presId="urn:microsoft.com/office/officeart/2018/5/layout/IconCircleLabelList"/>
    <dgm:cxn modelId="{385A84DE-2B4F-4122-ABAC-8E8828A3CB12}" srcId="{7AAD7A89-7F67-4987-94D5-664BC91CA3A6}" destId="{DF985D6B-FF9E-427F-893B-3AB041451A1C}" srcOrd="0" destOrd="0" parTransId="{27DB04E8-CAC6-42F6-85A7-5CAFC445EDF3}" sibTransId="{29CEDEE5-4AFE-405F-93D6-AF3E1772920F}"/>
    <dgm:cxn modelId="{63B01B52-BF21-416E-93A7-2198C5F6BD5D}" type="presParOf" srcId="{4D9DC55D-FB33-4048-8F6B-EC9E095C79E9}" destId="{A6E9CF21-0668-4A36-BDE8-ADF6258A5E3E}" srcOrd="0" destOrd="0" presId="urn:microsoft.com/office/officeart/2018/5/layout/IconCircleLabelList"/>
    <dgm:cxn modelId="{222A057A-4A77-4918-B2CD-8E37930A92C9}" type="presParOf" srcId="{A6E9CF21-0668-4A36-BDE8-ADF6258A5E3E}" destId="{1A56694F-CDB5-4B8C-9E4D-A25EE20284F1}" srcOrd="0" destOrd="0" presId="urn:microsoft.com/office/officeart/2018/5/layout/IconCircleLabelList"/>
    <dgm:cxn modelId="{07A59803-AEC5-4379-A854-45AE9D770818}" type="presParOf" srcId="{A6E9CF21-0668-4A36-BDE8-ADF6258A5E3E}" destId="{7F2521B9-644A-4137-AA41-EEA322331966}" srcOrd="1" destOrd="0" presId="urn:microsoft.com/office/officeart/2018/5/layout/IconCircleLabelList"/>
    <dgm:cxn modelId="{C2848E49-10C4-44EE-8B40-E51D5BEACE4C}" type="presParOf" srcId="{A6E9CF21-0668-4A36-BDE8-ADF6258A5E3E}" destId="{11FEEB65-1039-4217-A292-3A0C649F8F50}" srcOrd="2" destOrd="0" presId="urn:microsoft.com/office/officeart/2018/5/layout/IconCircleLabelList"/>
    <dgm:cxn modelId="{E55CEAE1-1DCD-44C0-BA89-4DAB143C94E7}" type="presParOf" srcId="{A6E9CF21-0668-4A36-BDE8-ADF6258A5E3E}" destId="{B0AF7F04-7DBC-4009-9C29-3D71BE63E786}" srcOrd="3" destOrd="0" presId="urn:microsoft.com/office/officeart/2018/5/layout/IconCircleLabelList"/>
    <dgm:cxn modelId="{2749C361-0816-423E-A6CC-574BCEC1FC0D}" type="presParOf" srcId="{4D9DC55D-FB33-4048-8F6B-EC9E095C79E9}" destId="{C19EF3F9-DBF2-4763-AE29-2F05806201B7}" srcOrd="1" destOrd="0" presId="urn:microsoft.com/office/officeart/2018/5/layout/IconCircleLabelList"/>
    <dgm:cxn modelId="{5CF74BD7-67C9-4686-BFFE-0BE6A43B3D2C}" type="presParOf" srcId="{4D9DC55D-FB33-4048-8F6B-EC9E095C79E9}" destId="{1475CBBC-A9C0-48ED-9971-297068959981}" srcOrd="2" destOrd="0" presId="urn:microsoft.com/office/officeart/2018/5/layout/IconCircleLabelList"/>
    <dgm:cxn modelId="{07625D91-C5B2-4A74-89B3-137ADBF418D3}" type="presParOf" srcId="{1475CBBC-A9C0-48ED-9971-297068959981}" destId="{5F0DE17C-6337-473B-B613-ABEFB3FCBD69}" srcOrd="0" destOrd="0" presId="urn:microsoft.com/office/officeart/2018/5/layout/IconCircleLabelList"/>
    <dgm:cxn modelId="{91296E8A-F742-4EDB-95B8-25324B882550}" type="presParOf" srcId="{1475CBBC-A9C0-48ED-9971-297068959981}" destId="{B556ACEC-FCA1-4D9F-8EA5-F19A8BCECC86}" srcOrd="1" destOrd="0" presId="urn:microsoft.com/office/officeart/2018/5/layout/IconCircleLabelList"/>
    <dgm:cxn modelId="{7EE73F41-E02D-4577-88FE-B90C172E05B4}" type="presParOf" srcId="{1475CBBC-A9C0-48ED-9971-297068959981}" destId="{26744D8A-6D27-41F0-A9BE-CC479021250D}" srcOrd="2" destOrd="0" presId="urn:microsoft.com/office/officeart/2018/5/layout/IconCircleLabelList"/>
    <dgm:cxn modelId="{941F963E-9FAE-468B-9CBB-B55AC0442D92}" type="presParOf" srcId="{1475CBBC-A9C0-48ED-9971-297068959981}" destId="{09F58437-287F-4A33-9E03-0564421EFFA3}" srcOrd="3" destOrd="0" presId="urn:microsoft.com/office/officeart/2018/5/layout/IconCircleLabelList"/>
    <dgm:cxn modelId="{26F87A1C-F88B-428D-A829-7C2500E54E15}" type="presParOf" srcId="{4D9DC55D-FB33-4048-8F6B-EC9E095C79E9}" destId="{7C2B0554-5FB6-4484-8CCB-7AA736C4DA56}" srcOrd="3" destOrd="0" presId="urn:microsoft.com/office/officeart/2018/5/layout/IconCircleLabelList"/>
    <dgm:cxn modelId="{DBDF13BF-63D8-42C6-A058-FDB26DED8B35}" type="presParOf" srcId="{4D9DC55D-FB33-4048-8F6B-EC9E095C79E9}" destId="{C6E8F726-63B4-4740-B8FD-22F551B96B05}" srcOrd="4" destOrd="0" presId="urn:microsoft.com/office/officeart/2018/5/layout/IconCircleLabelList"/>
    <dgm:cxn modelId="{E1638ED9-2F90-4C83-A2CA-030CE26F49A0}" type="presParOf" srcId="{C6E8F726-63B4-4740-B8FD-22F551B96B05}" destId="{EFFC27C9-778A-435C-9B8E-A56760716839}" srcOrd="0" destOrd="0" presId="urn:microsoft.com/office/officeart/2018/5/layout/IconCircleLabelList"/>
    <dgm:cxn modelId="{08109FBC-2B7E-4F4C-A389-1E8E60941D43}" type="presParOf" srcId="{C6E8F726-63B4-4740-B8FD-22F551B96B05}" destId="{2917E40B-1658-4243-89E4-8581D2179F35}" srcOrd="1" destOrd="0" presId="urn:microsoft.com/office/officeart/2018/5/layout/IconCircleLabelList"/>
    <dgm:cxn modelId="{7570EC98-A3CD-47DF-BB91-2AAB4F41B8B9}" type="presParOf" srcId="{C6E8F726-63B4-4740-B8FD-22F551B96B05}" destId="{2D26F059-6E81-4732-8C2E-7322B9B714F3}" srcOrd="2" destOrd="0" presId="urn:microsoft.com/office/officeart/2018/5/layout/IconCircleLabelList"/>
    <dgm:cxn modelId="{8A97442C-67C7-4715-96ED-130E27252E21}" type="presParOf" srcId="{C6E8F726-63B4-4740-B8FD-22F551B96B05}" destId="{370D4BF6-3EC9-4A59-9ED5-7BDBC1EB3C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89D06-C3E3-410A-BE18-15337542D9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F508C0-D0DE-4A67-A3D2-8C8F7BBFE5EF}">
      <dgm:prSet/>
      <dgm:spPr/>
      <dgm:t>
        <a:bodyPr/>
        <a:lstStyle/>
        <a:p>
          <a:r>
            <a:rPr lang="pt-BR"/>
            <a:t>Identificação do contexto da organização.</a:t>
          </a:r>
          <a:endParaRPr lang="en-US"/>
        </a:p>
      </dgm:t>
    </dgm:pt>
    <dgm:pt modelId="{D7500277-376F-4B77-B001-DB86F9A72240}" type="parTrans" cxnId="{21331A3C-C675-443C-8FD6-A3C7466D6CE6}">
      <dgm:prSet/>
      <dgm:spPr/>
      <dgm:t>
        <a:bodyPr/>
        <a:lstStyle/>
        <a:p>
          <a:endParaRPr lang="en-US"/>
        </a:p>
      </dgm:t>
    </dgm:pt>
    <dgm:pt modelId="{561F8355-CCA4-42D5-9D6F-AF44C43A5E50}" type="sibTrans" cxnId="{21331A3C-C675-443C-8FD6-A3C7466D6CE6}">
      <dgm:prSet/>
      <dgm:spPr/>
      <dgm:t>
        <a:bodyPr/>
        <a:lstStyle/>
        <a:p>
          <a:endParaRPr lang="en-US"/>
        </a:p>
      </dgm:t>
    </dgm:pt>
    <dgm:pt modelId="{B1FBFEF9-9B80-4595-A582-7016D858B82C}">
      <dgm:prSet/>
      <dgm:spPr/>
      <dgm:t>
        <a:bodyPr/>
        <a:lstStyle/>
        <a:p>
          <a:r>
            <a:rPr lang="pt-BR"/>
            <a:t>É definida uma visão integral da organização.</a:t>
          </a:r>
          <a:endParaRPr lang="en-US"/>
        </a:p>
      </dgm:t>
    </dgm:pt>
    <dgm:pt modelId="{BC6C9B1A-B5A0-4E75-9B05-1DC8933CC762}" type="parTrans" cxnId="{8BD4AA7A-E862-423D-995A-E97167B8E0C6}">
      <dgm:prSet/>
      <dgm:spPr/>
      <dgm:t>
        <a:bodyPr/>
        <a:lstStyle/>
        <a:p>
          <a:endParaRPr lang="en-US"/>
        </a:p>
      </dgm:t>
    </dgm:pt>
    <dgm:pt modelId="{A27EF32B-5F3A-4558-9510-61E62B9044BC}" type="sibTrans" cxnId="{8BD4AA7A-E862-423D-995A-E97167B8E0C6}">
      <dgm:prSet/>
      <dgm:spPr/>
      <dgm:t>
        <a:bodyPr/>
        <a:lstStyle/>
        <a:p>
          <a:endParaRPr lang="en-US"/>
        </a:p>
      </dgm:t>
    </dgm:pt>
    <dgm:pt modelId="{BA1CE947-AFD8-4B69-845F-0204B3F86629}">
      <dgm:prSet/>
      <dgm:spPr/>
      <dgm:t>
        <a:bodyPr/>
        <a:lstStyle/>
        <a:p>
          <a:r>
            <a:rPr lang="pt-BR"/>
            <a:t>São identificados os riscos.</a:t>
          </a:r>
          <a:endParaRPr lang="en-US"/>
        </a:p>
      </dgm:t>
    </dgm:pt>
    <dgm:pt modelId="{82CB94D8-D07A-4FA4-A98B-CBF9B9A72FA5}" type="parTrans" cxnId="{24E1C9F7-270D-4C22-A829-7F0FDD06E181}">
      <dgm:prSet/>
      <dgm:spPr/>
      <dgm:t>
        <a:bodyPr/>
        <a:lstStyle/>
        <a:p>
          <a:endParaRPr lang="en-US"/>
        </a:p>
      </dgm:t>
    </dgm:pt>
    <dgm:pt modelId="{92130255-52B1-462D-A967-9040ED8A5213}" type="sibTrans" cxnId="{24E1C9F7-270D-4C22-A829-7F0FDD06E181}">
      <dgm:prSet/>
      <dgm:spPr/>
      <dgm:t>
        <a:bodyPr/>
        <a:lstStyle/>
        <a:p>
          <a:endParaRPr lang="en-US"/>
        </a:p>
      </dgm:t>
    </dgm:pt>
    <dgm:pt modelId="{4DC68A7A-4F77-42FA-8113-8FF310F7A37B}">
      <dgm:prSet/>
      <dgm:spPr/>
      <dgm:t>
        <a:bodyPr/>
        <a:lstStyle/>
        <a:p>
          <a:r>
            <a:rPr lang="pt-BR"/>
            <a:t>Os resultados do desempenho e eficácia dos processos são medidos e avaliados.</a:t>
          </a:r>
          <a:endParaRPr lang="en-US"/>
        </a:p>
      </dgm:t>
    </dgm:pt>
    <dgm:pt modelId="{A5284842-8296-4C9A-9BDD-CCEAFF722786}" type="parTrans" cxnId="{22C78E5F-4601-4D9D-83B2-501952AA890E}">
      <dgm:prSet/>
      <dgm:spPr/>
      <dgm:t>
        <a:bodyPr/>
        <a:lstStyle/>
        <a:p>
          <a:endParaRPr lang="en-US"/>
        </a:p>
      </dgm:t>
    </dgm:pt>
    <dgm:pt modelId="{921ED18C-DE5A-4A3C-9069-B09C5039767C}" type="sibTrans" cxnId="{22C78E5F-4601-4D9D-83B2-501952AA890E}">
      <dgm:prSet/>
      <dgm:spPr/>
      <dgm:t>
        <a:bodyPr/>
        <a:lstStyle/>
        <a:p>
          <a:endParaRPr lang="en-US"/>
        </a:p>
      </dgm:t>
    </dgm:pt>
    <dgm:pt modelId="{C8AA1236-16CF-404D-9531-953C891E3484}">
      <dgm:prSet/>
      <dgm:spPr/>
      <dgm:t>
        <a:bodyPr/>
        <a:lstStyle/>
        <a:p>
          <a:r>
            <a:rPr lang="pt-BR"/>
            <a:t>Os próprios processos são continuamente melhorados.</a:t>
          </a:r>
          <a:endParaRPr lang="en-US"/>
        </a:p>
      </dgm:t>
    </dgm:pt>
    <dgm:pt modelId="{C0ACD921-D8E4-4E2D-884B-2D229D5D0E7C}" type="parTrans" cxnId="{76B69A39-A82C-4AF2-90E1-A5903B081F22}">
      <dgm:prSet/>
      <dgm:spPr/>
      <dgm:t>
        <a:bodyPr/>
        <a:lstStyle/>
        <a:p>
          <a:endParaRPr lang="en-US"/>
        </a:p>
      </dgm:t>
    </dgm:pt>
    <dgm:pt modelId="{C6AABD33-31F9-47A4-9D6E-31CC5DCB2194}" type="sibTrans" cxnId="{76B69A39-A82C-4AF2-90E1-A5903B081F22}">
      <dgm:prSet/>
      <dgm:spPr/>
      <dgm:t>
        <a:bodyPr/>
        <a:lstStyle/>
        <a:p>
          <a:endParaRPr lang="en-US"/>
        </a:p>
      </dgm:t>
    </dgm:pt>
    <dgm:pt modelId="{A111A839-9F23-42B6-A3BB-3C4764F0C208}">
      <dgm:prSet/>
      <dgm:spPr/>
      <dgm:t>
        <a:bodyPr/>
        <a:lstStyle/>
        <a:p>
          <a:r>
            <a:rPr lang="pt-BR"/>
            <a:t>A satisfação dos clientes é monitorada.</a:t>
          </a:r>
          <a:endParaRPr lang="en-US"/>
        </a:p>
      </dgm:t>
    </dgm:pt>
    <dgm:pt modelId="{6C8FA781-051A-431A-98C8-3DFEE25FA48F}" type="parTrans" cxnId="{AF4B0CDD-2FCD-4615-9DFE-9822E67123B5}">
      <dgm:prSet/>
      <dgm:spPr/>
      <dgm:t>
        <a:bodyPr/>
        <a:lstStyle/>
        <a:p>
          <a:endParaRPr lang="en-US"/>
        </a:p>
      </dgm:t>
    </dgm:pt>
    <dgm:pt modelId="{F8027B2B-C478-42D8-B525-BEDADBBBBD0F}" type="sibTrans" cxnId="{AF4B0CDD-2FCD-4615-9DFE-9822E67123B5}">
      <dgm:prSet/>
      <dgm:spPr/>
      <dgm:t>
        <a:bodyPr/>
        <a:lstStyle/>
        <a:p>
          <a:endParaRPr lang="en-US"/>
        </a:p>
      </dgm:t>
    </dgm:pt>
    <dgm:pt modelId="{81791E13-6960-4605-8553-091AF9D19076}" type="pres">
      <dgm:prSet presAssocID="{99589D06-C3E3-410A-BE18-15337542D909}" presName="vert0" presStyleCnt="0">
        <dgm:presLayoutVars>
          <dgm:dir/>
          <dgm:animOne val="branch"/>
          <dgm:animLvl val="lvl"/>
        </dgm:presLayoutVars>
      </dgm:prSet>
      <dgm:spPr/>
    </dgm:pt>
    <dgm:pt modelId="{51DC8B11-A711-4BE4-B61C-F88C1C31ED51}" type="pres">
      <dgm:prSet presAssocID="{BEF508C0-D0DE-4A67-A3D2-8C8F7BBFE5EF}" presName="thickLine" presStyleLbl="alignNode1" presStyleIdx="0" presStyleCnt="6"/>
      <dgm:spPr/>
    </dgm:pt>
    <dgm:pt modelId="{C5BF2C81-1DF3-4D6F-A821-364743112C6F}" type="pres">
      <dgm:prSet presAssocID="{BEF508C0-D0DE-4A67-A3D2-8C8F7BBFE5EF}" presName="horz1" presStyleCnt="0"/>
      <dgm:spPr/>
    </dgm:pt>
    <dgm:pt modelId="{0B3462FF-EE4A-4A74-904F-7C9C124C8CA7}" type="pres">
      <dgm:prSet presAssocID="{BEF508C0-D0DE-4A67-A3D2-8C8F7BBFE5EF}" presName="tx1" presStyleLbl="revTx" presStyleIdx="0" presStyleCnt="6"/>
      <dgm:spPr/>
    </dgm:pt>
    <dgm:pt modelId="{AD91BCEF-10D3-4F8F-911C-B0F603376252}" type="pres">
      <dgm:prSet presAssocID="{BEF508C0-D0DE-4A67-A3D2-8C8F7BBFE5EF}" presName="vert1" presStyleCnt="0"/>
      <dgm:spPr/>
    </dgm:pt>
    <dgm:pt modelId="{D0CE603E-C1FF-40CC-B7F7-AAB962204DCF}" type="pres">
      <dgm:prSet presAssocID="{B1FBFEF9-9B80-4595-A582-7016D858B82C}" presName="thickLine" presStyleLbl="alignNode1" presStyleIdx="1" presStyleCnt="6"/>
      <dgm:spPr/>
    </dgm:pt>
    <dgm:pt modelId="{4D5E29A9-9EC7-4355-9C65-45727F00FFF2}" type="pres">
      <dgm:prSet presAssocID="{B1FBFEF9-9B80-4595-A582-7016D858B82C}" presName="horz1" presStyleCnt="0"/>
      <dgm:spPr/>
    </dgm:pt>
    <dgm:pt modelId="{DF36E069-8E3F-4A8A-8867-D90E3BDA63AC}" type="pres">
      <dgm:prSet presAssocID="{B1FBFEF9-9B80-4595-A582-7016D858B82C}" presName="tx1" presStyleLbl="revTx" presStyleIdx="1" presStyleCnt="6"/>
      <dgm:spPr/>
    </dgm:pt>
    <dgm:pt modelId="{8429C7B8-BF85-43F8-9565-E66F3AFEEF64}" type="pres">
      <dgm:prSet presAssocID="{B1FBFEF9-9B80-4595-A582-7016D858B82C}" presName="vert1" presStyleCnt="0"/>
      <dgm:spPr/>
    </dgm:pt>
    <dgm:pt modelId="{2B73C4AE-CAED-4860-B1B5-A7FC09D3838D}" type="pres">
      <dgm:prSet presAssocID="{BA1CE947-AFD8-4B69-845F-0204B3F86629}" presName="thickLine" presStyleLbl="alignNode1" presStyleIdx="2" presStyleCnt="6"/>
      <dgm:spPr/>
    </dgm:pt>
    <dgm:pt modelId="{92677B62-D66D-4113-A436-AA48DD6098CC}" type="pres">
      <dgm:prSet presAssocID="{BA1CE947-AFD8-4B69-845F-0204B3F86629}" presName="horz1" presStyleCnt="0"/>
      <dgm:spPr/>
    </dgm:pt>
    <dgm:pt modelId="{34C1E75C-A10F-4CC6-AFFA-9AB419F0D01E}" type="pres">
      <dgm:prSet presAssocID="{BA1CE947-AFD8-4B69-845F-0204B3F86629}" presName="tx1" presStyleLbl="revTx" presStyleIdx="2" presStyleCnt="6"/>
      <dgm:spPr/>
    </dgm:pt>
    <dgm:pt modelId="{19B2FFD8-C73C-4920-9B91-ACA6CC530797}" type="pres">
      <dgm:prSet presAssocID="{BA1CE947-AFD8-4B69-845F-0204B3F86629}" presName="vert1" presStyleCnt="0"/>
      <dgm:spPr/>
    </dgm:pt>
    <dgm:pt modelId="{145C9C9C-B156-4DF7-A553-E866001C3E76}" type="pres">
      <dgm:prSet presAssocID="{4DC68A7A-4F77-42FA-8113-8FF310F7A37B}" presName="thickLine" presStyleLbl="alignNode1" presStyleIdx="3" presStyleCnt="6"/>
      <dgm:spPr/>
    </dgm:pt>
    <dgm:pt modelId="{7F405051-693D-454F-BB53-25457EE97EF1}" type="pres">
      <dgm:prSet presAssocID="{4DC68A7A-4F77-42FA-8113-8FF310F7A37B}" presName="horz1" presStyleCnt="0"/>
      <dgm:spPr/>
    </dgm:pt>
    <dgm:pt modelId="{F97B3407-B174-4F6A-8C59-5DB63BDDCDD6}" type="pres">
      <dgm:prSet presAssocID="{4DC68A7A-4F77-42FA-8113-8FF310F7A37B}" presName="tx1" presStyleLbl="revTx" presStyleIdx="3" presStyleCnt="6"/>
      <dgm:spPr/>
    </dgm:pt>
    <dgm:pt modelId="{7BDE255F-57E9-4959-BA1E-4167979731E8}" type="pres">
      <dgm:prSet presAssocID="{4DC68A7A-4F77-42FA-8113-8FF310F7A37B}" presName="vert1" presStyleCnt="0"/>
      <dgm:spPr/>
    </dgm:pt>
    <dgm:pt modelId="{DEEF5281-F872-4A3F-8DD3-AD28A2152F49}" type="pres">
      <dgm:prSet presAssocID="{C8AA1236-16CF-404D-9531-953C891E3484}" presName="thickLine" presStyleLbl="alignNode1" presStyleIdx="4" presStyleCnt="6"/>
      <dgm:spPr/>
    </dgm:pt>
    <dgm:pt modelId="{0A37445E-9E88-4876-9C0B-D0F8E607A1E0}" type="pres">
      <dgm:prSet presAssocID="{C8AA1236-16CF-404D-9531-953C891E3484}" presName="horz1" presStyleCnt="0"/>
      <dgm:spPr/>
    </dgm:pt>
    <dgm:pt modelId="{06B5587F-5176-4960-8782-AA39524BF652}" type="pres">
      <dgm:prSet presAssocID="{C8AA1236-16CF-404D-9531-953C891E3484}" presName="tx1" presStyleLbl="revTx" presStyleIdx="4" presStyleCnt="6"/>
      <dgm:spPr/>
    </dgm:pt>
    <dgm:pt modelId="{1B90EA1A-4D0A-4D37-8BD8-DB1BC835645D}" type="pres">
      <dgm:prSet presAssocID="{C8AA1236-16CF-404D-9531-953C891E3484}" presName="vert1" presStyleCnt="0"/>
      <dgm:spPr/>
    </dgm:pt>
    <dgm:pt modelId="{8C3D5158-4518-43DF-8969-2CE614BB51E0}" type="pres">
      <dgm:prSet presAssocID="{A111A839-9F23-42B6-A3BB-3C4764F0C208}" presName="thickLine" presStyleLbl="alignNode1" presStyleIdx="5" presStyleCnt="6"/>
      <dgm:spPr/>
    </dgm:pt>
    <dgm:pt modelId="{A74B63BF-463C-4F56-B565-E5B93D0E1FED}" type="pres">
      <dgm:prSet presAssocID="{A111A839-9F23-42B6-A3BB-3C4764F0C208}" presName="horz1" presStyleCnt="0"/>
      <dgm:spPr/>
    </dgm:pt>
    <dgm:pt modelId="{D2299CA7-C56D-4D0D-9DD4-7F2967BE31F8}" type="pres">
      <dgm:prSet presAssocID="{A111A839-9F23-42B6-A3BB-3C4764F0C208}" presName="tx1" presStyleLbl="revTx" presStyleIdx="5" presStyleCnt="6"/>
      <dgm:spPr/>
    </dgm:pt>
    <dgm:pt modelId="{F3788937-85E5-4E7E-854A-DE5E37A36F35}" type="pres">
      <dgm:prSet presAssocID="{A111A839-9F23-42B6-A3BB-3C4764F0C208}" presName="vert1" presStyleCnt="0"/>
      <dgm:spPr/>
    </dgm:pt>
  </dgm:ptLst>
  <dgm:cxnLst>
    <dgm:cxn modelId="{12E59C09-6480-4BA3-8202-5A6A86A39E57}" type="presOf" srcId="{BEF508C0-D0DE-4A67-A3D2-8C8F7BBFE5EF}" destId="{0B3462FF-EE4A-4A74-904F-7C9C124C8CA7}" srcOrd="0" destOrd="0" presId="urn:microsoft.com/office/officeart/2008/layout/LinedList"/>
    <dgm:cxn modelId="{D946EA0B-7B60-4ABF-86B2-8CBFD4429D6B}" type="presOf" srcId="{A111A839-9F23-42B6-A3BB-3C4764F0C208}" destId="{D2299CA7-C56D-4D0D-9DD4-7F2967BE31F8}" srcOrd="0" destOrd="0" presId="urn:microsoft.com/office/officeart/2008/layout/LinedList"/>
    <dgm:cxn modelId="{76B69A39-A82C-4AF2-90E1-A5903B081F22}" srcId="{99589D06-C3E3-410A-BE18-15337542D909}" destId="{C8AA1236-16CF-404D-9531-953C891E3484}" srcOrd="4" destOrd="0" parTransId="{C0ACD921-D8E4-4E2D-884B-2D229D5D0E7C}" sibTransId="{C6AABD33-31F9-47A4-9D6E-31CC5DCB2194}"/>
    <dgm:cxn modelId="{21331A3C-C675-443C-8FD6-A3C7466D6CE6}" srcId="{99589D06-C3E3-410A-BE18-15337542D909}" destId="{BEF508C0-D0DE-4A67-A3D2-8C8F7BBFE5EF}" srcOrd="0" destOrd="0" parTransId="{D7500277-376F-4B77-B001-DB86F9A72240}" sibTransId="{561F8355-CCA4-42D5-9D6F-AF44C43A5E50}"/>
    <dgm:cxn modelId="{22C78E5F-4601-4D9D-83B2-501952AA890E}" srcId="{99589D06-C3E3-410A-BE18-15337542D909}" destId="{4DC68A7A-4F77-42FA-8113-8FF310F7A37B}" srcOrd="3" destOrd="0" parTransId="{A5284842-8296-4C9A-9BDD-CCEAFF722786}" sibTransId="{921ED18C-DE5A-4A3C-9069-B09C5039767C}"/>
    <dgm:cxn modelId="{8BD4AA7A-E862-423D-995A-E97167B8E0C6}" srcId="{99589D06-C3E3-410A-BE18-15337542D909}" destId="{B1FBFEF9-9B80-4595-A582-7016D858B82C}" srcOrd="1" destOrd="0" parTransId="{BC6C9B1A-B5A0-4E75-9B05-1DC8933CC762}" sibTransId="{A27EF32B-5F3A-4558-9510-61E62B9044BC}"/>
    <dgm:cxn modelId="{A510BD7A-C54E-42A5-954F-CEF9325CB12A}" type="presOf" srcId="{B1FBFEF9-9B80-4595-A582-7016D858B82C}" destId="{DF36E069-8E3F-4A8A-8867-D90E3BDA63AC}" srcOrd="0" destOrd="0" presId="urn:microsoft.com/office/officeart/2008/layout/LinedList"/>
    <dgm:cxn modelId="{807857A4-14C2-4319-9BB5-EF2747DB736F}" type="presOf" srcId="{4DC68A7A-4F77-42FA-8113-8FF310F7A37B}" destId="{F97B3407-B174-4F6A-8C59-5DB63BDDCDD6}" srcOrd="0" destOrd="0" presId="urn:microsoft.com/office/officeart/2008/layout/LinedList"/>
    <dgm:cxn modelId="{607427AD-E78A-4172-972D-61AB1EFE4A0B}" type="presOf" srcId="{BA1CE947-AFD8-4B69-845F-0204B3F86629}" destId="{34C1E75C-A10F-4CC6-AFFA-9AB419F0D01E}" srcOrd="0" destOrd="0" presId="urn:microsoft.com/office/officeart/2008/layout/LinedList"/>
    <dgm:cxn modelId="{5A15DEBC-C85B-4F7F-BE27-BDF2969AF36F}" type="presOf" srcId="{99589D06-C3E3-410A-BE18-15337542D909}" destId="{81791E13-6960-4605-8553-091AF9D19076}" srcOrd="0" destOrd="0" presId="urn:microsoft.com/office/officeart/2008/layout/LinedList"/>
    <dgm:cxn modelId="{AF4B0CDD-2FCD-4615-9DFE-9822E67123B5}" srcId="{99589D06-C3E3-410A-BE18-15337542D909}" destId="{A111A839-9F23-42B6-A3BB-3C4764F0C208}" srcOrd="5" destOrd="0" parTransId="{6C8FA781-051A-431A-98C8-3DFEE25FA48F}" sibTransId="{F8027B2B-C478-42D8-B525-BEDADBBBBD0F}"/>
    <dgm:cxn modelId="{A07219EC-0D73-4291-AB85-F3C0FF9AA78F}" type="presOf" srcId="{C8AA1236-16CF-404D-9531-953C891E3484}" destId="{06B5587F-5176-4960-8782-AA39524BF652}" srcOrd="0" destOrd="0" presId="urn:microsoft.com/office/officeart/2008/layout/LinedList"/>
    <dgm:cxn modelId="{24E1C9F7-270D-4C22-A829-7F0FDD06E181}" srcId="{99589D06-C3E3-410A-BE18-15337542D909}" destId="{BA1CE947-AFD8-4B69-845F-0204B3F86629}" srcOrd="2" destOrd="0" parTransId="{82CB94D8-D07A-4FA4-A98B-CBF9B9A72FA5}" sibTransId="{92130255-52B1-462D-A967-9040ED8A5213}"/>
    <dgm:cxn modelId="{1A7DF272-D598-49B5-B0F7-5BF09128117D}" type="presParOf" srcId="{81791E13-6960-4605-8553-091AF9D19076}" destId="{51DC8B11-A711-4BE4-B61C-F88C1C31ED51}" srcOrd="0" destOrd="0" presId="urn:microsoft.com/office/officeart/2008/layout/LinedList"/>
    <dgm:cxn modelId="{C6BC218A-05B9-4E14-911D-A90E35FE42ED}" type="presParOf" srcId="{81791E13-6960-4605-8553-091AF9D19076}" destId="{C5BF2C81-1DF3-4D6F-A821-364743112C6F}" srcOrd="1" destOrd="0" presId="urn:microsoft.com/office/officeart/2008/layout/LinedList"/>
    <dgm:cxn modelId="{EEDC3C26-68D8-497F-A1EE-CA5FA4F6CB8B}" type="presParOf" srcId="{C5BF2C81-1DF3-4D6F-A821-364743112C6F}" destId="{0B3462FF-EE4A-4A74-904F-7C9C124C8CA7}" srcOrd="0" destOrd="0" presId="urn:microsoft.com/office/officeart/2008/layout/LinedList"/>
    <dgm:cxn modelId="{DFD7FE53-3CA6-44E2-B53C-E1538DB7E408}" type="presParOf" srcId="{C5BF2C81-1DF3-4D6F-A821-364743112C6F}" destId="{AD91BCEF-10D3-4F8F-911C-B0F603376252}" srcOrd="1" destOrd="0" presId="urn:microsoft.com/office/officeart/2008/layout/LinedList"/>
    <dgm:cxn modelId="{4D7175F1-18EE-4C79-9070-5BC8C3421EA7}" type="presParOf" srcId="{81791E13-6960-4605-8553-091AF9D19076}" destId="{D0CE603E-C1FF-40CC-B7F7-AAB962204DCF}" srcOrd="2" destOrd="0" presId="urn:microsoft.com/office/officeart/2008/layout/LinedList"/>
    <dgm:cxn modelId="{70397A67-FA2A-4A06-A6F5-32FA85E02073}" type="presParOf" srcId="{81791E13-6960-4605-8553-091AF9D19076}" destId="{4D5E29A9-9EC7-4355-9C65-45727F00FFF2}" srcOrd="3" destOrd="0" presId="urn:microsoft.com/office/officeart/2008/layout/LinedList"/>
    <dgm:cxn modelId="{699400D3-98AF-403A-8BC5-38A06A1FBD22}" type="presParOf" srcId="{4D5E29A9-9EC7-4355-9C65-45727F00FFF2}" destId="{DF36E069-8E3F-4A8A-8867-D90E3BDA63AC}" srcOrd="0" destOrd="0" presId="urn:microsoft.com/office/officeart/2008/layout/LinedList"/>
    <dgm:cxn modelId="{E73ED71A-F440-4C0B-86DD-9E4CBF89BB8B}" type="presParOf" srcId="{4D5E29A9-9EC7-4355-9C65-45727F00FFF2}" destId="{8429C7B8-BF85-43F8-9565-E66F3AFEEF64}" srcOrd="1" destOrd="0" presId="urn:microsoft.com/office/officeart/2008/layout/LinedList"/>
    <dgm:cxn modelId="{A59C69B3-0D0C-4B07-94E6-D772051DC41F}" type="presParOf" srcId="{81791E13-6960-4605-8553-091AF9D19076}" destId="{2B73C4AE-CAED-4860-B1B5-A7FC09D3838D}" srcOrd="4" destOrd="0" presId="urn:microsoft.com/office/officeart/2008/layout/LinedList"/>
    <dgm:cxn modelId="{836702D4-AC48-4578-AE6C-7F68EE3F28A2}" type="presParOf" srcId="{81791E13-6960-4605-8553-091AF9D19076}" destId="{92677B62-D66D-4113-A436-AA48DD6098CC}" srcOrd="5" destOrd="0" presId="urn:microsoft.com/office/officeart/2008/layout/LinedList"/>
    <dgm:cxn modelId="{A088173C-10E9-469D-8AB9-ECB0767C0E5B}" type="presParOf" srcId="{92677B62-D66D-4113-A436-AA48DD6098CC}" destId="{34C1E75C-A10F-4CC6-AFFA-9AB419F0D01E}" srcOrd="0" destOrd="0" presId="urn:microsoft.com/office/officeart/2008/layout/LinedList"/>
    <dgm:cxn modelId="{30CCEDEC-ABF7-453E-8C94-63DD99DD654E}" type="presParOf" srcId="{92677B62-D66D-4113-A436-AA48DD6098CC}" destId="{19B2FFD8-C73C-4920-9B91-ACA6CC530797}" srcOrd="1" destOrd="0" presId="urn:microsoft.com/office/officeart/2008/layout/LinedList"/>
    <dgm:cxn modelId="{5FA4B036-3CA6-475B-BF7D-99206D7B2567}" type="presParOf" srcId="{81791E13-6960-4605-8553-091AF9D19076}" destId="{145C9C9C-B156-4DF7-A553-E866001C3E76}" srcOrd="6" destOrd="0" presId="urn:microsoft.com/office/officeart/2008/layout/LinedList"/>
    <dgm:cxn modelId="{6E8F5CD0-60B8-4DBC-A595-954E4B2080B2}" type="presParOf" srcId="{81791E13-6960-4605-8553-091AF9D19076}" destId="{7F405051-693D-454F-BB53-25457EE97EF1}" srcOrd="7" destOrd="0" presId="urn:microsoft.com/office/officeart/2008/layout/LinedList"/>
    <dgm:cxn modelId="{991CE7E3-0D97-4F1A-9439-C1DBF38E013E}" type="presParOf" srcId="{7F405051-693D-454F-BB53-25457EE97EF1}" destId="{F97B3407-B174-4F6A-8C59-5DB63BDDCDD6}" srcOrd="0" destOrd="0" presId="urn:microsoft.com/office/officeart/2008/layout/LinedList"/>
    <dgm:cxn modelId="{1E3043BC-53A4-4670-990B-19DDE2070031}" type="presParOf" srcId="{7F405051-693D-454F-BB53-25457EE97EF1}" destId="{7BDE255F-57E9-4959-BA1E-4167979731E8}" srcOrd="1" destOrd="0" presId="urn:microsoft.com/office/officeart/2008/layout/LinedList"/>
    <dgm:cxn modelId="{69C9D9DA-BFF9-43C2-BAA2-A7207D67BF2D}" type="presParOf" srcId="{81791E13-6960-4605-8553-091AF9D19076}" destId="{DEEF5281-F872-4A3F-8DD3-AD28A2152F49}" srcOrd="8" destOrd="0" presId="urn:microsoft.com/office/officeart/2008/layout/LinedList"/>
    <dgm:cxn modelId="{BA3E4877-44F9-4CE6-BC53-B85D0E714D79}" type="presParOf" srcId="{81791E13-6960-4605-8553-091AF9D19076}" destId="{0A37445E-9E88-4876-9C0B-D0F8E607A1E0}" srcOrd="9" destOrd="0" presId="urn:microsoft.com/office/officeart/2008/layout/LinedList"/>
    <dgm:cxn modelId="{DEFD9296-61F9-45E3-BC33-1B3AC42D341B}" type="presParOf" srcId="{0A37445E-9E88-4876-9C0B-D0F8E607A1E0}" destId="{06B5587F-5176-4960-8782-AA39524BF652}" srcOrd="0" destOrd="0" presId="urn:microsoft.com/office/officeart/2008/layout/LinedList"/>
    <dgm:cxn modelId="{7191E6F5-F559-4BF7-B315-3B9E832BD916}" type="presParOf" srcId="{0A37445E-9E88-4876-9C0B-D0F8E607A1E0}" destId="{1B90EA1A-4D0A-4D37-8BD8-DB1BC835645D}" srcOrd="1" destOrd="0" presId="urn:microsoft.com/office/officeart/2008/layout/LinedList"/>
    <dgm:cxn modelId="{1BD39817-A199-43EB-A3F3-4A2562F20F80}" type="presParOf" srcId="{81791E13-6960-4605-8553-091AF9D19076}" destId="{8C3D5158-4518-43DF-8969-2CE614BB51E0}" srcOrd="10" destOrd="0" presId="urn:microsoft.com/office/officeart/2008/layout/LinedList"/>
    <dgm:cxn modelId="{2A8B3AD1-9589-48DF-9573-2D99FCAFB1CF}" type="presParOf" srcId="{81791E13-6960-4605-8553-091AF9D19076}" destId="{A74B63BF-463C-4F56-B565-E5B93D0E1FED}" srcOrd="11" destOrd="0" presId="urn:microsoft.com/office/officeart/2008/layout/LinedList"/>
    <dgm:cxn modelId="{47271CA2-C721-49A8-A46F-592ED3350C40}" type="presParOf" srcId="{A74B63BF-463C-4F56-B565-E5B93D0E1FED}" destId="{D2299CA7-C56D-4D0D-9DD4-7F2967BE31F8}" srcOrd="0" destOrd="0" presId="urn:microsoft.com/office/officeart/2008/layout/LinedList"/>
    <dgm:cxn modelId="{6E946B25-D6C5-486B-B1B6-8C44BD179CC9}" type="presParOf" srcId="{A74B63BF-463C-4F56-B565-E5B93D0E1FED}" destId="{F3788937-85E5-4E7E-854A-DE5E37A36F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6152B8-039F-49DF-9904-900BD0D6EB76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6896D9B-FC74-495D-BFB1-5AE24B78EB1A}">
      <dgm:prSet/>
      <dgm:spPr/>
      <dgm:t>
        <a:bodyPr/>
        <a:lstStyle/>
        <a:p>
          <a:r>
            <a:rPr lang="pt-BR" i="1"/>
            <a:t>Software Process Improvement and Capability dEtermination</a:t>
          </a:r>
          <a:endParaRPr lang="en-US"/>
        </a:p>
      </dgm:t>
    </dgm:pt>
    <dgm:pt modelId="{37A873BE-4B44-44C5-9677-739F2ABAFD82}" type="parTrans" cxnId="{74739A15-A1AE-4514-B573-5E258DA2D89B}">
      <dgm:prSet/>
      <dgm:spPr/>
      <dgm:t>
        <a:bodyPr/>
        <a:lstStyle/>
        <a:p>
          <a:endParaRPr lang="en-US"/>
        </a:p>
      </dgm:t>
    </dgm:pt>
    <dgm:pt modelId="{8B2303BA-CB60-4AB8-B7F9-97C3FADA3485}" type="sibTrans" cxnId="{74739A15-A1AE-4514-B573-5E258DA2D89B}">
      <dgm:prSet/>
      <dgm:spPr/>
      <dgm:t>
        <a:bodyPr/>
        <a:lstStyle/>
        <a:p>
          <a:endParaRPr lang="en-US"/>
        </a:p>
      </dgm:t>
    </dgm:pt>
    <dgm:pt modelId="{53494C3C-CCC7-4442-81E9-2E5F72055A8C}">
      <dgm:prSet/>
      <dgm:spPr/>
      <dgm:t>
        <a:bodyPr/>
        <a:lstStyle/>
        <a:p>
          <a:r>
            <a:rPr lang="pt-BR" i="1"/>
            <a:t>ISO 15504 -&gt; ISO 330**</a:t>
          </a:r>
          <a:endParaRPr lang="en-US"/>
        </a:p>
      </dgm:t>
    </dgm:pt>
    <dgm:pt modelId="{771BE7A8-B257-40CC-8DA2-5B5BB99E9637}" type="parTrans" cxnId="{491A9182-8E28-4746-A1E1-C755BB20F82C}">
      <dgm:prSet/>
      <dgm:spPr/>
      <dgm:t>
        <a:bodyPr/>
        <a:lstStyle/>
        <a:p>
          <a:endParaRPr lang="en-US"/>
        </a:p>
      </dgm:t>
    </dgm:pt>
    <dgm:pt modelId="{21DEAB4A-1374-4BAA-9A74-268932ECF4B6}" type="sibTrans" cxnId="{491A9182-8E28-4746-A1E1-C755BB20F82C}">
      <dgm:prSet/>
      <dgm:spPr/>
      <dgm:t>
        <a:bodyPr/>
        <a:lstStyle/>
        <a:p>
          <a:endParaRPr lang="en-US"/>
        </a:p>
      </dgm:t>
    </dgm:pt>
    <dgm:pt modelId="{45162F17-78DD-40F8-AD49-EA343B45F1C8}" type="pres">
      <dgm:prSet presAssocID="{D26152B8-039F-49DF-9904-900BD0D6EB76}" presName="root" presStyleCnt="0">
        <dgm:presLayoutVars>
          <dgm:dir/>
          <dgm:resizeHandles val="exact"/>
        </dgm:presLayoutVars>
      </dgm:prSet>
      <dgm:spPr/>
    </dgm:pt>
    <dgm:pt modelId="{CD74A547-F8E4-49A1-92A6-35A38D5439E9}" type="pres">
      <dgm:prSet presAssocID="{36896D9B-FC74-495D-BFB1-5AE24B78EB1A}" presName="compNode" presStyleCnt="0"/>
      <dgm:spPr/>
    </dgm:pt>
    <dgm:pt modelId="{E4CB181D-53B3-48FC-AD0E-AF0F962C1789}" type="pres">
      <dgm:prSet presAssocID="{36896D9B-FC74-495D-BFB1-5AE24B78EB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2B52A0A5-1DA3-4BE8-864D-AD6FAF961F53}" type="pres">
      <dgm:prSet presAssocID="{36896D9B-FC74-495D-BFB1-5AE24B78EB1A}" presName="spaceRect" presStyleCnt="0"/>
      <dgm:spPr/>
    </dgm:pt>
    <dgm:pt modelId="{4A467F0D-1941-44DE-9066-D0A90BC7CEF8}" type="pres">
      <dgm:prSet presAssocID="{36896D9B-FC74-495D-BFB1-5AE24B78EB1A}" presName="textRect" presStyleLbl="revTx" presStyleIdx="0" presStyleCnt="2">
        <dgm:presLayoutVars>
          <dgm:chMax val="1"/>
          <dgm:chPref val="1"/>
        </dgm:presLayoutVars>
      </dgm:prSet>
      <dgm:spPr/>
    </dgm:pt>
    <dgm:pt modelId="{D3E2A4E5-8F28-49B5-8666-A71F757AE772}" type="pres">
      <dgm:prSet presAssocID="{8B2303BA-CB60-4AB8-B7F9-97C3FADA3485}" presName="sibTrans" presStyleCnt="0"/>
      <dgm:spPr/>
    </dgm:pt>
    <dgm:pt modelId="{4BED3E8C-8195-4583-85A2-43A2EE54284D}" type="pres">
      <dgm:prSet presAssocID="{53494C3C-CCC7-4442-81E9-2E5F72055A8C}" presName="compNode" presStyleCnt="0"/>
      <dgm:spPr/>
    </dgm:pt>
    <dgm:pt modelId="{E992FF10-806D-4A6C-9884-527CA978840B}" type="pres">
      <dgm:prSet presAssocID="{53494C3C-CCC7-4442-81E9-2E5F72055A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875D82B8-8201-4576-852F-BD3617AD48F4}" type="pres">
      <dgm:prSet presAssocID="{53494C3C-CCC7-4442-81E9-2E5F72055A8C}" presName="spaceRect" presStyleCnt="0"/>
      <dgm:spPr/>
    </dgm:pt>
    <dgm:pt modelId="{3AD4C63B-0064-4426-86EB-066FB3A4FC36}" type="pres">
      <dgm:prSet presAssocID="{53494C3C-CCC7-4442-81E9-2E5F72055A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4739A15-A1AE-4514-B573-5E258DA2D89B}" srcId="{D26152B8-039F-49DF-9904-900BD0D6EB76}" destId="{36896D9B-FC74-495D-BFB1-5AE24B78EB1A}" srcOrd="0" destOrd="0" parTransId="{37A873BE-4B44-44C5-9677-739F2ABAFD82}" sibTransId="{8B2303BA-CB60-4AB8-B7F9-97C3FADA3485}"/>
    <dgm:cxn modelId="{1114481E-7C44-4071-971F-B3BBCEB7E66F}" type="presOf" srcId="{36896D9B-FC74-495D-BFB1-5AE24B78EB1A}" destId="{4A467F0D-1941-44DE-9066-D0A90BC7CEF8}" srcOrd="0" destOrd="0" presId="urn:microsoft.com/office/officeart/2018/2/layout/IconLabelList"/>
    <dgm:cxn modelId="{491A9182-8E28-4746-A1E1-C755BB20F82C}" srcId="{D26152B8-039F-49DF-9904-900BD0D6EB76}" destId="{53494C3C-CCC7-4442-81E9-2E5F72055A8C}" srcOrd="1" destOrd="0" parTransId="{771BE7A8-B257-40CC-8DA2-5B5BB99E9637}" sibTransId="{21DEAB4A-1374-4BAA-9A74-268932ECF4B6}"/>
    <dgm:cxn modelId="{5CC34794-E96D-4CF0-BCD7-61AA8550F251}" type="presOf" srcId="{53494C3C-CCC7-4442-81E9-2E5F72055A8C}" destId="{3AD4C63B-0064-4426-86EB-066FB3A4FC36}" srcOrd="0" destOrd="0" presId="urn:microsoft.com/office/officeart/2018/2/layout/IconLabelList"/>
    <dgm:cxn modelId="{BFA1A9A8-F188-4EFA-9FD7-18785ADA3468}" type="presOf" srcId="{D26152B8-039F-49DF-9904-900BD0D6EB76}" destId="{45162F17-78DD-40F8-AD49-EA343B45F1C8}" srcOrd="0" destOrd="0" presId="urn:microsoft.com/office/officeart/2018/2/layout/IconLabelList"/>
    <dgm:cxn modelId="{0378CCB3-24A1-4EEE-A716-3E2F89A33201}" type="presParOf" srcId="{45162F17-78DD-40F8-AD49-EA343B45F1C8}" destId="{CD74A547-F8E4-49A1-92A6-35A38D5439E9}" srcOrd="0" destOrd="0" presId="urn:microsoft.com/office/officeart/2018/2/layout/IconLabelList"/>
    <dgm:cxn modelId="{E13593BF-F0D1-469D-9A24-6B42DFECCB2F}" type="presParOf" srcId="{CD74A547-F8E4-49A1-92A6-35A38D5439E9}" destId="{E4CB181D-53B3-48FC-AD0E-AF0F962C1789}" srcOrd="0" destOrd="0" presId="urn:microsoft.com/office/officeart/2018/2/layout/IconLabelList"/>
    <dgm:cxn modelId="{47ADD71B-E6A0-4FC3-ABC3-90A47394F260}" type="presParOf" srcId="{CD74A547-F8E4-49A1-92A6-35A38D5439E9}" destId="{2B52A0A5-1DA3-4BE8-864D-AD6FAF961F53}" srcOrd="1" destOrd="0" presId="urn:microsoft.com/office/officeart/2018/2/layout/IconLabelList"/>
    <dgm:cxn modelId="{8969C020-A8CA-48BC-AFD1-79E9CB18C172}" type="presParOf" srcId="{CD74A547-F8E4-49A1-92A6-35A38D5439E9}" destId="{4A467F0D-1941-44DE-9066-D0A90BC7CEF8}" srcOrd="2" destOrd="0" presId="urn:microsoft.com/office/officeart/2018/2/layout/IconLabelList"/>
    <dgm:cxn modelId="{7E0B3765-ECC4-497F-84BD-2621C121E7F0}" type="presParOf" srcId="{45162F17-78DD-40F8-AD49-EA343B45F1C8}" destId="{D3E2A4E5-8F28-49B5-8666-A71F757AE772}" srcOrd="1" destOrd="0" presId="urn:microsoft.com/office/officeart/2018/2/layout/IconLabelList"/>
    <dgm:cxn modelId="{76B0AF8F-76DA-4E49-A44D-FCE66833AD7A}" type="presParOf" srcId="{45162F17-78DD-40F8-AD49-EA343B45F1C8}" destId="{4BED3E8C-8195-4583-85A2-43A2EE54284D}" srcOrd="2" destOrd="0" presId="urn:microsoft.com/office/officeart/2018/2/layout/IconLabelList"/>
    <dgm:cxn modelId="{B1C713F5-74DC-47D0-984D-A09D2B6362AF}" type="presParOf" srcId="{4BED3E8C-8195-4583-85A2-43A2EE54284D}" destId="{E992FF10-806D-4A6C-9884-527CA978840B}" srcOrd="0" destOrd="0" presId="urn:microsoft.com/office/officeart/2018/2/layout/IconLabelList"/>
    <dgm:cxn modelId="{7B2B286E-E50D-4015-B774-17CB1913108F}" type="presParOf" srcId="{4BED3E8C-8195-4583-85A2-43A2EE54284D}" destId="{875D82B8-8201-4576-852F-BD3617AD48F4}" srcOrd="1" destOrd="0" presId="urn:microsoft.com/office/officeart/2018/2/layout/IconLabelList"/>
    <dgm:cxn modelId="{FBD6395A-80F1-4775-84E6-A5483CDD248F}" type="presParOf" srcId="{4BED3E8C-8195-4583-85A2-43A2EE54284D}" destId="{3AD4C63B-0064-4426-86EB-066FB3A4FC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131C0-0641-40A6-84C8-FAB3562FE094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3BAA11-7933-47E4-8624-6FA1DC276F5C}">
      <dgm:prSet/>
      <dgm:spPr/>
      <dgm:t>
        <a:bodyPr/>
        <a:lstStyle/>
        <a:p>
          <a:r>
            <a:rPr lang="pt-BR"/>
            <a:t>Avaliação benchmark</a:t>
          </a:r>
          <a:endParaRPr lang="en-US"/>
        </a:p>
      </dgm:t>
    </dgm:pt>
    <dgm:pt modelId="{329CB42F-5E8B-4920-AC84-C556DF35EA6D}" type="parTrans" cxnId="{D828CA4A-2B44-44F3-A2AA-D907D46B5AB8}">
      <dgm:prSet/>
      <dgm:spPr/>
      <dgm:t>
        <a:bodyPr/>
        <a:lstStyle/>
        <a:p>
          <a:endParaRPr lang="en-US"/>
        </a:p>
      </dgm:t>
    </dgm:pt>
    <dgm:pt modelId="{4FBF7F09-B7E3-44B9-B3E4-14B0C15E5321}" type="sibTrans" cxnId="{D828CA4A-2B44-44F3-A2AA-D907D46B5AB8}">
      <dgm:prSet/>
      <dgm:spPr/>
      <dgm:t>
        <a:bodyPr/>
        <a:lstStyle/>
        <a:p>
          <a:endParaRPr lang="en-US"/>
        </a:p>
      </dgm:t>
    </dgm:pt>
    <dgm:pt modelId="{7953316E-042E-4999-B454-A1E40C7F52D0}">
      <dgm:prSet/>
      <dgm:spPr/>
      <dgm:t>
        <a:bodyPr/>
        <a:lstStyle/>
        <a:p>
          <a:r>
            <a:rPr lang="en-US"/>
            <a:t>Avaliação de sustentação</a:t>
          </a:r>
        </a:p>
      </dgm:t>
    </dgm:pt>
    <dgm:pt modelId="{9382D14D-F04C-42E0-8989-2579C351F669}" type="parTrans" cxnId="{7EEF8CD6-FAB5-495E-B779-76EB185F89D7}">
      <dgm:prSet/>
      <dgm:spPr/>
      <dgm:t>
        <a:bodyPr/>
        <a:lstStyle/>
        <a:p>
          <a:endParaRPr lang="en-US"/>
        </a:p>
      </dgm:t>
    </dgm:pt>
    <dgm:pt modelId="{549C1C92-68E7-420C-8793-F04B282C4279}" type="sibTrans" cxnId="{7EEF8CD6-FAB5-495E-B779-76EB185F89D7}">
      <dgm:prSet/>
      <dgm:spPr/>
      <dgm:t>
        <a:bodyPr/>
        <a:lstStyle/>
        <a:p>
          <a:endParaRPr lang="en-US"/>
        </a:p>
      </dgm:t>
    </dgm:pt>
    <dgm:pt modelId="{9C94B397-9852-46F1-8D6A-95F4E2054FC6}">
      <dgm:prSet/>
      <dgm:spPr/>
      <dgm:t>
        <a:bodyPr/>
        <a:lstStyle/>
        <a:p>
          <a:r>
            <a:rPr lang="en-US"/>
            <a:t>Reavaliação de plano de ação</a:t>
          </a:r>
        </a:p>
      </dgm:t>
    </dgm:pt>
    <dgm:pt modelId="{294D5C40-769F-4B60-9109-24065B70BED0}" type="parTrans" cxnId="{1893C374-577E-4107-8836-87DA12C3F8BB}">
      <dgm:prSet/>
      <dgm:spPr/>
      <dgm:t>
        <a:bodyPr/>
        <a:lstStyle/>
        <a:p>
          <a:endParaRPr lang="en-US"/>
        </a:p>
      </dgm:t>
    </dgm:pt>
    <dgm:pt modelId="{3D768475-5363-4D07-B375-1D302F577656}" type="sibTrans" cxnId="{1893C374-577E-4107-8836-87DA12C3F8BB}">
      <dgm:prSet/>
      <dgm:spPr/>
      <dgm:t>
        <a:bodyPr/>
        <a:lstStyle/>
        <a:p>
          <a:endParaRPr lang="en-US"/>
        </a:p>
      </dgm:t>
    </dgm:pt>
    <dgm:pt modelId="{A11EC7E0-E5A0-4E55-9679-7C7B1E9AD8B3}">
      <dgm:prSet/>
      <dgm:spPr/>
      <dgm:t>
        <a:bodyPr/>
        <a:lstStyle/>
        <a:p>
          <a:r>
            <a:rPr lang="en-US"/>
            <a:t>Avaliação informal</a:t>
          </a:r>
        </a:p>
      </dgm:t>
    </dgm:pt>
    <dgm:pt modelId="{EDA69DAB-3C18-4BC4-BFBF-436C7E672333}" type="parTrans" cxnId="{9651E557-5967-4C4F-9E87-797EBC5D92D5}">
      <dgm:prSet/>
      <dgm:spPr/>
      <dgm:t>
        <a:bodyPr/>
        <a:lstStyle/>
        <a:p>
          <a:endParaRPr lang="en-US"/>
        </a:p>
      </dgm:t>
    </dgm:pt>
    <dgm:pt modelId="{2306C949-28F0-41DF-B3C5-3C1DA9181B4D}" type="sibTrans" cxnId="{9651E557-5967-4C4F-9E87-797EBC5D92D5}">
      <dgm:prSet/>
      <dgm:spPr/>
      <dgm:t>
        <a:bodyPr/>
        <a:lstStyle/>
        <a:p>
          <a:endParaRPr lang="en-US"/>
        </a:p>
      </dgm:t>
    </dgm:pt>
    <dgm:pt modelId="{946648F8-0AFF-4D36-BA29-D937A9668D10}" type="pres">
      <dgm:prSet presAssocID="{92B131C0-0641-40A6-84C8-FAB3562FE094}" presName="linear" presStyleCnt="0">
        <dgm:presLayoutVars>
          <dgm:dir/>
          <dgm:animLvl val="lvl"/>
          <dgm:resizeHandles val="exact"/>
        </dgm:presLayoutVars>
      </dgm:prSet>
      <dgm:spPr/>
    </dgm:pt>
    <dgm:pt modelId="{05056355-9AAE-42EB-8AF3-41DCC93BE608}" type="pres">
      <dgm:prSet presAssocID="{653BAA11-7933-47E4-8624-6FA1DC276F5C}" presName="parentLin" presStyleCnt="0"/>
      <dgm:spPr/>
    </dgm:pt>
    <dgm:pt modelId="{C6DB2E19-A1D8-4512-B276-B896AB70F120}" type="pres">
      <dgm:prSet presAssocID="{653BAA11-7933-47E4-8624-6FA1DC276F5C}" presName="parentLeftMargin" presStyleLbl="node1" presStyleIdx="0" presStyleCnt="4"/>
      <dgm:spPr/>
    </dgm:pt>
    <dgm:pt modelId="{BB397558-C839-48EE-8098-31143FF317B6}" type="pres">
      <dgm:prSet presAssocID="{653BAA11-7933-47E4-8624-6FA1DC276F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79F24E-2F8E-4F3C-A0C6-F71293CE7273}" type="pres">
      <dgm:prSet presAssocID="{653BAA11-7933-47E4-8624-6FA1DC276F5C}" presName="negativeSpace" presStyleCnt="0"/>
      <dgm:spPr/>
    </dgm:pt>
    <dgm:pt modelId="{EA1193B4-F367-40C2-8A91-1D99BE146512}" type="pres">
      <dgm:prSet presAssocID="{653BAA11-7933-47E4-8624-6FA1DC276F5C}" presName="childText" presStyleLbl="conFgAcc1" presStyleIdx="0" presStyleCnt="4">
        <dgm:presLayoutVars>
          <dgm:bulletEnabled val="1"/>
        </dgm:presLayoutVars>
      </dgm:prSet>
      <dgm:spPr/>
    </dgm:pt>
    <dgm:pt modelId="{399C548E-3534-4E94-B923-F5D92508D63E}" type="pres">
      <dgm:prSet presAssocID="{4FBF7F09-B7E3-44B9-B3E4-14B0C15E5321}" presName="spaceBetweenRectangles" presStyleCnt="0"/>
      <dgm:spPr/>
    </dgm:pt>
    <dgm:pt modelId="{A6605560-B8FA-482E-9280-B4E8250A0BC3}" type="pres">
      <dgm:prSet presAssocID="{7953316E-042E-4999-B454-A1E40C7F52D0}" presName="parentLin" presStyleCnt="0"/>
      <dgm:spPr/>
    </dgm:pt>
    <dgm:pt modelId="{AAFBA41F-205A-4E56-97F5-08FF797AF4FE}" type="pres">
      <dgm:prSet presAssocID="{7953316E-042E-4999-B454-A1E40C7F52D0}" presName="parentLeftMargin" presStyleLbl="node1" presStyleIdx="0" presStyleCnt="4"/>
      <dgm:spPr/>
    </dgm:pt>
    <dgm:pt modelId="{F03E8C6A-BB8C-4E8D-81C6-4ED2640E71DB}" type="pres">
      <dgm:prSet presAssocID="{7953316E-042E-4999-B454-A1E40C7F52D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F1AB0B-DA3B-4F80-88ED-E34826D78F48}" type="pres">
      <dgm:prSet presAssocID="{7953316E-042E-4999-B454-A1E40C7F52D0}" presName="negativeSpace" presStyleCnt="0"/>
      <dgm:spPr/>
    </dgm:pt>
    <dgm:pt modelId="{10F65BF6-8B97-401A-B188-6E08D301B48F}" type="pres">
      <dgm:prSet presAssocID="{7953316E-042E-4999-B454-A1E40C7F52D0}" presName="childText" presStyleLbl="conFgAcc1" presStyleIdx="1" presStyleCnt="4">
        <dgm:presLayoutVars>
          <dgm:bulletEnabled val="1"/>
        </dgm:presLayoutVars>
      </dgm:prSet>
      <dgm:spPr/>
    </dgm:pt>
    <dgm:pt modelId="{DBDEC50A-6C0E-4525-8240-FC0495E5C198}" type="pres">
      <dgm:prSet presAssocID="{549C1C92-68E7-420C-8793-F04B282C4279}" presName="spaceBetweenRectangles" presStyleCnt="0"/>
      <dgm:spPr/>
    </dgm:pt>
    <dgm:pt modelId="{941CF050-F1E1-477B-8D44-285D1D828304}" type="pres">
      <dgm:prSet presAssocID="{9C94B397-9852-46F1-8D6A-95F4E2054FC6}" presName="parentLin" presStyleCnt="0"/>
      <dgm:spPr/>
    </dgm:pt>
    <dgm:pt modelId="{9D55099C-5161-49C7-A187-AA712CCF6457}" type="pres">
      <dgm:prSet presAssocID="{9C94B397-9852-46F1-8D6A-95F4E2054FC6}" presName="parentLeftMargin" presStyleLbl="node1" presStyleIdx="1" presStyleCnt="4"/>
      <dgm:spPr/>
    </dgm:pt>
    <dgm:pt modelId="{19C261ED-D69D-4A43-BD71-0D0FDCEDC3B9}" type="pres">
      <dgm:prSet presAssocID="{9C94B397-9852-46F1-8D6A-95F4E2054F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A0E6920-1E44-4031-B23D-93020E51A1C1}" type="pres">
      <dgm:prSet presAssocID="{9C94B397-9852-46F1-8D6A-95F4E2054FC6}" presName="negativeSpace" presStyleCnt="0"/>
      <dgm:spPr/>
    </dgm:pt>
    <dgm:pt modelId="{E9223683-2F62-4062-84A6-9F9A56797B15}" type="pres">
      <dgm:prSet presAssocID="{9C94B397-9852-46F1-8D6A-95F4E2054FC6}" presName="childText" presStyleLbl="conFgAcc1" presStyleIdx="2" presStyleCnt="4">
        <dgm:presLayoutVars>
          <dgm:bulletEnabled val="1"/>
        </dgm:presLayoutVars>
      </dgm:prSet>
      <dgm:spPr/>
    </dgm:pt>
    <dgm:pt modelId="{2CE91DB7-DA59-41F9-AC31-3134FD8E6A15}" type="pres">
      <dgm:prSet presAssocID="{3D768475-5363-4D07-B375-1D302F577656}" presName="spaceBetweenRectangles" presStyleCnt="0"/>
      <dgm:spPr/>
    </dgm:pt>
    <dgm:pt modelId="{2C17EA15-1539-46ED-A7A1-AFEC1F3A4E2D}" type="pres">
      <dgm:prSet presAssocID="{A11EC7E0-E5A0-4E55-9679-7C7B1E9AD8B3}" presName="parentLin" presStyleCnt="0"/>
      <dgm:spPr/>
    </dgm:pt>
    <dgm:pt modelId="{D4DAD85F-5531-4E13-A2A2-BEC73DBB03F6}" type="pres">
      <dgm:prSet presAssocID="{A11EC7E0-E5A0-4E55-9679-7C7B1E9AD8B3}" presName="parentLeftMargin" presStyleLbl="node1" presStyleIdx="2" presStyleCnt="4"/>
      <dgm:spPr/>
    </dgm:pt>
    <dgm:pt modelId="{DE246D69-489A-4BE1-92B5-097720CB57EB}" type="pres">
      <dgm:prSet presAssocID="{A11EC7E0-E5A0-4E55-9679-7C7B1E9AD8B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771E902-D6A7-406B-A914-24AD3C27D954}" type="pres">
      <dgm:prSet presAssocID="{A11EC7E0-E5A0-4E55-9679-7C7B1E9AD8B3}" presName="negativeSpace" presStyleCnt="0"/>
      <dgm:spPr/>
    </dgm:pt>
    <dgm:pt modelId="{44CDFCD7-61EC-4C2C-BD61-E2579CBA7FC5}" type="pres">
      <dgm:prSet presAssocID="{A11EC7E0-E5A0-4E55-9679-7C7B1E9AD8B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56D5B0E-DB1E-40E4-ACF3-7BC24078FFCD}" type="presOf" srcId="{653BAA11-7933-47E4-8624-6FA1DC276F5C}" destId="{BB397558-C839-48EE-8098-31143FF317B6}" srcOrd="1" destOrd="0" presId="urn:microsoft.com/office/officeart/2005/8/layout/list1"/>
    <dgm:cxn modelId="{E993271C-5E20-4BE7-9C42-9E701467E478}" type="presOf" srcId="{653BAA11-7933-47E4-8624-6FA1DC276F5C}" destId="{C6DB2E19-A1D8-4512-B276-B896AB70F120}" srcOrd="0" destOrd="0" presId="urn:microsoft.com/office/officeart/2005/8/layout/list1"/>
    <dgm:cxn modelId="{69A26C1C-F787-4286-9AEC-94B4F4188B97}" type="presOf" srcId="{9C94B397-9852-46F1-8D6A-95F4E2054FC6}" destId="{19C261ED-D69D-4A43-BD71-0D0FDCEDC3B9}" srcOrd="1" destOrd="0" presId="urn:microsoft.com/office/officeart/2005/8/layout/list1"/>
    <dgm:cxn modelId="{34B5BA3D-86B8-49A7-ACFC-34A2900F8A4E}" type="presOf" srcId="{A11EC7E0-E5A0-4E55-9679-7C7B1E9AD8B3}" destId="{DE246D69-489A-4BE1-92B5-097720CB57EB}" srcOrd="1" destOrd="0" presId="urn:microsoft.com/office/officeart/2005/8/layout/list1"/>
    <dgm:cxn modelId="{D828CA4A-2B44-44F3-A2AA-D907D46B5AB8}" srcId="{92B131C0-0641-40A6-84C8-FAB3562FE094}" destId="{653BAA11-7933-47E4-8624-6FA1DC276F5C}" srcOrd="0" destOrd="0" parTransId="{329CB42F-5E8B-4920-AC84-C556DF35EA6D}" sibTransId="{4FBF7F09-B7E3-44B9-B3E4-14B0C15E5321}"/>
    <dgm:cxn modelId="{77328672-58EE-41E3-ABEB-4AB092A8A593}" type="presOf" srcId="{7953316E-042E-4999-B454-A1E40C7F52D0}" destId="{F03E8C6A-BB8C-4E8D-81C6-4ED2640E71DB}" srcOrd="1" destOrd="0" presId="urn:microsoft.com/office/officeart/2005/8/layout/list1"/>
    <dgm:cxn modelId="{1893C374-577E-4107-8836-87DA12C3F8BB}" srcId="{92B131C0-0641-40A6-84C8-FAB3562FE094}" destId="{9C94B397-9852-46F1-8D6A-95F4E2054FC6}" srcOrd="2" destOrd="0" parTransId="{294D5C40-769F-4B60-9109-24065B70BED0}" sibTransId="{3D768475-5363-4D07-B375-1D302F577656}"/>
    <dgm:cxn modelId="{9651E557-5967-4C4F-9E87-797EBC5D92D5}" srcId="{92B131C0-0641-40A6-84C8-FAB3562FE094}" destId="{A11EC7E0-E5A0-4E55-9679-7C7B1E9AD8B3}" srcOrd="3" destOrd="0" parTransId="{EDA69DAB-3C18-4BC4-BFBF-436C7E672333}" sibTransId="{2306C949-28F0-41DF-B3C5-3C1DA9181B4D}"/>
    <dgm:cxn modelId="{485A2D97-8DE2-40DE-8253-D719B7BCF174}" type="presOf" srcId="{92B131C0-0641-40A6-84C8-FAB3562FE094}" destId="{946648F8-0AFF-4D36-BA29-D937A9668D10}" srcOrd="0" destOrd="0" presId="urn:microsoft.com/office/officeart/2005/8/layout/list1"/>
    <dgm:cxn modelId="{7DED6ECA-A449-47D5-98A7-3EB95FCB35B6}" type="presOf" srcId="{7953316E-042E-4999-B454-A1E40C7F52D0}" destId="{AAFBA41F-205A-4E56-97F5-08FF797AF4FE}" srcOrd="0" destOrd="0" presId="urn:microsoft.com/office/officeart/2005/8/layout/list1"/>
    <dgm:cxn modelId="{9AF0CDD1-7028-4A4F-8457-617013E6F175}" type="presOf" srcId="{A11EC7E0-E5A0-4E55-9679-7C7B1E9AD8B3}" destId="{D4DAD85F-5531-4E13-A2A2-BEC73DBB03F6}" srcOrd="0" destOrd="0" presId="urn:microsoft.com/office/officeart/2005/8/layout/list1"/>
    <dgm:cxn modelId="{7EEF8CD6-FAB5-495E-B779-76EB185F89D7}" srcId="{92B131C0-0641-40A6-84C8-FAB3562FE094}" destId="{7953316E-042E-4999-B454-A1E40C7F52D0}" srcOrd="1" destOrd="0" parTransId="{9382D14D-F04C-42E0-8989-2579C351F669}" sibTransId="{549C1C92-68E7-420C-8793-F04B282C4279}"/>
    <dgm:cxn modelId="{97AF9FF1-70B2-4946-B1ED-66F3C1527699}" type="presOf" srcId="{9C94B397-9852-46F1-8D6A-95F4E2054FC6}" destId="{9D55099C-5161-49C7-A187-AA712CCF6457}" srcOrd="0" destOrd="0" presId="urn:microsoft.com/office/officeart/2005/8/layout/list1"/>
    <dgm:cxn modelId="{D11A330C-E53F-45C1-9EDE-68D4773A029C}" type="presParOf" srcId="{946648F8-0AFF-4D36-BA29-D937A9668D10}" destId="{05056355-9AAE-42EB-8AF3-41DCC93BE608}" srcOrd="0" destOrd="0" presId="urn:microsoft.com/office/officeart/2005/8/layout/list1"/>
    <dgm:cxn modelId="{4B4A0F6F-96A5-4C05-ACE7-E535B96D8EA5}" type="presParOf" srcId="{05056355-9AAE-42EB-8AF3-41DCC93BE608}" destId="{C6DB2E19-A1D8-4512-B276-B896AB70F120}" srcOrd="0" destOrd="0" presId="urn:microsoft.com/office/officeart/2005/8/layout/list1"/>
    <dgm:cxn modelId="{879E058D-8E9F-4507-B872-A8DDD1B0ABC2}" type="presParOf" srcId="{05056355-9AAE-42EB-8AF3-41DCC93BE608}" destId="{BB397558-C839-48EE-8098-31143FF317B6}" srcOrd="1" destOrd="0" presId="urn:microsoft.com/office/officeart/2005/8/layout/list1"/>
    <dgm:cxn modelId="{9B5C9A67-2932-4E71-9C30-F462EE19124D}" type="presParOf" srcId="{946648F8-0AFF-4D36-BA29-D937A9668D10}" destId="{EB79F24E-2F8E-4F3C-A0C6-F71293CE7273}" srcOrd="1" destOrd="0" presId="urn:microsoft.com/office/officeart/2005/8/layout/list1"/>
    <dgm:cxn modelId="{014CEDCC-993D-4B6F-87EC-91312F1ADCE4}" type="presParOf" srcId="{946648F8-0AFF-4D36-BA29-D937A9668D10}" destId="{EA1193B4-F367-40C2-8A91-1D99BE146512}" srcOrd="2" destOrd="0" presId="urn:microsoft.com/office/officeart/2005/8/layout/list1"/>
    <dgm:cxn modelId="{12FD0F52-78C7-4FD8-A04A-009E57D120E9}" type="presParOf" srcId="{946648F8-0AFF-4D36-BA29-D937A9668D10}" destId="{399C548E-3534-4E94-B923-F5D92508D63E}" srcOrd="3" destOrd="0" presId="urn:microsoft.com/office/officeart/2005/8/layout/list1"/>
    <dgm:cxn modelId="{F3733D9E-A40A-42DD-B664-336A90D3F316}" type="presParOf" srcId="{946648F8-0AFF-4D36-BA29-D937A9668D10}" destId="{A6605560-B8FA-482E-9280-B4E8250A0BC3}" srcOrd="4" destOrd="0" presId="urn:microsoft.com/office/officeart/2005/8/layout/list1"/>
    <dgm:cxn modelId="{42F8DD15-D570-410F-912E-DC7D9BA2579A}" type="presParOf" srcId="{A6605560-B8FA-482E-9280-B4E8250A0BC3}" destId="{AAFBA41F-205A-4E56-97F5-08FF797AF4FE}" srcOrd="0" destOrd="0" presId="urn:microsoft.com/office/officeart/2005/8/layout/list1"/>
    <dgm:cxn modelId="{F587423A-06D9-4837-963C-0324D8653269}" type="presParOf" srcId="{A6605560-B8FA-482E-9280-B4E8250A0BC3}" destId="{F03E8C6A-BB8C-4E8D-81C6-4ED2640E71DB}" srcOrd="1" destOrd="0" presId="urn:microsoft.com/office/officeart/2005/8/layout/list1"/>
    <dgm:cxn modelId="{80AF8A5F-0039-4BA9-8B4F-7537950B4D6C}" type="presParOf" srcId="{946648F8-0AFF-4D36-BA29-D937A9668D10}" destId="{13F1AB0B-DA3B-4F80-88ED-E34826D78F48}" srcOrd="5" destOrd="0" presId="urn:microsoft.com/office/officeart/2005/8/layout/list1"/>
    <dgm:cxn modelId="{D1186D68-2891-4CF4-B12D-51A9DD935086}" type="presParOf" srcId="{946648F8-0AFF-4D36-BA29-D937A9668D10}" destId="{10F65BF6-8B97-401A-B188-6E08D301B48F}" srcOrd="6" destOrd="0" presId="urn:microsoft.com/office/officeart/2005/8/layout/list1"/>
    <dgm:cxn modelId="{1DFFFE80-63B0-4FB8-B523-AC92CD238F63}" type="presParOf" srcId="{946648F8-0AFF-4D36-BA29-D937A9668D10}" destId="{DBDEC50A-6C0E-4525-8240-FC0495E5C198}" srcOrd="7" destOrd="0" presId="urn:microsoft.com/office/officeart/2005/8/layout/list1"/>
    <dgm:cxn modelId="{295391E1-9FD8-488F-838A-F0A752495078}" type="presParOf" srcId="{946648F8-0AFF-4D36-BA29-D937A9668D10}" destId="{941CF050-F1E1-477B-8D44-285D1D828304}" srcOrd="8" destOrd="0" presId="urn:microsoft.com/office/officeart/2005/8/layout/list1"/>
    <dgm:cxn modelId="{731C1468-BF08-4562-8CD3-D4C94F3B04D2}" type="presParOf" srcId="{941CF050-F1E1-477B-8D44-285D1D828304}" destId="{9D55099C-5161-49C7-A187-AA712CCF6457}" srcOrd="0" destOrd="0" presId="urn:microsoft.com/office/officeart/2005/8/layout/list1"/>
    <dgm:cxn modelId="{EA495416-452F-4E74-A766-513CF7E02F54}" type="presParOf" srcId="{941CF050-F1E1-477B-8D44-285D1D828304}" destId="{19C261ED-D69D-4A43-BD71-0D0FDCEDC3B9}" srcOrd="1" destOrd="0" presId="urn:microsoft.com/office/officeart/2005/8/layout/list1"/>
    <dgm:cxn modelId="{16A5B522-539A-47DB-9176-20DC4B3735B5}" type="presParOf" srcId="{946648F8-0AFF-4D36-BA29-D937A9668D10}" destId="{EA0E6920-1E44-4031-B23D-93020E51A1C1}" srcOrd="9" destOrd="0" presId="urn:microsoft.com/office/officeart/2005/8/layout/list1"/>
    <dgm:cxn modelId="{8E9C6F78-5B39-4F5A-AF06-7A9CC8A12FDE}" type="presParOf" srcId="{946648F8-0AFF-4D36-BA29-D937A9668D10}" destId="{E9223683-2F62-4062-84A6-9F9A56797B15}" srcOrd="10" destOrd="0" presId="urn:microsoft.com/office/officeart/2005/8/layout/list1"/>
    <dgm:cxn modelId="{F5123021-6FD0-4CBA-9CED-22B4BEA6EB65}" type="presParOf" srcId="{946648F8-0AFF-4D36-BA29-D937A9668D10}" destId="{2CE91DB7-DA59-41F9-AC31-3134FD8E6A15}" srcOrd="11" destOrd="0" presId="urn:microsoft.com/office/officeart/2005/8/layout/list1"/>
    <dgm:cxn modelId="{0A5F0C96-97D2-48B4-B208-4C55DB029DE4}" type="presParOf" srcId="{946648F8-0AFF-4D36-BA29-D937A9668D10}" destId="{2C17EA15-1539-46ED-A7A1-AFEC1F3A4E2D}" srcOrd="12" destOrd="0" presId="urn:microsoft.com/office/officeart/2005/8/layout/list1"/>
    <dgm:cxn modelId="{348B55DF-7250-4B77-961F-EF78D35279E0}" type="presParOf" srcId="{2C17EA15-1539-46ED-A7A1-AFEC1F3A4E2D}" destId="{D4DAD85F-5531-4E13-A2A2-BEC73DBB03F6}" srcOrd="0" destOrd="0" presId="urn:microsoft.com/office/officeart/2005/8/layout/list1"/>
    <dgm:cxn modelId="{D5204538-A709-40EE-A1B3-779DF3C4B7B4}" type="presParOf" srcId="{2C17EA15-1539-46ED-A7A1-AFEC1F3A4E2D}" destId="{DE246D69-489A-4BE1-92B5-097720CB57EB}" srcOrd="1" destOrd="0" presId="urn:microsoft.com/office/officeart/2005/8/layout/list1"/>
    <dgm:cxn modelId="{415CC18E-4396-4D79-B6D0-872684C04B8A}" type="presParOf" srcId="{946648F8-0AFF-4D36-BA29-D937A9668D10}" destId="{D771E902-D6A7-406B-A914-24AD3C27D954}" srcOrd="13" destOrd="0" presId="urn:microsoft.com/office/officeart/2005/8/layout/list1"/>
    <dgm:cxn modelId="{D0602FF8-26D9-4219-A0C6-781FC01FBB4C}" type="presParOf" srcId="{946648F8-0AFF-4D36-BA29-D937A9668D10}" destId="{44CDFCD7-61EC-4C2C-BD61-E2579CBA7F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F91925-9E66-4C46-B599-CEE02CFC87E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9F1C72-4652-42BD-8515-7D74D5A5DA6E}">
      <dgm:prSet/>
      <dgm:spPr/>
      <dgm:t>
        <a:bodyPr/>
        <a:lstStyle/>
        <a:p>
          <a:r>
            <a:rPr lang="pt-BR"/>
            <a:t>A – Em otimização.</a:t>
          </a:r>
          <a:endParaRPr lang="en-US"/>
        </a:p>
      </dgm:t>
    </dgm:pt>
    <dgm:pt modelId="{7C81FB4C-0FE1-4E30-81F6-65C8CC2C11DF}" type="parTrans" cxnId="{BE0D48AE-5C50-4845-90A8-820C07A358AF}">
      <dgm:prSet/>
      <dgm:spPr/>
      <dgm:t>
        <a:bodyPr/>
        <a:lstStyle/>
        <a:p>
          <a:endParaRPr lang="en-US"/>
        </a:p>
      </dgm:t>
    </dgm:pt>
    <dgm:pt modelId="{B4150BED-22EA-480C-819D-B35812C344D8}" type="sibTrans" cxnId="{BE0D48AE-5C50-4845-90A8-820C07A358AF}">
      <dgm:prSet/>
      <dgm:spPr/>
      <dgm:t>
        <a:bodyPr/>
        <a:lstStyle/>
        <a:p>
          <a:endParaRPr lang="en-US"/>
        </a:p>
      </dgm:t>
    </dgm:pt>
    <dgm:pt modelId="{1243191E-2275-461A-8191-3FF71F924FAD}">
      <dgm:prSet/>
      <dgm:spPr/>
      <dgm:t>
        <a:bodyPr/>
        <a:lstStyle/>
        <a:p>
          <a:r>
            <a:rPr lang="pt-BR"/>
            <a:t>B – Gerenciado quantitativamente.</a:t>
          </a:r>
          <a:endParaRPr lang="en-US"/>
        </a:p>
      </dgm:t>
    </dgm:pt>
    <dgm:pt modelId="{DFD273AC-3A88-48EC-960F-AF9C56F00EC0}" type="parTrans" cxnId="{C0B6C49F-7E1B-48B0-9CD9-E9623D77A606}">
      <dgm:prSet/>
      <dgm:spPr/>
      <dgm:t>
        <a:bodyPr/>
        <a:lstStyle/>
        <a:p>
          <a:endParaRPr lang="en-US"/>
        </a:p>
      </dgm:t>
    </dgm:pt>
    <dgm:pt modelId="{B9854F52-C3E3-41BD-93D0-7120CC35C859}" type="sibTrans" cxnId="{C0B6C49F-7E1B-48B0-9CD9-E9623D77A606}">
      <dgm:prSet/>
      <dgm:spPr/>
      <dgm:t>
        <a:bodyPr/>
        <a:lstStyle/>
        <a:p>
          <a:endParaRPr lang="en-US"/>
        </a:p>
      </dgm:t>
    </dgm:pt>
    <dgm:pt modelId="{C604B901-DD26-495B-A23E-091AE0097403}">
      <dgm:prSet/>
      <dgm:spPr/>
      <dgm:t>
        <a:bodyPr/>
        <a:lstStyle/>
        <a:p>
          <a:r>
            <a:rPr lang="pt-BR"/>
            <a:t>C – Definido.</a:t>
          </a:r>
          <a:endParaRPr lang="en-US"/>
        </a:p>
      </dgm:t>
    </dgm:pt>
    <dgm:pt modelId="{E8531A07-3D0E-466E-876C-B4F78ED90C37}" type="parTrans" cxnId="{54D6AEB6-8B29-47A3-8D6B-64FC4B4B7606}">
      <dgm:prSet/>
      <dgm:spPr/>
      <dgm:t>
        <a:bodyPr/>
        <a:lstStyle/>
        <a:p>
          <a:endParaRPr lang="en-US"/>
        </a:p>
      </dgm:t>
    </dgm:pt>
    <dgm:pt modelId="{29627DCC-3BA0-4247-85B0-420A482EE37E}" type="sibTrans" cxnId="{54D6AEB6-8B29-47A3-8D6B-64FC4B4B7606}">
      <dgm:prSet/>
      <dgm:spPr/>
      <dgm:t>
        <a:bodyPr/>
        <a:lstStyle/>
        <a:p>
          <a:endParaRPr lang="en-US"/>
        </a:p>
      </dgm:t>
    </dgm:pt>
    <dgm:pt modelId="{3A4A32BE-F32F-4910-958F-46920645A967}">
      <dgm:prSet/>
      <dgm:spPr/>
      <dgm:t>
        <a:bodyPr/>
        <a:lstStyle/>
        <a:p>
          <a:r>
            <a:rPr lang="pt-BR"/>
            <a:t>D – Largamente definido.</a:t>
          </a:r>
          <a:endParaRPr lang="en-US"/>
        </a:p>
      </dgm:t>
    </dgm:pt>
    <dgm:pt modelId="{7AC690C0-D5C5-4C68-AEAB-2BD6676DDBDE}" type="parTrans" cxnId="{A8E7F1FC-CEFD-4258-A75A-9755FA8437C9}">
      <dgm:prSet/>
      <dgm:spPr/>
      <dgm:t>
        <a:bodyPr/>
        <a:lstStyle/>
        <a:p>
          <a:endParaRPr lang="en-US"/>
        </a:p>
      </dgm:t>
    </dgm:pt>
    <dgm:pt modelId="{36AFB30B-91BB-4288-B16B-29FFBCE8B2EF}" type="sibTrans" cxnId="{A8E7F1FC-CEFD-4258-A75A-9755FA8437C9}">
      <dgm:prSet/>
      <dgm:spPr/>
      <dgm:t>
        <a:bodyPr/>
        <a:lstStyle/>
        <a:p>
          <a:endParaRPr lang="en-US"/>
        </a:p>
      </dgm:t>
    </dgm:pt>
    <dgm:pt modelId="{386B68C9-DFC6-48E0-8024-68D1BFDDE732}">
      <dgm:prSet/>
      <dgm:spPr/>
      <dgm:t>
        <a:bodyPr/>
        <a:lstStyle/>
        <a:p>
          <a:r>
            <a:rPr lang="pt-BR"/>
            <a:t>E – Parcialmente definido.</a:t>
          </a:r>
          <a:endParaRPr lang="en-US"/>
        </a:p>
      </dgm:t>
    </dgm:pt>
    <dgm:pt modelId="{F98A5E4F-DF85-4772-A467-B1E5DBC59C98}" type="parTrans" cxnId="{08C2B99B-24D6-4190-A657-242BDE0C48A7}">
      <dgm:prSet/>
      <dgm:spPr/>
      <dgm:t>
        <a:bodyPr/>
        <a:lstStyle/>
        <a:p>
          <a:endParaRPr lang="en-US"/>
        </a:p>
      </dgm:t>
    </dgm:pt>
    <dgm:pt modelId="{E5F91FF6-D0D0-4F44-93F1-00B8B350E7EC}" type="sibTrans" cxnId="{08C2B99B-24D6-4190-A657-242BDE0C48A7}">
      <dgm:prSet/>
      <dgm:spPr/>
      <dgm:t>
        <a:bodyPr/>
        <a:lstStyle/>
        <a:p>
          <a:endParaRPr lang="en-US"/>
        </a:p>
      </dgm:t>
    </dgm:pt>
    <dgm:pt modelId="{41BF435A-652B-435A-A30D-7EE7BF51DA4A}">
      <dgm:prSet/>
      <dgm:spPr/>
      <dgm:t>
        <a:bodyPr/>
        <a:lstStyle/>
        <a:p>
          <a:r>
            <a:rPr lang="pt-BR"/>
            <a:t>F – Gerenciado.</a:t>
          </a:r>
          <a:endParaRPr lang="en-US"/>
        </a:p>
      </dgm:t>
    </dgm:pt>
    <dgm:pt modelId="{0D08630F-539C-4B9A-82FC-0B75B7DFB257}" type="parTrans" cxnId="{A6A7D51F-5CF3-4A23-8DD6-0A7EC38250E1}">
      <dgm:prSet/>
      <dgm:spPr/>
      <dgm:t>
        <a:bodyPr/>
        <a:lstStyle/>
        <a:p>
          <a:endParaRPr lang="en-US"/>
        </a:p>
      </dgm:t>
    </dgm:pt>
    <dgm:pt modelId="{AAE243C5-F733-4236-9FE7-7765B795329A}" type="sibTrans" cxnId="{A6A7D51F-5CF3-4A23-8DD6-0A7EC38250E1}">
      <dgm:prSet/>
      <dgm:spPr/>
      <dgm:t>
        <a:bodyPr/>
        <a:lstStyle/>
        <a:p>
          <a:endParaRPr lang="en-US"/>
        </a:p>
      </dgm:t>
    </dgm:pt>
    <dgm:pt modelId="{773B681F-9AC8-4954-AD50-DA446344EE83}">
      <dgm:prSet/>
      <dgm:spPr/>
      <dgm:t>
        <a:bodyPr/>
        <a:lstStyle/>
        <a:p>
          <a:r>
            <a:rPr lang="pt-BR"/>
            <a:t>G – Parcialmente gerenciado.</a:t>
          </a:r>
          <a:endParaRPr lang="en-US"/>
        </a:p>
      </dgm:t>
    </dgm:pt>
    <dgm:pt modelId="{43991E8C-F53A-4115-ABBB-043C6379C534}" type="parTrans" cxnId="{2D2FB538-FD5F-4190-8BAA-B2D92FD1D9BD}">
      <dgm:prSet/>
      <dgm:spPr/>
      <dgm:t>
        <a:bodyPr/>
        <a:lstStyle/>
        <a:p>
          <a:endParaRPr lang="en-US"/>
        </a:p>
      </dgm:t>
    </dgm:pt>
    <dgm:pt modelId="{3935873D-E5A6-45D3-838F-DD5E52D1CDB6}" type="sibTrans" cxnId="{2D2FB538-FD5F-4190-8BAA-B2D92FD1D9BD}">
      <dgm:prSet/>
      <dgm:spPr/>
      <dgm:t>
        <a:bodyPr/>
        <a:lstStyle/>
        <a:p>
          <a:endParaRPr lang="en-US"/>
        </a:p>
      </dgm:t>
    </dgm:pt>
    <dgm:pt modelId="{D53B2D83-23D9-48D4-A052-08F78FD82DEC}" type="pres">
      <dgm:prSet presAssocID="{71F91925-9E66-4C46-B599-CEE02CFC87EF}" presName="vert0" presStyleCnt="0">
        <dgm:presLayoutVars>
          <dgm:dir/>
          <dgm:animOne val="branch"/>
          <dgm:animLvl val="lvl"/>
        </dgm:presLayoutVars>
      </dgm:prSet>
      <dgm:spPr/>
    </dgm:pt>
    <dgm:pt modelId="{3D0F8B54-FC9F-4BDF-A762-C5AD75859B36}" type="pres">
      <dgm:prSet presAssocID="{D89F1C72-4652-42BD-8515-7D74D5A5DA6E}" presName="thickLine" presStyleLbl="alignNode1" presStyleIdx="0" presStyleCnt="7"/>
      <dgm:spPr/>
    </dgm:pt>
    <dgm:pt modelId="{725E72D1-1FD9-4AE6-9D84-5833F0C17488}" type="pres">
      <dgm:prSet presAssocID="{D89F1C72-4652-42BD-8515-7D74D5A5DA6E}" presName="horz1" presStyleCnt="0"/>
      <dgm:spPr/>
    </dgm:pt>
    <dgm:pt modelId="{0C69033E-C30F-46A2-99F9-C52852D0BA1E}" type="pres">
      <dgm:prSet presAssocID="{D89F1C72-4652-42BD-8515-7D74D5A5DA6E}" presName="tx1" presStyleLbl="revTx" presStyleIdx="0" presStyleCnt="7"/>
      <dgm:spPr/>
    </dgm:pt>
    <dgm:pt modelId="{5C319FA2-F442-4243-BF2A-B6B195CE1317}" type="pres">
      <dgm:prSet presAssocID="{D89F1C72-4652-42BD-8515-7D74D5A5DA6E}" presName="vert1" presStyleCnt="0"/>
      <dgm:spPr/>
    </dgm:pt>
    <dgm:pt modelId="{C562C616-FAF7-4479-83CA-8AFEAF8C4721}" type="pres">
      <dgm:prSet presAssocID="{1243191E-2275-461A-8191-3FF71F924FAD}" presName="thickLine" presStyleLbl="alignNode1" presStyleIdx="1" presStyleCnt="7"/>
      <dgm:spPr/>
    </dgm:pt>
    <dgm:pt modelId="{2B5BBD74-A241-433B-B55D-235788B44E6C}" type="pres">
      <dgm:prSet presAssocID="{1243191E-2275-461A-8191-3FF71F924FAD}" presName="horz1" presStyleCnt="0"/>
      <dgm:spPr/>
    </dgm:pt>
    <dgm:pt modelId="{5521B767-DC46-45EC-A537-604881F48F59}" type="pres">
      <dgm:prSet presAssocID="{1243191E-2275-461A-8191-3FF71F924FAD}" presName="tx1" presStyleLbl="revTx" presStyleIdx="1" presStyleCnt="7"/>
      <dgm:spPr/>
    </dgm:pt>
    <dgm:pt modelId="{ACFFDBDB-9B01-4C99-B9F4-3E52E861C998}" type="pres">
      <dgm:prSet presAssocID="{1243191E-2275-461A-8191-3FF71F924FAD}" presName="vert1" presStyleCnt="0"/>
      <dgm:spPr/>
    </dgm:pt>
    <dgm:pt modelId="{E4A8477E-AE59-4997-A839-CAB15AB99437}" type="pres">
      <dgm:prSet presAssocID="{C604B901-DD26-495B-A23E-091AE0097403}" presName="thickLine" presStyleLbl="alignNode1" presStyleIdx="2" presStyleCnt="7"/>
      <dgm:spPr/>
    </dgm:pt>
    <dgm:pt modelId="{2B00080C-827B-4FA6-8330-732C456D73D3}" type="pres">
      <dgm:prSet presAssocID="{C604B901-DD26-495B-A23E-091AE0097403}" presName="horz1" presStyleCnt="0"/>
      <dgm:spPr/>
    </dgm:pt>
    <dgm:pt modelId="{E5B73CCB-F126-42B1-9AF4-9BE32BB7FCA4}" type="pres">
      <dgm:prSet presAssocID="{C604B901-DD26-495B-A23E-091AE0097403}" presName="tx1" presStyleLbl="revTx" presStyleIdx="2" presStyleCnt="7"/>
      <dgm:spPr/>
    </dgm:pt>
    <dgm:pt modelId="{B52D13E6-6E6E-4B24-945E-D1C596BAC117}" type="pres">
      <dgm:prSet presAssocID="{C604B901-DD26-495B-A23E-091AE0097403}" presName="vert1" presStyleCnt="0"/>
      <dgm:spPr/>
    </dgm:pt>
    <dgm:pt modelId="{505398FE-2920-437E-BC09-BFACB9231222}" type="pres">
      <dgm:prSet presAssocID="{3A4A32BE-F32F-4910-958F-46920645A967}" presName="thickLine" presStyleLbl="alignNode1" presStyleIdx="3" presStyleCnt="7"/>
      <dgm:spPr/>
    </dgm:pt>
    <dgm:pt modelId="{23B7615C-A4AC-4A8C-9D89-534C3C1DF58A}" type="pres">
      <dgm:prSet presAssocID="{3A4A32BE-F32F-4910-958F-46920645A967}" presName="horz1" presStyleCnt="0"/>
      <dgm:spPr/>
    </dgm:pt>
    <dgm:pt modelId="{BD264A3E-C266-40B7-9B53-C24BD7412EF8}" type="pres">
      <dgm:prSet presAssocID="{3A4A32BE-F32F-4910-958F-46920645A967}" presName="tx1" presStyleLbl="revTx" presStyleIdx="3" presStyleCnt="7"/>
      <dgm:spPr/>
    </dgm:pt>
    <dgm:pt modelId="{D5601E89-8F65-4516-B793-9449701FA7A7}" type="pres">
      <dgm:prSet presAssocID="{3A4A32BE-F32F-4910-958F-46920645A967}" presName="vert1" presStyleCnt="0"/>
      <dgm:spPr/>
    </dgm:pt>
    <dgm:pt modelId="{F5BD6F4A-9B5B-496F-8E57-CE4747B5B3B8}" type="pres">
      <dgm:prSet presAssocID="{386B68C9-DFC6-48E0-8024-68D1BFDDE732}" presName="thickLine" presStyleLbl="alignNode1" presStyleIdx="4" presStyleCnt="7"/>
      <dgm:spPr/>
    </dgm:pt>
    <dgm:pt modelId="{ED2A6862-8E76-4FF1-A451-55DF1E865354}" type="pres">
      <dgm:prSet presAssocID="{386B68C9-DFC6-48E0-8024-68D1BFDDE732}" presName="horz1" presStyleCnt="0"/>
      <dgm:spPr/>
    </dgm:pt>
    <dgm:pt modelId="{F25181FF-8AAB-497E-AE08-916CA0ED5B70}" type="pres">
      <dgm:prSet presAssocID="{386B68C9-DFC6-48E0-8024-68D1BFDDE732}" presName="tx1" presStyleLbl="revTx" presStyleIdx="4" presStyleCnt="7"/>
      <dgm:spPr/>
    </dgm:pt>
    <dgm:pt modelId="{7E081F76-49B6-41E3-9A9E-900B3AA3A782}" type="pres">
      <dgm:prSet presAssocID="{386B68C9-DFC6-48E0-8024-68D1BFDDE732}" presName="vert1" presStyleCnt="0"/>
      <dgm:spPr/>
    </dgm:pt>
    <dgm:pt modelId="{3878ABF9-E5F9-4999-AB45-F81576ABEBFF}" type="pres">
      <dgm:prSet presAssocID="{41BF435A-652B-435A-A30D-7EE7BF51DA4A}" presName="thickLine" presStyleLbl="alignNode1" presStyleIdx="5" presStyleCnt="7"/>
      <dgm:spPr/>
    </dgm:pt>
    <dgm:pt modelId="{B81495FC-DBA7-4E0E-8BCB-5062E5C5E57C}" type="pres">
      <dgm:prSet presAssocID="{41BF435A-652B-435A-A30D-7EE7BF51DA4A}" presName="horz1" presStyleCnt="0"/>
      <dgm:spPr/>
    </dgm:pt>
    <dgm:pt modelId="{1BE97C98-11F6-4BBA-9F61-8C8109C607AD}" type="pres">
      <dgm:prSet presAssocID="{41BF435A-652B-435A-A30D-7EE7BF51DA4A}" presName="tx1" presStyleLbl="revTx" presStyleIdx="5" presStyleCnt="7"/>
      <dgm:spPr/>
    </dgm:pt>
    <dgm:pt modelId="{D275533E-9351-4861-94E6-57BA4BD6FB93}" type="pres">
      <dgm:prSet presAssocID="{41BF435A-652B-435A-A30D-7EE7BF51DA4A}" presName="vert1" presStyleCnt="0"/>
      <dgm:spPr/>
    </dgm:pt>
    <dgm:pt modelId="{9A9495DA-23F3-462F-AA9E-B7C317D970AD}" type="pres">
      <dgm:prSet presAssocID="{773B681F-9AC8-4954-AD50-DA446344EE83}" presName="thickLine" presStyleLbl="alignNode1" presStyleIdx="6" presStyleCnt="7"/>
      <dgm:spPr/>
    </dgm:pt>
    <dgm:pt modelId="{2B2D82DE-B5C8-4064-9559-C359C17931CB}" type="pres">
      <dgm:prSet presAssocID="{773B681F-9AC8-4954-AD50-DA446344EE83}" presName="horz1" presStyleCnt="0"/>
      <dgm:spPr/>
    </dgm:pt>
    <dgm:pt modelId="{7750AB59-BFE9-40D6-ABBC-CCF9856F539F}" type="pres">
      <dgm:prSet presAssocID="{773B681F-9AC8-4954-AD50-DA446344EE83}" presName="tx1" presStyleLbl="revTx" presStyleIdx="6" presStyleCnt="7"/>
      <dgm:spPr/>
    </dgm:pt>
    <dgm:pt modelId="{A7FCB8F4-1329-409C-AC29-BBA342AD19FC}" type="pres">
      <dgm:prSet presAssocID="{773B681F-9AC8-4954-AD50-DA446344EE83}" presName="vert1" presStyleCnt="0"/>
      <dgm:spPr/>
    </dgm:pt>
  </dgm:ptLst>
  <dgm:cxnLst>
    <dgm:cxn modelId="{C5E82D02-571A-4C3B-8C1C-561F1D2D65E3}" type="presOf" srcId="{773B681F-9AC8-4954-AD50-DA446344EE83}" destId="{7750AB59-BFE9-40D6-ABBC-CCF9856F539F}" srcOrd="0" destOrd="0" presId="urn:microsoft.com/office/officeart/2008/layout/LinedList"/>
    <dgm:cxn modelId="{95D0EC0B-F9B3-41D8-9FEC-5A5DFD590761}" type="presOf" srcId="{D89F1C72-4652-42BD-8515-7D74D5A5DA6E}" destId="{0C69033E-C30F-46A2-99F9-C52852D0BA1E}" srcOrd="0" destOrd="0" presId="urn:microsoft.com/office/officeart/2008/layout/LinedList"/>
    <dgm:cxn modelId="{12348A1F-033E-4DCD-8DDB-40226D8D393C}" type="presOf" srcId="{1243191E-2275-461A-8191-3FF71F924FAD}" destId="{5521B767-DC46-45EC-A537-604881F48F59}" srcOrd="0" destOrd="0" presId="urn:microsoft.com/office/officeart/2008/layout/LinedList"/>
    <dgm:cxn modelId="{A6A7D51F-5CF3-4A23-8DD6-0A7EC38250E1}" srcId="{71F91925-9E66-4C46-B599-CEE02CFC87EF}" destId="{41BF435A-652B-435A-A30D-7EE7BF51DA4A}" srcOrd="5" destOrd="0" parTransId="{0D08630F-539C-4B9A-82FC-0B75B7DFB257}" sibTransId="{AAE243C5-F733-4236-9FE7-7765B795329A}"/>
    <dgm:cxn modelId="{2D2FB538-FD5F-4190-8BAA-B2D92FD1D9BD}" srcId="{71F91925-9E66-4C46-B599-CEE02CFC87EF}" destId="{773B681F-9AC8-4954-AD50-DA446344EE83}" srcOrd="6" destOrd="0" parTransId="{43991E8C-F53A-4115-ABBB-043C6379C534}" sibTransId="{3935873D-E5A6-45D3-838F-DD5E52D1CDB6}"/>
    <dgm:cxn modelId="{AC50F268-23B6-4589-8E4B-6E0D6BAD6DFE}" type="presOf" srcId="{3A4A32BE-F32F-4910-958F-46920645A967}" destId="{BD264A3E-C266-40B7-9B53-C24BD7412EF8}" srcOrd="0" destOrd="0" presId="urn:microsoft.com/office/officeart/2008/layout/LinedList"/>
    <dgm:cxn modelId="{10E3D169-F37A-4D89-A6A4-8B68393E5E47}" type="presOf" srcId="{41BF435A-652B-435A-A30D-7EE7BF51DA4A}" destId="{1BE97C98-11F6-4BBA-9F61-8C8109C607AD}" srcOrd="0" destOrd="0" presId="urn:microsoft.com/office/officeart/2008/layout/LinedList"/>
    <dgm:cxn modelId="{08C2B99B-24D6-4190-A657-242BDE0C48A7}" srcId="{71F91925-9E66-4C46-B599-CEE02CFC87EF}" destId="{386B68C9-DFC6-48E0-8024-68D1BFDDE732}" srcOrd="4" destOrd="0" parTransId="{F98A5E4F-DF85-4772-A467-B1E5DBC59C98}" sibTransId="{E5F91FF6-D0D0-4F44-93F1-00B8B350E7EC}"/>
    <dgm:cxn modelId="{C789769F-DC0A-4C43-A326-55F5CBEF3D3F}" type="presOf" srcId="{71F91925-9E66-4C46-B599-CEE02CFC87EF}" destId="{D53B2D83-23D9-48D4-A052-08F78FD82DEC}" srcOrd="0" destOrd="0" presId="urn:microsoft.com/office/officeart/2008/layout/LinedList"/>
    <dgm:cxn modelId="{C0B6C49F-7E1B-48B0-9CD9-E9623D77A606}" srcId="{71F91925-9E66-4C46-B599-CEE02CFC87EF}" destId="{1243191E-2275-461A-8191-3FF71F924FAD}" srcOrd="1" destOrd="0" parTransId="{DFD273AC-3A88-48EC-960F-AF9C56F00EC0}" sibTransId="{B9854F52-C3E3-41BD-93D0-7120CC35C859}"/>
    <dgm:cxn modelId="{BE0D48AE-5C50-4845-90A8-820C07A358AF}" srcId="{71F91925-9E66-4C46-B599-CEE02CFC87EF}" destId="{D89F1C72-4652-42BD-8515-7D74D5A5DA6E}" srcOrd="0" destOrd="0" parTransId="{7C81FB4C-0FE1-4E30-81F6-65C8CC2C11DF}" sibTransId="{B4150BED-22EA-480C-819D-B35812C344D8}"/>
    <dgm:cxn modelId="{54D6AEB6-8B29-47A3-8D6B-64FC4B4B7606}" srcId="{71F91925-9E66-4C46-B599-CEE02CFC87EF}" destId="{C604B901-DD26-495B-A23E-091AE0097403}" srcOrd="2" destOrd="0" parTransId="{E8531A07-3D0E-466E-876C-B4F78ED90C37}" sibTransId="{29627DCC-3BA0-4247-85B0-420A482EE37E}"/>
    <dgm:cxn modelId="{034C00C4-50EB-4203-A7E0-CC8580AF09C3}" type="presOf" srcId="{C604B901-DD26-495B-A23E-091AE0097403}" destId="{E5B73CCB-F126-42B1-9AF4-9BE32BB7FCA4}" srcOrd="0" destOrd="0" presId="urn:microsoft.com/office/officeart/2008/layout/LinedList"/>
    <dgm:cxn modelId="{4C8AEFC9-486F-47C8-9651-C2E67171D4CE}" type="presOf" srcId="{386B68C9-DFC6-48E0-8024-68D1BFDDE732}" destId="{F25181FF-8AAB-497E-AE08-916CA0ED5B70}" srcOrd="0" destOrd="0" presId="urn:microsoft.com/office/officeart/2008/layout/LinedList"/>
    <dgm:cxn modelId="{A8E7F1FC-CEFD-4258-A75A-9755FA8437C9}" srcId="{71F91925-9E66-4C46-B599-CEE02CFC87EF}" destId="{3A4A32BE-F32F-4910-958F-46920645A967}" srcOrd="3" destOrd="0" parTransId="{7AC690C0-D5C5-4C68-AEAB-2BD6676DDBDE}" sibTransId="{36AFB30B-91BB-4288-B16B-29FFBCE8B2EF}"/>
    <dgm:cxn modelId="{8EAF8424-8B51-4C58-B77E-CFD3E5C2D945}" type="presParOf" srcId="{D53B2D83-23D9-48D4-A052-08F78FD82DEC}" destId="{3D0F8B54-FC9F-4BDF-A762-C5AD75859B36}" srcOrd="0" destOrd="0" presId="urn:microsoft.com/office/officeart/2008/layout/LinedList"/>
    <dgm:cxn modelId="{F6C57053-6217-4705-AA92-42D615B78EB8}" type="presParOf" srcId="{D53B2D83-23D9-48D4-A052-08F78FD82DEC}" destId="{725E72D1-1FD9-4AE6-9D84-5833F0C17488}" srcOrd="1" destOrd="0" presId="urn:microsoft.com/office/officeart/2008/layout/LinedList"/>
    <dgm:cxn modelId="{19FCB6F3-C233-4F2A-A8B9-346342AA2DE6}" type="presParOf" srcId="{725E72D1-1FD9-4AE6-9D84-5833F0C17488}" destId="{0C69033E-C30F-46A2-99F9-C52852D0BA1E}" srcOrd="0" destOrd="0" presId="urn:microsoft.com/office/officeart/2008/layout/LinedList"/>
    <dgm:cxn modelId="{BFF61500-75A9-4B6B-870C-B088182AA6B7}" type="presParOf" srcId="{725E72D1-1FD9-4AE6-9D84-5833F0C17488}" destId="{5C319FA2-F442-4243-BF2A-B6B195CE1317}" srcOrd="1" destOrd="0" presId="urn:microsoft.com/office/officeart/2008/layout/LinedList"/>
    <dgm:cxn modelId="{B3290878-9570-4AE2-A76A-FD5AADA6CF69}" type="presParOf" srcId="{D53B2D83-23D9-48D4-A052-08F78FD82DEC}" destId="{C562C616-FAF7-4479-83CA-8AFEAF8C4721}" srcOrd="2" destOrd="0" presId="urn:microsoft.com/office/officeart/2008/layout/LinedList"/>
    <dgm:cxn modelId="{0BDDBA83-04CB-4CC9-9BE5-53664A345543}" type="presParOf" srcId="{D53B2D83-23D9-48D4-A052-08F78FD82DEC}" destId="{2B5BBD74-A241-433B-B55D-235788B44E6C}" srcOrd="3" destOrd="0" presId="urn:microsoft.com/office/officeart/2008/layout/LinedList"/>
    <dgm:cxn modelId="{7F1D75B8-B32F-46FB-8D5A-6D0680EF4A0D}" type="presParOf" srcId="{2B5BBD74-A241-433B-B55D-235788B44E6C}" destId="{5521B767-DC46-45EC-A537-604881F48F59}" srcOrd="0" destOrd="0" presId="urn:microsoft.com/office/officeart/2008/layout/LinedList"/>
    <dgm:cxn modelId="{00126214-6B8F-4429-9B5E-0FC57DEBAACC}" type="presParOf" srcId="{2B5BBD74-A241-433B-B55D-235788B44E6C}" destId="{ACFFDBDB-9B01-4C99-B9F4-3E52E861C998}" srcOrd="1" destOrd="0" presId="urn:microsoft.com/office/officeart/2008/layout/LinedList"/>
    <dgm:cxn modelId="{AEF6BA93-C54F-4705-B7D8-5224FC81929E}" type="presParOf" srcId="{D53B2D83-23D9-48D4-A052-08F78FD82DEC}" destId="{E4A8477E-AE59-4997-A839-CAB15AB99437}" srcOrd="4" destOrd="0" presId="urn:microsoft.com/office/officeart/2008/layout/LinedList"/>
    <dgm:cxn modelId="{2E47C603-DC85-4EF6-BB63-A0515CEAA5AB}" type="presParOf" srcId="{D53B2D83-23D9-48D4-A052-08F78FD82DEC}" destId="{2B00080C-827B-4FA6-8330-732C456D73D3}" srcOrd="5" destOrd="0" presId="urn:microsoft.com/office/officeart/2008/layout/LinedList"/>
    <dgm:cxn modelId="{BA479FCF-873B-4E7F-B839-14B7389CF10B}" type="presParOf" srcId="{2B00080C-827B-4FA6-8330-732C456D73D3}" destId="{E5B73CCB-F126-42B1-9AF4-9BE32BB7FCA4}" srcOrd="0" destOrd="0" presId="urn:microsoft.com/office/officeart/2008/layout/LinedList"/>
    <dgm:cxn modelId="{F88202D9-7B62-4715-93A4-76C07B579512}" type="presParOf" srcId="{2B00080C-827B-4FA6-8330-732C456D73D3}" destId="{B52D13E6-6E6E-4B24-945E-D1C596BAC117}" srcOrd="1" destOrd="0" presId="urn:microsoft.com/office/officeart/2008/layout/LinedList"/>
    <dgm:cxn modelId="{0BEDA630-65AF-4AB8-94A1-6D1AAAEE363A}" type="presParOf" srcId="{D53B2D83-23D9-48D4-A052-08F78FD82DEC}" destId="{505398FE-2920-437E-BC09-BFACB9231222}" srcOrd="6" destOrd="0" presId="urn:microsoft.com/office/officeart/2008/layout/LinedList"/>
    <dgm:cxn modelId="{E8D5C753-9D42-433F-A47D-0C114F0612A1}" type="presParOf" srcId="{D53B2D83-23D9-48D4-A052-08F78FD82DEC}" destId="{23B7615C-A4AC-4A8C-9D89-534C3C1DF58A}" srcOrd="7" destOrd="0" presId="urn:microsoft.com/office/officeart/2008/layout/LinedList"/>
    <dgm:cxn modelId="{33C8D14E-CDBA-471C-8D2E-EE50D8CDD2D1}" type="presParOf" srcId="{23B7615C-A4AC-4A8C-9D89-534C3C1DF58A}" destId="{BD264A3E-C266-40B7-9B53-C24BD7412EF8}" srcOrd="0" destOrd="0" presId="urn:microsoft.com/office/officeart/2008/layout/LinedList"/>
    <dgm:cxn modelId="{53A7CE93-FCC0-4DBC-9502-7BC5255C4E3F}" type="presParOf" srcId="{23B7615C-A4AC-4A8C-9D89-534C3C1DF58A}" destId="{D5601E89-8F65-4516-B793-9449701FA7A7}" srcOrd="1" destOrd="0" presId="urn:microsoft.com/office/officeart/2008/layout/LinedList"/>
    <dgm:cxn modelId="{725D04C2-A08C-4DC0-95A1-C48FCD95FB4A}" type="presParOf" srcId="{D53B2D83-23D9-48D4-A052-08F78FD82DEC}" destId="{F5BD6F4A-9B5B-496F-8E57-CE4747B5B3B8}" srcOrd="8" destOrd="0" presId="urn:microsoft.com/office/officeart/2008/layout/LinedList"/>
    <dgm:cxn modelId="{0647130A-36C0-4979-8F3D-E5C4D2277D3F}" type="presParOf" srcId="{D53B2D83-23D9-48D4-A052-08F78FD82DEC}" destId="{ED2A6862-8E76-4FF1-A451-55DF1E865354}" srcOrd="9" destOrd="0" presId="urn:microsoft.com/office/officeart/2008/layout/LinedList"/>
    <dgm:cxn modelId="{B5B0FF1B-2B3D-4F71-8D73-83F9866D7432}" type="presParOf" srcId="{ED2A6862-8E76-4FF1-A451-55DF1E865354}" destId="{F25181FF-8AAB-497E-AE08-916CA0ED5B70}" srcOrd="0" destOrd="0" presId="urn:microsoft.com/office/officeart/2008/layout/LinedList"/>
    <dgm:cxn modelId="{4C0E9368-43D9-45BA-8134-AC1F6871C937}" type="presParOf" srcId="{ED2A6862-8E76-4FF1-A451-55DF1E865354}" destId="{7E081F76-49B6-41E3-9A9E-900B3AA3A782}" srcOrd="1" destOrd="0" presId="urn:microsoft.com/office/officeart/2008/layout/LinedList"/>
    <dgm:cxn modelId="{0D42E58C-2F1E-4DB0-B901-25E0E54C68DB}" type="presParOf" srcId="{D53B2D83-23D9-48D4-A052-08F78FD82DEC}" destId="{3878ABF9-E5F9-4999-AB45-F81576ABEBFF}" srcOrd="10" destOrd="0" presId="urn:microsoft.com/office/officeart/2008/layout/LinedList"/>
    <dgm:cxn modelId="{2F389620-FE8C-43A1-BA85-717B73FAB5EC}" type="presParOf" srcId="{D53B2D83-23D9-48D4-A052-08F78FD82DEC}" destId="{B81495FC-DBA7-4E0E-8BCB-5062E5C5E57C}" srcOrd="11" destOrd="0" presId="urn:microsoft.com/office/officeart/2008/layout/LinedList"/>
    <dgm:cxn modelId="{99A73D1D-0F86-4AA5-8892-13597021AD8C}" type="presParOf" srcId="{B81495FC-DBA7-4E0E-8BCB-5062E5C5E57C}" destId="{1BE97C98-11F6-4BBA-9F61-8C8109C607AD}" srcOrd="0" destOrd="0" presId="urn:microsoft.com/office/officeart/2008/layout/LinedList"/>
    <dgm:cxn modelId="{1EFD145F-F49E-4931-BA81-F0D217C22B5F}" type="presParOf" srcId="{B81495FC-DBA7-4E0E-8BCB-5062E5C5E57C}" destId="{D275533E-9351-4861-94E6-57BA4BD6FB93}" srcOrd="1" destOrd="0" presId="urn:microsoft.com/office/officeart/2008/layout/LinedList"/>
    <dgm:cxn modelId="{0A1B078E-0F01-4CA0-9E1F-6D70C68ACFCB}" type="presParOf" srcId="{D53B2D83-23D9-48D4-A052-08F78FD82DEC}" destId="{9A9495DA-23F3-462F-AA9E-B7C317D970AD}" srcOrd="12" destOrd="0" presId="urn:microsoft.com/office/officeart/2008/layout/LinedList"/>
    <dgm:cxn modelId="{7945D18A-2412-4478-AA9A-D9766DE4B1E7}" type="presParOf" srcId="{D53B2D83-23D9-48D4-A052-08F78FD82DEC}" destId="{2B2D82DE-B5C8-4064-9559-C359C17931CB}" srcOrd="13" destOrd="0" presId="urn:microsoft.com/office/officeart/2008/layout/LinedList"/>
    <dgm:cxn modelId="{42E18E90-CF0C-4752-8A13-CCE64D81E4D8}" type="presParOf" srcId="{2B2D82DE-B5C8-4064-9559-C359C17931CB}" destId="{7750AB59-BFE9-40D6-ABBC-CCF9856F539F}" srcOrd="0" destOrd="0" presId="urn:microsoft.com/office/officeart/2008/layout/LinedList"/>
    <dgm:cxn modelId="{AF2766A5-F8AB-420D-A2E9-19BB503905AD}" type="presParOf" srcId="{2B2D82DE-B5C8-4064-9559-C359C17931CB}" destId="{A7FCB8F4-1329-409C-AC29-BBA342AD19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6694F-CDB5-4B8C-9E4D-A25EE20284F1}">
      <dsp:nvSpPr>
        <dsp:cNvPr id="0" name=""/>
        <dsp:cNvSpPr/>
      </dsp:nvSpPr>
      <dsp:spPr>
        <a:xfrm>
          <a:off x="487049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521B9-644A-4137-AA41-EEA322331966}">
      <dsp:nvSpPr>
        <dsp:cNvPr id="0" name=""/>
        <dsp:cNvSpPr/>
      </dsp:nvSpPr>
      <dsp:spPr>
        <a:xfrm>
          <a:off x="772237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F7F04-7DBC-4009-9C29-3D71BE63E786}">
      <dsp:nvSpPr>
        <dsp:cNvPr id="0" name=""/>
        <dsp:cNvSpPr/>
      </dsp:nvSpPr>
      <dsp:spPr>
        <a:xfrm>
          <a:off x="59268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Normas ISO para qualidade de processo de sw</a:t>
          </a:r>
          <a:endParaRPr lang="en-US" sz="1700" kern="1200"/>
        </a:p>
      </dsp:txBody>
      <dsp:txXfrm>
        <a:off x="59268" y="2954376"/>
        <a:ext cx="2193750" cy="720000"/>
      </dsp:txXfrm>
    </dsp:sp>
    <dsp:sp modelId="{5F0DE17C-6337-473B-B613-ABEFB3FCBD69}">
      <dsp:nvSpPr>
        <dsp:cNvPr id="0" name=""/>
        <dsp:cNvSpPr/>
      </dsp:nvSpPr>
      <dsp:spPr>
        <a:xfrm>
          <a:off x="3064706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6ACEC-FCA1-4D9F-8EA5-F19A8BCECC86}">
      <dsp:nvSpPr>
        <dsp:cNvPr id="0" name=""/>
        <dsp:cNvSpPr/>
      </dsp:nvSpPr>
      <dsp:spPr>
        <a:xfrm>
          <a:off x="3349893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58437-287F-4A33-9E03-0564421EFFA3}">
      <dsp:nvSpPr>
        <dsp:cNvPr id="0" name=""/>
        <dsp:cNvSpPr/>
      </dsp:nvSpPr>
      <dsp:spPr>
        <a:xfrm>
          <a:off x="2636925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Modelo CMMI</a:t>
          </a:r>
          <a:endParaRPr lang="en-US" sz="1700" kern="1200"/>
        </a:p>
      </dsp:txBody>
      <dsp:txXfrm>
        <a:off x="2636925" y="2954376"/>
        <a:ext cx="2193750" cy="720000"/>
      </dsp:txXfrm>
    </dsp:sp>
    <dsp:sp modelId="{EFFC27C9-778A-435C-9B8E-A56760716839}">
      <dsp:nvSpPr>
        <dsp:cNvPr id="0" name=""/>
        <dsp:cNvSpPr/>
      </dsp:nvSpPr>
      <dsp:spPr>
        <a:xfrm>
          <a:off x="5642362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7E40B-1658-4243-89E4-8581D2179F35}">
      <dsp:nvSpPr>
        <dsp:cNvPr id="0" name=""/>
        <dsp:cNvSpPr/>
      </dsp:nvSpPr>
      <dsp:spPr>
        <a:xfrm>
          <a:off x="5927550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D4BF6-3EC9-4A59-9ED5-7BDBC1EB3C3E}">
      <dsp:nvSpPr>
        <dsp:cNvPr id="0" name=""/>
        <dsp:cNvSpPr/>
      </dsp:nvSpPr>
      <dsp:spPr>
        <a:xfrm>
          <a:off x="5214581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Modell MR-MPS-SW</a:t>
          </a:r>
          <a:endParaRPr lang="en-US" sz="1700" kern="1200"/>
        </a:p>
      </dsp:txBody>
      <dsp:txXfrm>
        <a:off x="5214581" y="2954376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C8B11-A711-4BE4-B61C-F88C1C31ED51}">
      <dsp:nvSpPr>
        <dsp:cNvPr id="0" name=""/>
        <dsp:cNvSpPr/>
      </dsp:nvSpPr>
      <dsp:spPr>
        <a:xfrm>
          <a:off x="0" y="2379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462FF-EE4A-4A74-904F-7C9C124C8CA7}">
      <dsp:nvSpPr>
        <dsp:cNvPr id="0" name=""/>
        <dsp:cNvSpPr/>
      </dsp:nvSpPr>
      <dsp:spPr>
        <a:xfrm>
          <a:off x="0" y="2379"/>
          <a:ext cx="7467600" cy="811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Identificação do contexto da organização.</a:t>
          </a:r>
          <a:endParaRPr lang="en-US" sz="2200" kern="1200"/>
        </a:p>
      </dsp:txBody>
      <dsp:txXfrm>
        <a:off x="0" y="2379"/>
        <a:ext cx="7467600" cy="811498"/>
      </dsp:txXfrm>
    </dsp:sp>
    <dsp:sp modelId="{D0CE603E-C1FF-40CC-B7F7-AAB962204DCF}">
      <dsp:nvSpPr>
        <dsp:cNvPr id="0" name=""/>
        <dsp:cNvSpPr/>
      </dsp:nvSpPr>
      <dsp:spPr>
        <a:xfrm>
          <a:off x="0" y="813878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6E069-8E3F-4A8A-8867-D90E3BDA63AC}">
      <dsp:nvSpPr>
        <dsp:cNvPr id="0" name=""/>
        <dsp:cNvSpPr/>
      </dsp:nvSpPr>
      <dsp:spPr>
        <a:xfrm>
          <a:off x="0" y="813878"/>
          <a:ext cx="7467600" cy="811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É definida uma visão integral da organização.</a:t>
          </a:r>
          <a:endParaRPr lang="en-US" sz="2200" kern="1200"/>
        </a:p>
      </dsp:txBody>
      <dsp:txXfrm>
        <a:off x="0" y="813878"/>
        <a:ext cx="7467600" cy="811498"/>
      </dsp:txXfrm>
    </dsp:sp>
    <dsp:sp modelId="{2B73C4AE-CAED-4860-B1B5-A7FC09D3838D}">
      <dsp:nvSpPr>
        <dsp:cNvPr id="0" name=""/>
        <dsp:cNvSpPr/>
      </dsp:nvSpPr>
      <dsp:spPr>
        <a:xfrm>
          <a:off x="0" y="1625377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1E75C-A10F-4CC6-AFFA-9AB419F0D01E}">
      <dsp:nvSpPr>
        <dsp:cNvPr id="0" name=""/>
        <dsp:cNvSpPr/>
      </dsp:nvSpPr>
      <dsp:spPr>
        <a:xfrm>
          <a:off x="0" y="1625377"/>
          <a:ext cx="7467600" cy="811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São identificados os riscos.</a:t>
          </a:r>
          <a:endParaRPr lang="en-US" sz="2200" kern="1200"/>
        </a:p>
      </dsp:txBody>
      <dsp:txXfrm>
        <a:off x="0" y="1625377"/>
        <a:ext cx="7467600" cy="811498"/>
      </dsp:txXfrm>
    </dsp:sp>
    <dsp:sp modelId="{145C9C9C-B156-4DF7-A553-E866001C3E76}">
      <dsp:nvSpPr>
        <dsp:cNvPr id="0" name=""/>
        <dsp:cNvSpPr/>
      </dsp:nvSpPr>
      <dsp:spPr>
        <a:xfrm>
          <a:off x="0" y="2436876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B3407-B174-4F6A-8C59-5DB63BDDCDD6}">
      <dsp:nvSpPr>
        <dsp:cNvPr id="0" name=""/>
        <dsp:cNvSpPr/>
      </dsp:nvSpPr>
      <dsp:spPr>
        <a:xfrm>
          <a:off x="0" y="2436876"/>
          <a:ext cx="7467600" cy="811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Os resultados do desempenho e eficácia dos processos são medidos e avaliados.</a:t>
          </a:r>
          <a:endParaRPr lang="en-US" sz="2200" kern="1200"/>
        </a:p>
      </dsp:txBody>
      <dsp:txXfrm>
        <a:off x="0" y="2436876"/>
        <a:ext cx="7467600" cy="811498"/>
      </dsp:txXfrm>
    </dsp:sp>
    <dsp:sp modelId="{DEEF5281-F872-4A3F-8DD3-AD28A2152F49}">
      <dsp:nvSpPr>
        <dsp:cNvPr id="0" name=""/>
        <dsp:cNvSpPr/>
      </dsp:nvSpPr>
      <dsp:spPr>
        <a:xfrm>
          <a:off x="0" y="3248374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5587F-5176-4960-8782-AA39524BF652}">
      <dsp:nvSpPr>
        <dsp:cNvPr id="0" name=""/>
        <dsp:cNvSpPr/>
      </dsp:nvSpPr>
      <dsp:spPr>
        <a:xfrm>
          <a:off x="0" y="3248374"/>
          <a:ext cx="7467600" cy="811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Os próprios processos são continuamente melhorados.</a:t>
          </a:r>
          <a:endParaRPr lang="en-US" sz="2200" kern="1200"/>
        </a:p>
      </dsp:txBody>
      <dsp:txXfrm>
        <a:off x="0" y="3248374"/>
        <a:ext cx="7467600" cy="811498"/>
      </dsp:txXfrm>
    </dsp:sp>
    <dsp:sp modelId="{8C3D5158-4518-43DF-8969-2CE614BB51E0}">
      <dsp:nvSpPr>
        <dsp:cNvPr id="0" name=""/>
        <dsp:cNvSpPr/>
      </dsp:nvSpPr>
      <dsp:spPr>
        <a:xfrm>
          <a:off x="0" y="4059873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9CA7-C56D-4D0D-9DD4-7F2967BE31F8}">
      <dsp:nvSpPr>
        <dsp:cNvPr id="0" name=""/>
        <dsp:cNvSpPr/>
      </dsp:nvSpPr>
      <dsp:spPr>
        <a:xfrm>
          <a:off x="0" y="4059873"/>
          <a:ext cx="7467600" cy="811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 satisfação dos clientes é monitorada.</a:t>
          </a:r>
          <a:endParaRPr lang="en-US" sz="2200" kern="1200"/>
        </a:p>
      </dsp:txBody>
      <dsp:txXfrm>
        <a:off x="0" y="4059873"/>
        <a:ext cx="7467600" cy="811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B181D-53B3-48FC-AD0E-AF0F962C1789}">
      <dsp:nvSpPr>
        <dsp:cNvPr id="0" name=""/>
        <dsp:cNvSpPr/>
      </dsp:nvSpPr>
      <dsp:spPr>
        <a:xfrm>
          <a:off x="991612" y="1119885"/>
          <a:ext cx="1518750" cy="151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67F0D-1941-44DE-9066-D0A90BC7CEF8}">
      <dsp:nvSpPr>
        <dsp:cNvPr id="0" name=""/>
        <dsp:cNvSpPr/>
      </dsp:nvSpPr>
      <dsp:spPr>
        <a:xfrm>
          <a:off x="63487" y="3033866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i="1" kern="1200"/>
            <a:t>Software Process Improvement and Capability dEtermination</a:t>
          </a:r>
          <a:endParaRPr lang="en-US" sz="2100" kern="1200"/>
        </a:p>
      </dsp:txBody>
      <dsp:txXfrm>
        <a:off x="63487" y="3033866"/>
        <a:ext cx="3375000" cy="720000"/>
      </dsp:txXfrm>
    </dsp:sp>
    <dsp:sp modelId="{E992FF10-806D-4A6C-9884-527CA978840B}">
      <dsp:nvSpPr>
        <dsp:cNvPr id="0" name=""/>
        <dsp:cNvSpPr/>
      </dsp:nvSpPr>
      <dsp:spPr>
        <a:xfrm>
          <a:off x="4957237" y="1119885"/>
          <a:ext cx="1518750" cy="151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4C63B-0064-4426-86EB-066FB3A4FC36}">
      <dsp:nvSpPr>
        <dsp:cNvPr id="0" name=""/>
        <dsp:cNvSpPr/>
      </dsp:nvSpPr>
      <dsp:spPr>
        <a:xfrm>
          <a:off x="4029112" y="3033866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i="1" kern="1200"/>
            <a:t>ISO 15504 -&gt; ISO 330**</a:t>
          </a:r>
          <a:endParaRPr lang="en-US" sz="2100" kern="1200"/>
        </a:p>
      </dsp:txBody>
      <dsp:txXfrm>
        <a:off x="4029112" y="3033866"/>
        <a:ext cx="337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193B4-F367-40C2-8A91-1D99BE146512}">
      <dsp:nvSpPr>
        <dsp:cNvPr id="0" name=""/>
        <dsp:cNvSpPr/>
      </dsp:nvSpPr>
      <dsp:spPr>
        <a:xfrm>
          <a:off x="0" y="458855"/>
          <a:ext cx="7467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97558-C839-48EE-8098-31143FF317B6}">
      <dsp:nvSpPr>
        <dsp:cNvPr id="0" name=""/>
        <dsp:cNvSpPr/>
      </dsp:nvSpPr>
      <dsp:spPr>
        <a:xfrm>
          <a:off x="373380" y="60335"/>
          <a:ext cx="52273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Avaliação benchmark</a:t>
          </a:r>
          <a:endParaRPr lang="en-US" sz="2700" kern="1200"/>
        </a:p>
      </dsp:txBody>
      <dsp:txXfrm>
        <a:off x="412288" y="99243"/>
        <a:ext cx="5149504" cy="719224"/>
      </dsp:txXfrm>
    </dsp:sp>
    <dsp:sp modelId="{10F65BF6-8B97-401A-B188-6E08D301B48F}">
      <dsp:nvSpPr>
        <dsp:cNvPr id="0" name=""/>
        <dsp:cNvSpPr/>
      </dsp:nvSpPr>
      <dsp:spPr>
        <a:xfrm>
          <a:off x="0" y="1683575"/>
          <a:ext cx="7467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E8C6A-BB8C-4E8D-81C6-4ED2640E71DB}">
      <dsp:nvSpPr>
        <dsp:cNvPr id="0" name=""/>
        <dsp:cNvSpPr/>
      </dsp:nvSpPr>
      <dsp:spPr>
        <a:xfrm>
          <a:off x="373380" y="1285055"/>
          <a:ext cx="52273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Avaliação de sustentação</a:t>
          </a:r>
        </a:p>
      </dsp:txBody>
      <dsp:txXfrm>
        <a:off x="412288" y="1323963"/>
        <a:ext cx="5149504" cy="719224"/>
      </dsp:txXfrm>
    </dsp:sp>
    <dsp:sp modelId="{E9223683-2F62-4062-84A6-9F9A56797B15}">
      <dsp:nvSpPr>
        <dsp:cNvPr id="0" name=""/>
        <dsp:cNvSpPr/>
      </dsp:nvSpPr>
      <dsp:spPr>
        <a:xfrm>
          <a:off x="0" y="2908296"/>
          <a:ext cx="7467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261ED-D69D-4A43-BD71-0D0FDCEDC3B9}">
      <dsp:nvSpPr>
        <dsp:cNvPr id="0" name=""/>
        <dsp:cNvSpPr/>
      </dsp:nvSpPr>
      <dsp:spPr>
        <a:xfrm>
          <a:off x="373380" y="2509775"/>
          <a:ext cx="52273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Reavaliação de plano de ação</a:t>
          </a:r>
        </a:p>
      </dsp:txBody>
      <dsp:txXfrm>
        <a:off x="412288" y="2548683"/>
        <a:ext cx="5149504" cy="719224"/>
      </dsp:txXfrm>
    </dsp:sp>
    <dsp:sp modelId="{44CDFCD7-61EC-4C2C-BD61-E2579CBA7FC5}">
      <dsp:nvSpPr>
        <dsp:cNvPr id="0" name=""/>
        <dsp:cNvSpPr/>
      </dsp:nvSpPr>
      <dsp:spPr>
        <a:xfrm>
          <a:off x="0" y="4133016"/>
          <a:ext cx="7467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46D69-489A-4BE1-92B5-097720CB57EB}">
      <dsp:nvSpPr>
        <dsp:cNvPr id="0" name=""/>
        <dsp:cNvSpPr/>
      </dsp:nvSpPr>
      <dsp:spPr>
        <a:xfrm>
          <a:off x="373380" y="3734496"/>
          <a:ext cx="52273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Avaliação informal</a:t>
          </a:r>
        </a:p>
      </dsp:txBody>
      <dsp:txXfrm>
        <a:off x="412288" y="3773404"/>
        <a:ext cx="5149504" cy="7192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F8B54-FC9F-4BDF-A762-C5AD75859B36}">
      <dsp:nvSpPr>
        <dsp:cNvPr id="0" name=""/>
        <dsp:cNvSpPr/>
      </dsp:nvSpPr>
      <dsp:spPr>
        <a:xfrm>
          <a:off x="0" y="594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9033E-C30F-46A2-99F9-C52852D0BA1E}">
      <dsp:nvSpPr>
        <dsp:cNvPr id="0" name=""/>
        <dsp:cNvSpPr/>
      </dsp:nvSpPr>
      <dsp:spPr>
        <a:xfrm>
          <a:off x="0" y="594"/>
          <a:ext cx="7467600" cy="69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A – Em otimização.</a:t>
          </a:r>
          <a:endParaRPr lang="en-US" sz="3200" kern="1200"/>
        </a:p>
      </dsp:txBody>
      <dsp:txXfrm>
        <a:off x="0" y="594"/>
        <a:ext cx="7467600" cy="696080"/>
      </dsp:txXfrm>
    </dsp:sp>
    <dsp:sp modelId="{C562C616-FAF7-4479-83CA-8AFEAF8C4721}">
      <dsp:nvSpPr>
        <dsp:cNvPr id="0" name=""/>
        <dsp:cNvSpPr/>
      </dsp:nvSpPr>
      <dsp:spPr>
        <a:xfrm>
          <a:off x="0" y="696675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1B767-DC46-45EC-A537-604881F48F59}">
      <dsp:nvSpPr>
        <dsp:cNvPr id="0" name=""/>
        <dsp:cNvSpPr/>
      </dsp:nvSpPr>
      <dsp:spPr>
        <a:xfrm>
          <a:off x="0" y="696675"/>
          <a:ext cx="7467600" cy="69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B – Gerenciado quantitativamente.</a:t>
          </a:r>
          <a:endParaRPr lang="en-US" sz="3200" kern="1200"/>
        </a:p>
      </dsp:txBody>
      <dsp:txXfrm>
        <a:off x="0" y="696675"/>
        <a:ext cx="7467600" cy="696080"/>
      </dsp:txXfrm>
    </dsp:sp>
    <dsp:sp modelId="{E4A8477E-AE59-4997-A839-CAB15AB99437}">
      <dsp:nvSpPr>
        <dsp:cNvPr id="0" name=""/>
        <dsp:cNvSpPr/>
      </dsp:nvSpPr>
      <dsp:spPr>
        <a:xfrm>
          <a:off x="0" y="1392755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73CCB-F126-42B1-9AF4-9BE32BB7FCA4}">
      <dsp:nvSpPr>
        <dsp:cNvPr id="0" name=""/>
        <dsp:cNvSpPr/>
      </dsp:nvSpPr>
      <dsp:spPr>
        <a:xfrm>
          <a:off x="0" y="1392755"/>
          <a:ext cx="7467600" cy="69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C – Definido.</a:t>
          </a:r>
          <a:endParaRPr lang="en-US" sz="3200" kern="1200"/>
        </a:p>
      </dsp:txBody>
      <dsp:txXfrm>
        <a:off x="0" y="1392755"/>
        <a:ext cx="7467600" cy="696080"/>
      </dsp:txXfrm>
    </dsp:sp>
    <dsp:sp modelId="{505398FE-2920-437E-BC09-BFACB9231222}">
      <dsp:nvSpPr>
        <dsp:cNvPr id="0" name=""/>
        <dsp:cNvSpPr/>
      </dsp:nvSpPr>
      <dsp:spPr>
        <a:xfrm>
          <a:off x="0" y="2088835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64A3E-C266-40B7-9B53-C24BD7412EF8}">
      <dsp:nvSpPr>
        <dsp:cNvPr id="0" name=""/>
        <dsp:cNvSpPr/>
      </dsp:nvSpPr>
      <dsp:spPr>
        <a:xfrm>
          <a:off x="0" y="2088835"/>
          <a:ext cx="7467600" cy="69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D – Largamente definido.</a:t>
          </a:r>
          <a:endParaRPr lang="en-US" sz="3200" kern="1200"/>
        </a:p>
      </dsp:txBody>
      <dsp:txXfrm>
        <a:off x="0" y="2088835"/>
        <a:ext cx="7467600" cy="696080"/>
      </dsp:txXfrm>
    </dsp:sp>
    <dsp:sp modelId="{F5BD6F4A-9B5B-496F-8E57-CE4747B5B3B8}">
      <dsp:nvSpPr>
        <dsp:cNvPr id="0" name=""/>
        <dsp:cNvSpPr/>
      </dsp:nvSpPr>
      <dsp:spPr>
        <a:xfrm>
          <a:off x="0" y="2784916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181FF-8AAB-497E-AE08-916CA0ED5B70}">
      <dsp:nvSpPr>
        <dsp:cNvPr id="0" name=""/>
        <dsp:cNvSpPr/>
      </dsp:nvSpPr>
      <dsp:spPr>
        <a:xfrm>
          <a:off x="0" y="2784916"/>
          <a:ext cx="7467600" cy="69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E – Parcialmente definido.</a:t>
          </a:r>
          <a:endParaRPr lang="en-US" sz="3200" kern="1200"/>
        </a:p>
      </dsp:txBody>
      <dsp:txXfrm>
        <a:off x="0" y="2784916"/>
        <a:ext cx="7467600" cy="696080"/>
      </dsp:txXfrm>
    </dsp:sp>
    <dsp:sp modelId="{3878ABF9-E5F9-4999-AB45-F81576ABEBFF}">
      <dsp:nvSpPr>
        <dsp:cNvPr id="0" name=""/>
        <dsp:cNvSpPr/>
      </dsp:nvSpPr>
      <dsp:spPr>
        <a:xfrm>
          <a:off x="0" y="3480996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97C98-11F6-4BBA-9F61-8C8109C607AD}">
      <dsp:nvSpPr>
        <dsp:cNvPr id="0" name=""/>
        <dsp:cNvSpPr/>
      </dsp:nvSpPr>
      <dsp:spPr>
        <a:xfrm>
          <a:off x="0" y="3480996"/>
          <a:ext cx="7467600" cy="69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F – Gerenciado.</a:t>
          </a:r>
          <a:endParaRPr lang="en-US" sz="3200" kern="1200"/>
        </a:p>
      </dsp:txBody>
      <dsp:txXfrm>
        <a:off x="0" y="3480996"/>
        <a:ext cx="7467600" cy="696080"/>
      </dsp:txXfrm>
    </dsp:sp>
    <dsp:sp modelId="{9A9495DA-23F3-462F-AA9E-B7C317D970AD}">
      <dsp:nvSpPr>
        <dsp:cNvPr id="0" name=""/>
        <dsp:cNvSpPr/>
      </dsp:nvSpPr>
      <dsp:spPr>
        <a:xfrm>
          <a:off x="0" y="4177076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AB59-BFE9-40D6-ABBC-CCF9856F539F}">
      <dsp:nvSpPr>
        <dsp:cNvPr id="0" name=""/>
        <dsp:cNvSpPr/>
      </dsp:nvSpPr>
      <dsp:spPr>
        <a:xfrm>
          <a:off x="0" y="4177076"/>
          <a:ext cx="7467600" cy="69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G – Parcialmente gerenciado.</a:t>
          </a:r>
          <a:endParaRPr lang="en-US" sz="3200" kern="1200"/>
        </a:p>
      </dsp:txBody>
      <dsp:txXfrm>
        <a:off x="0" y="4177076"/>
        <a:ext cx="7467600" cy="69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F4EF8-24C1-4348-8523-ECECC19BE4E4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BC06CE-6A77-432A-B50F-F91D008B79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0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12/iso-9001-certification-explained-in-a-nutshell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otecadeinvestigaciones.wordpress.com/informatica/software-los-programas-de-computadora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/3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aturamatematica.blogspot.com/2012/09/zero-un-video-visionario-per-la-piu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technofaq.org/posts/2017/12/iso-9001-certification-explained-in-a-nutshell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61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bibliotecadeinvestigaciones.wordpress.com/informatica/software-los-programas-de-computadora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/3.0/"/>
              </a:rPr>
              <a:t>CC BY-NC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77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naturamatematica.blogspot.com/2012/09/zero-un-video-visionario-per-la-piu.htm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/3.0/"/>
              </a:rPr>
              <a:t>CC BY-NC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06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997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24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62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4B9E15-156C-4AD3-908A-8ABA903CE674}"/>
              </a:ext>
            </a:extLst>
          </p:cNvPr>
          <p:cNvSpPr txBox="1"/>
          <p:nvPr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C39A53-DDEC-4FD9-9E64-68E01FE0FEA1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5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67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391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49671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33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19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06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74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85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aturamatematica.blogspot.com/2012/09/zero-un-video-visionario-per-la-piu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INMETRO.svg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technofaq.org/posts/2017/12/iso-9001-certification-explained-in-a-nutshell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nofaq.org/posts/2017/12/iso-9001-certification-explained-in-a-nutshell/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://bibliotecadeinvestigaciones.wordpress.com/informatica/software-los-programas-de-computadora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95736" y="2223049"/>
            <a:ext cx="6719664" cy="1470025"/>
          </a:xfrm>
        </p:spPr>
        <p:txBody>
          <a:bodyPr>
            <a:normAutofit/>
          </a:bodyPr>
          <a:lstStyle/>
          <a:p>
            <a:r>
              <a:rPr lang="pt-BR" dirty="0"/>
              <a:t>Qualidade de Processo I</a:t>
            </a:r>
            <a:br>
              <a:rPr lang="pt-BR" dirty="0"/>
            </a:br>
            <a:r>
              <a:rPr lang="pt-BR" sz="2800" dirty="0"/>
              <a:t>ISO, CMMI e MR-MPS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Raul Sidnei Wazlawick</a:t>
            </a:r>
          </a:p>
          <a:p>
            <a:r>
              <a:rPr lang="pt-BR" dirty="0"/>
              <a:t>UFSC-CTC-INE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B4F6F-B28F-4F71-92AD-5D4B33F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Categorias</a:t>
            </a:r>
            <a:r>
              <a:rPr lang="en-US" dirty="0"/>
              <a:t>, </a:t>
            </a:r>
            <a:r>
              <a:rPr lang="en-US" dirty="0" err="1"/>
              <a:t>processos</a:t>
            </a:r>
            <a:r>
              <a:rPr lang="en-US" dirty="0"/>
              <a:t> e </a:t>
            </a:r>
            <a:r>
              <a:rPr lang="en-US" dirty="0" err="1"/>
              <a:t>subprocessos</a:t>
            </a:r>
            <a:r>
              <a:rPr lang="en-US" dirty="0"/>
              <a:t> de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</a:t>
            </a:r>
            <a:r>
              <a:rPr lang="en-US" dirty="0" err="1"/>
              <a:t>sistema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F9174C8-D552-49C0-B2A9-E3B864DC2DF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6367758"/>
              </p:ext>
            </p:extLst>
          </p:nvPr>
        </p:nvGraphicFramePr>
        <p:xfrm>
          <a:off x="457200" y="2420888"/>
          <a:ext cx="8003232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744">
                  <a:extLst>
                    <a:ext uri="{9D8B030D-6E8A-4147-A177-3AD203B41FA5}">
                      <a16:colId xmlns:a16="http://schemas.microsoft.com/office/drawing/2014/main" val="3606245699"/>
                    </a:ext>
                  </a:extLst>
                </a:gridCol>
                <a:gridCol w="2667744">
                  <a:extLst>
                    <a:ext uri="{9D8B030D-6E8A-4147-A177-3AD203B41FA5}">
                      <a16:colId xmlns:a16="http://schemas.microsoft.com/office/drawing/2014/main" val="17033995"/>
                    </a:ext>
                  </a:extLst>
                </a:gridCol>
                <a:gridCol w="2667744">
                  <a:extLst>
                    <a:ext uri="{9D8B030D-6E8A-4147-A177-3AD203B41FA5}">
                      <a16:colId xmlns:a16="http://schemas.microsoft.com/office/drawing/2014/main" val="3960895867"/>
                    </a:ext>
                  </a:extLst>
                </a:gridCol>
              </a:tblGrid>
              <a:tr h="98281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Categoria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Processo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Subprocesso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3647250397"/>
                  </a:ext>
                </a:extLst>
              </a:tr>
              <a:tr h="98281">
                <a:tc rowSpan="8"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AGR – Processos de acordo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AGR.1 Aquisição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AGR.1A Preparação de aquisição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4060961201"/>
                  </a:ext>
                </a:extLst>
              </a:tr>
              <a:tr h="982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AGR.1B Seleção de fornecedor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884882579"/>
                  </a:ext>
                </a:extLst>
              </a:tr>
              <a:tr h="982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AGR1.C Monitoramento de acordo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1999607861"/>
                  </a:ext>
                </a:extLst>
              </a:tr>
              <a:tr h="982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AGR1.D Aceitação de adquirente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2543625280"/>
                  </a:ext>
                </a:extLst>
              </a:tr>
              <a:tr h="982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AGR.2 Fornecimento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AGR.2A Licitação de fornecedores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693282379"/>
                  </a:ext>
                </a:extLst>
              </a:tr>
              <a:tr h="982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AGR.2B Fechamento de contrato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2453908510"/>
                  </a:ext>
                </a:extLst>
              </a:tr>
              <a:tr h="1965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AGR.2C Entrega e suporte de produto ou serviço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2234433273"/>
                  </a:ext>
                </a:extLst>
              </a:tr>
              <a:tr h="1965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AGR.3 Gerenciamento de mudança de contrato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2386152619"/>
                  </a:ext>
                </a:extLst>
              </a:tr>
              <a:tr h="98281">
                <a:tc rowSpan="11"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 – Processos organizacionais de viabilização de projeto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ORG.1 Gerenciamento de modelo de ciclo de vida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ORG.1A Estabelecimento de processo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3872767859"/>
                  </a:ext>
                </a:extLst>
              </a:tr>
              <a:tr h="982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ORG.1B Avaliação de processo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2925101264"/>
                  </a:ext>
                </a:extLst>
              </a:tr>
              <a:tr h="982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ORG.1C Melhoria de processo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2002787206"/>
                  </a:ext>
                </a:extLst>
              </a:tr>
              <a:tr h="982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ORG.2 Gerenciamento de infraestrutura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77424060"/>
                  </a:ext>
                </a:extLst>
              </a:tr>
              <a:tr h="1965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ORG.3 Gerenciamento de portfólio de projeto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877133358"/>
                  </a:ext>
                </a:extLst>
              </a:tr>
              <a:tr h="982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ORG.4 Gerenciamento de recursos humanos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ORG.4A Desenvolvimento de habilidades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2932583742"/>
                  </a:ext>
                </a:extLst>
              </a:tr>
              <a:tr h="1965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ORG.4B Aquisição e provimento de habilidades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552208663"/>
                  </a:ext>
                </a:extLst>
              </a:tr>
              <a:tr h="982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ORG.4C Gerenciamento de conhecimento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2898667122"/>
                  </a:ext>
                </a:extLst>
              </a:tr>
              <a:tr h="982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ORG.5 Gerenciamento de qualidade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1800398913"/>
                  </a:ext>
                </a:extLst>
              </a:tr>
              <a:tr h="982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ORG.6 Alinhamento organizacional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4293373900"/>
                  </a:ext>
                </a:extLst>
              </a:tr>
              <a:tr h="982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ORG.7 Gerenciamento organizacional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0824" marR="40824" marT="0" marB="0" anchor="ctr"/>
                </a:tc>
                <a:extLst>
                  <a:ext uri="{0D108BD9-81ED-4DB2-BD59-A6C34878D82A}">
                    <a16:rowId xmlns:a16="http://schemas.microsoft.com/office/drawing/2014/main" val="83954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9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11C6D-2DCB-4B34-AB48-7A8C1D1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Categorias</a:t>
            </a:r>
            <a:r>
              <a:rPr lang="en-US" dirty="0"/>
              <a:t>, </a:t>
            </a:r>
            <a:r>
              <a:rPr lang="en-US" dirty="0" err="1"/>
              <a:t>processos</a:t>
            </a:r>
            <a:r>
              <a:rPr lang="en-US" dirty="0"/>
              <a:t> e </a:t>
            </a:r>
            <a:r>
              <a:rPr lang="en-US" dirty="0" err="1"/>
              <a:t>subprocessos</a:t>
            </a:r>
            <a:r>
              <a:rPr lang="en-US" dirty="0"/>
              <a:t> de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Sistema (cont.)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5BD4825-6E0F-41F6-BB60-5AD454275B0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35221907"/>
              </p:ext>
            </p:extLst>
          </p:nvPr>
        </p:nvGraphicFramePr>
        <p:xfrm>
          <a:off x="457200" y="2760663"/>
          <a:ext cx="8229600" cy="330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7851254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500442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14214259"/>
                    </a:ext>
                  </a:extLst>
                </a:gridCol>
              </a:tblGrid>
              <a:tr h="0">
                <a:tc rowSpan="7"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PRO – Processos de projeto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PRO.1 Planejamento de projeto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114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PRO.2 Avaliação e controle de projeto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555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PRO.3 Gerenciamento de decisão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329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PRO.4 Gerenciamento de risco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7717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PRO.5 Gerenciamento de configuração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4192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PRO.6 Gerenciamento de informação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3270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PRO.7 Medição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5335816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 – Processos técnicos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ENG.1 Definição de requisitos de interessado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7430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ENG.2 Análise de requisitos de sistema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5223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ENG.3 Design arquitetural do sistema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0120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ENG.4 Implementação de software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8861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ENG.5 Integração de sistema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6404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ENG.6 Teste de qualificação do sistema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7153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ENG.7 Instalação de software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3803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ENG.8 Suporte à aceitação de software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58863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ENG.9 Operação de software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ENG9.A Uso operacional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5591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ENG9.B Suporte ao usuário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714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ENG.10 Manutenção de software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1350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ENG.11 Eliminação de software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1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DDAB1-9336-48CA-921D-7813551F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66" y="404664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err="1"/>
              <a:t>Categorias</a:t>
            </a:r>
            <a:r>
              <a:rPr lang="en-US" dirty="0"/>
              <a:t> e </a:t>
            </a:r>
            <a:r>
              <a:rPr lang="en-US" dirty="0" err="1"/>
              <a:t>processos</a:t>
            </a:r>
            <a:r>
              <a:rPr lang="en-US" dirty="0"/>
              <a:t> de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r>
              <a:rPr lang="en-US" dirty="0"/>
              <a:t> de software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99AE986-4B79-4022-A3BC-AB2452A424B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0583514"/>
              </p:ext>
            </p:extLst>
          </p:nvPr>
        </p:nvGraphicFramePr>
        <p:xfrm>
          <a:off x="450966" y="1556792"/>
          <a:ext cx="8229600" cy="4788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8190141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97797016"/>
                    </a:ext>
                  </a:extLst>
                </a:gridCol>
              </a:tblGrid>
              <a:tr h="22151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Categoria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Processo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8432464"/>
                  </a:ext>
                </a:extLst>
              </a:tr>
              <a:tr h="221514">
                <a:tc row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DEV – Processos de implementação de software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DEV.1 Análise de requisitos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9732074"/>
                  </a:ext>
                </a:extLst>
              </a:tr>
              <a:tr h="2215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DEV.2 Design arquitetural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1774463"/>
                  </a:ext>
                </a:extLst>
              </a:tr>
              <a:tr h="2215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DEV.3 Design detalhado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0912706"/>
                  </a:ext>
                </a:extLst>
              </a:tr>
              <a:tr h="2215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DEV.4 Construção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21705"/>
                  </a:ext>
                </a:extLst>
              </a:tr>
              <a:tr h="2215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DEV.5 Integração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02894"/>
                  </a:ext>
                </a:extLst>
              </a:tr>
              <a:tr h="2215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DEV.6 Teste de qualificação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637085"/>
                  </a:ext>
                </a:extLst>
              </a:tr>
              <a:tr h="421702">
                <a:tc rowSpan="8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SUP – Processos de suporte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SUP.1 Gerenciamento de documentação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2657137"/>
                  </a:ext>
                </a:extLst>
              </a:tr>
              <a:tr h="42170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SUP.2 Gerenciamento de configuração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4032552"/>
                  </a:ext>
                </a:extLst>
              </a:tr>
              <a:tr h="2215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SUP.3 Garantia de qualidade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447522"/>
                  </a:ext>
                </a:extLst>
              </a:tr>
              <a:tr h="2215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SUP.4 Verificação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8455971"/>
                  </a:ext>
                </a:extLst>
              </a:tr>
              <a:tr h="2215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SUP.5 Validação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5557411"/>
                  </a:ext>
                </a:extLst>
              </a:tr>
              <a:tr h="2215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SUP.6 Revisão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6643408"/>
                  </a:ext>
                </a:extLst>
              </a:tr>
              <a:tr h="2215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SUP.7 Auditoria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3744568"/>
                  </a:ext>
                </a:extLst>
              </a:tr>
              <a:tr h="42170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SUP.8 Resolução de problemas com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9312746"/>
                  </a:ext>
                </a:extLst>
              </a:tr>
              <a:tr h="221514"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REU – Processos de reuso de software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REU.1 Engenharia de domínio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3225562"/>
                  </a:ext>
                </a:extLst>
              </a:tr>
              <a:tr h="22151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REU.2 Gerenciamento de ativos reusáveis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6386473"/>
                  </a:ext>
                </a:extLst>
              </a:tr>
              <a:tr h="42170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REU.3 Gerenciamento de programas reusáveis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105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2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55300-E027-492C-B9D6-F2C3325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suplementares</a:t>
            </a:r>
            <a:r>
              <a:rPr lang="en-US" dirty="0"/>
              <a:t> da ISO 33061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F3C11FD-881F-4F60-AA3D-BD65F0157F4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25675014"/>
              </p:ext>
            </p:extLst>
          </p:nvPr>
        </p:nvGraphicFramePr>
        <p:xfrm>
          <a:off x="539552" y="1844824"/>
          <a:ext cx="8229600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21708587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662603874"/>
                    </a:ext>
                  </a:extLst>
                </a:gridCol>
              </a:tblGrid>
              <a:tr h="33702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Categoria</a:t>
                      </a:r>
                      <a:endParaRPr lang="pt-BR" sz="20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Processo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3145983"/>
                  </a:ext>
                </a:extLst>
              </a:tr>
              <a:tr h="612000"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QNT – Processos de quantificação</a:t>
                      </a:r>
                      <a:endParaRPr lang="pt-BR" sz="20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QNT.1 Melhoria de processo quantitativa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9144159"/>
                  </a:ext>
                </a:extLst>
              </a:tr>
              <a:tr h="61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QNT.2 Gerenciamento de desempenho quantitativo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9766893"/>
                  </a:ext>
                </a:extLst>
              </a:tr>
              <a:tr h="8869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SUP – Processos de suporte de software</a:t>
                      </a:r>
                      <a:endParaRPr lang="pt-BR" sz="20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SUP.9 Gerenciamento de solicitações de mudança em software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682824"/>
                  </a:ext>
                </a:extLst>
              </a:tr>
              <a:tr h="612000"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SPL – Processos de entrega de produto</a:t>
                      </a:r>
                      <a:endParaRPr lang="pt-BR" sz="20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effectLst/>
                        </a:rPr>
                        <a:t>SPL.1D Entrega de produto (release)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3501554"/>
                  </a:ext>
                </a:extLst>
              </a:tr>
              <a:tr h="6120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SPL.1E Suporte de aceitação de produto</a:t>
                      </a:r>
                      <a:endParaRPr lang="pt-BR" sz="20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019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91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C4B88-6BBA-4B72-8C24-B1F7B451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Escala</a:t>
            </a:r>
            <a:r>
              <a:rPr lang="en-US" dirty="0"/>
              <a:t> de </a:t>
            </a:r>
            <a:r>
              <a:rPr lang="en-US" dirty="0" err="1"/>
              <a:t>obtenção</a:t>
            </a:r>
            <a:r>
              <a:rPr lang="en-US" dirty="0"/>
              <a:t> de </a:t>
            </a:r>
            <a:r>
              <a:rPr lang="en-US" dirty="0" err="1"/>
              <a:t>atributos</a:t>
            </a:r>
            <a:r>
              <a:rPr lang="en-US" dirty="0"/>
              <a:t> com </a:t>
            </a:r>
            <a:r>
              <a:rPr lang="en-US" dirty="0" err="1"/>
              <a:t>quatro</a:t>
            </a:r>
            <a:r>
              <a:rPr lang="en-US" dirty="0"/>
              <a:t> </a:t>
            </a:r>
            <a:r>
              <a:rPr lang="en-US" dirty="0" err="1"/>
              <a:t>valores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935C076-FC68-47C8-A3D4-0FE8D8CE665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52578244"/>
              </p:ext>
            </p:extLst>
          </p:nvPr>
        </p:nvGraphicFramePr>
        <p:xfrm>
          <a:off x="323528" y="1772816"/>
          <a:ext cx="8229600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44843205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3831871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18644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Mnemônico</a:t>
                      </a:r>
                      <a:endParaRPr lang="pt-BR" sz="2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Significado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Intervalo de obtenção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37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N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Não obtido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0 a 15% 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732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P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Parcialmente obtido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16 a 50%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53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L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Amplamente obtido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51 a 80%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832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F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effectLst/>
                        </a:rPr>
                        <a:t>Totalmente obtido</a:t>
                      </a:r>
                      <a:endParaRPr lang="pt-BR" sz="2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effectLst/>
                        </a:rPr>
                        <a:t>81 a 100%</a:t>
                      </a:r>
                      <a:endParaRPr lang="pt-BR" sz="2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6610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78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C42BB-49CC-4F1A-B873-9968EC16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Escala de obtenção de atributos com seis valores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CF5146A-43F4-4C20-826E-44BD418301F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46889279"/>
              </p:ext>
            </p:extLst>
          </p:nvPr>
        </p:nvGraphicFramePr>
        <p:xfrm>
          <a:off x="323528" y="2276872"/>
          <a:ext cx="8229600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88499789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9279717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85857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Mnemônico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Significado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Intervalo de obtenção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630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N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Não obtido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 a 15% 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983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P-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Parcialmente obtido (fraco)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16 a 32%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326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P+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Parcialmente obtido (forte)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33 a 50%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24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L-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Amplamente obtido (fraco)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51 a 67%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850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L+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Amplamente obtido (forte)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68 a 80%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648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Totalmente obtido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81 a 100%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78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5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so 15504">
            <a:extLst>
              <a:ext uri="{FF2B5EF4-FFF2-40B4-BE49-F238E27FC236}">
                <a16:creationId xmlns:a16="http://schemas.microsoft.com/office/drawing/2014/main" id="{179A6DB5-99C6-4F1F-9E36-46C58B4E7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441522" cy="459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3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F5623-B535-4771-9F64-9D001660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nível</a:t>
            </a:r>
            <a:r>
              <a:rPr lang="en-US" dirty="0"/>
              <a:t> 0, </a:t>
            </a:r>
            <a:r>
              <a:rPr lang="en-US" i="1" dirty="0" err="1"/>
              <a:t>incompleto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atributos</a:t>
            </a:r>
            <a:endParaRPr lang="pt-BR" dirty="0"/>
          </a:p>
        </p:txBody>
      </p:sp>
      <p:pic>
        <p:nvPicPr>
          <p:cNvPr id="5" name="Espaço Reservado para Conteúdo 4" descr="Uma imagem contendo clip-art&#10;&#10;Descrição gerada automaticamente">
            <a:extLst>
              <a:ext uri="{FF2B5EF4-FFF2-40B4-BE49-F238E27FC236}">
                <a16:creationId xmlns:a16="http://schemas.microsoft.com/office/drawing/2014/main" id="{E7DE4B76-1FF9-4710-9AFB-DECAB6925AD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72428" y="1600200"/>
            <a:ext cx="4237144" cy="4873625"/>
          </a:xfrm>
        </p:spPr>
      </p:pic>
    </p:spTree>
    <p:extLst>
      <p:ext uri="{BB962C8B-B14F-4D97-AF65-F5344CB8AC3E}">
        <p14:creationId xmlns:p14="http://schemas.microsoft.com/office/powerpoint/2010/main" val="405354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6C24F-3CAE-4005-9A7B-92C65E57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1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B4FD493-95FE-41CA-A16A-84222DDCA9E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29440736"/>
              </p:ext>
            </p:extLst>
          </p:nvPr>
        </p:nvGraphicFramePr>
        <p:xfrm>
          <a:off x="424254" y="2420888"/>
          <a:ext cx="822960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7565630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4674548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57343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Nível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Atributo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Resultados esperados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584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1 - Realizado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PA 1.1 Desempenho de processo</a:t>
                      </a:r>
                      <a:endParaRPr lang="pt-BR" sz="16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O processo obtém as saídas desejadas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713869"/>
                  </a:ext>
                </a:extLst>
              </a:tr>
            </a:tbl>
          </a:graphicData>
        </a:graphic>
      </p:graphicFrame>
      <p:pic>
        <p:nvPicPr>
          <p:cNvPr id="1026" name="Picture 2" descr="Como mapear Processos num Hospital para Iniciantes por Wagner Dolor –  QUALITY ROAD">
            <a:extLst>
              <a:ext uri="{FF2B5EF4-FFF2-40B4-BE49-F238E27FC236}">
                <a16:creationId xmlns:a16="http://schemas.microsoft.com/office/drawing/2014/main" id="{2DA3AB75-5ADF-44C3-891B-92F84C8C4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17032"/>
            <a:ext cx="3810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8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247EB-6051-4C81-A0BC-7E80ED9E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8229600" cy="1066800"/>
          </a:xfrm>
        </p:spPr>
        <p:txBody>
          <a:bodyPr/>
          <a:lstStyle/>
          <a:p>
            <a:r>
              <a:rPr lang="pt-BR" dirty="0"/>
              <a:t>Nível 2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CB58F34-16DE-4A33-984F-6D13435BEDD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3844074"/>
              </p:ext>
            </p:extLst>
          </p:nvPr>
        </p:nvGraphicFramePr>
        <p:xfrm>
          <a:off x="539552" y="1196752"/>
          <a:ext cx="6953298" cy="4834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401">
                  <a:extLst>
                    <a:ext uri="{9D8B030D-6E8A-4147-A177-3AD203B41FA5}">
                      <a16:colId xmlns:a16="http://schemas.microsoft.com/office/drawing/2014/main" val="900916338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362921160"/>
                    </a:ext>
                  </a:extLst>
                </a:gridCol>
                <a:gridCol w="3620665">
                  <a:extLst>
                    <a:ext uri="{9D8B030D-6E8A-4147-A177-3AD203B41FA5}">
                      <a16:colId xmlns:a16="http://schemas.microsoft.com/office/drawing/2014/main" val="3427578663"/>
                    </a:ext>
                  </a:extLst>
                </a:gridCol>
              </a:tblGrid>
              <a:tr h="139495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Nível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Atributo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Resultados esperados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extLst>
                  <a:ext uri="{0D108BD9-81ED-4DB2-BD59-A6C34878D82A}">
                    <a16:rowId xmlns:a16="http://schemas.microsoft.com/office/drawing/2014/main" val="3540042417"/>
                  </a:ext>
                </a:extLst>
              </a:tr>
              <a:tr h="278990">
                <a:tc rowSpan="1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2 - Gerenciado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tc rowSpan="8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PA 2.1 Gerenciamento de desempenho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Objetivos de desempenho de processo são identificados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extLst>
                  <a:ext uri="{0D108BD9-81ED-4DB2-BD59-A6C34878D82A}">
                    <a16:rowId xmlns:a16="http://schemas.microsoft.com/office/drawing/2014/main" val="2482548684"/>
                  </a:ext>
                </a:extLst>
              </a:tr>
              <a:tr h="1394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desempenho do processo é planejado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extLst>
                  <a:ext uri="{0D108BD9-81ED-4DB2-BD59-A6C34878D82A}">
                    <a16:rowId xmlns:a16="http://schemas.microsoft.com/office/drawing/2014/main" val="2486182471"/>
                  </a:ext>
                </a:extLst>
              </a:tr>
              <a:tr h="13949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desempenho do processo é monitorado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extLst>
                  <a:ext uri="{0D108BD9-81ED-4DB2-BD59-A6C34878D82A}">
                    <a16:rowId xmlns:a16="http://schemas.microsoft.com/office/drawing/2014/main" val="586123550"/>
                  </a:ext>
                </a:extLst>
              </a:tr>
              <a:tr h="2789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desempenho é ajustado para atender aos planos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extLst>
                  <a:ext uri="{0D108BD9-81ED-4DB2-BD59-A6C34878D82A}">
                    <a16:rowId xmlns:a16="http://schemas.microsoft.com/office/drawing/2014/main" val="1176380771"/>
                  </a:ext>
                </a:extLst>
              </a:tr>
              <a:tr h="41848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Responsabilidades e autoridade para realizar o processo são definidas, atribuídas e comunicadas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extLst>
                  <a:ext uri="{0D108BD9-81ED-4DB2-BD59-A6C34878D82A}">
                    <a16:rowId xmlns:a16="http://schemas.microsoft.com/office/drawing/2014/main" val="3743815706"/>
                  </a:ext>
                </a:extLst>
              </a:tr>
              <a:tr h="41848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pessoal que realiza o processo está preparado para executar suas responsabilidades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extLst>
                  <a:ext uri="{0D108BD9-81ED-4DB2-BD59-A6C34878D82A}">
                    <a16:rowId xmlns:a16="http://schemas.microsoft.com/office/drawing/2014/main" val="2773069829"/>
                  </a:ext>
                </a:extLst>
              </a:tr>
              <a:tr h="41848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Recursos e informação para realizar o processo são identificados, disponibilizados, alocados e usados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extLst>
                  <a:ext uri="{0D108BD9-81ED-4DB2-BD59-A6C34878D82A}">
                    <a16:rowId xmlns:a16="http://schemas.microsoft.com/office/drawing/2014/main" val="1668979553"/>
                  </a:ext>
                </a:extLst>
              </a:tr>
              <a:tr h="5579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Interfaces entre as partes envolvidas são gerenciadas para garantir efetiva comunicação e clara atribuição de responsabilidade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extLst>
                  <a:ext uri="{0D108BD9-81ED-4DB2-BD59-A6C34878D82A}">
                    <a16:rowId xmlns:a16="http://schemas.microsoft.com/office/drawing/2014/main" val="3217759801"/>
                  </a:ext>
                </a:extLst>
              </a:tr>
              <a:tr h="2789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PA 2.2 Gerenciamento do produto do trabalho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Requisitos para o produto do trabalho do processo são definidos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extLst>
                  <a:ext uri="{0D108BD9-81ED-4DB2-BD59-A6C34878D82A}">
                    <a16:rowId xmlns:a16="http://schemas.microsoft.com/office/drawing/2014/main" val="1308660272"/>
                  </a:ext>
                </a:extLst>
              </a:tr>
              <a:tr h="41848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Requisitos para a documentação e controle do produto do trabalho do processo são definidos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extLst>
                  <a:ext uri="{0D108BD9-81ED-4DB2-BD59-A6C34878D82A}">
                    <a16:rowId xmlns:a16="http://schemas.microsoft.com/office/drawing/2014/main" val="2044560879"/>
                  </a:ext>
                </a:extLst>
              </a:tr>
              <a:tr h="27899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produto do trabalho é claramente identificado, documentado e controlado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extLst>
                  <a:ext uri="{0D108BD9-81ED-4DB2-BD59-A6C34878D82A}">
                    <a16:rowId xmlns:a16="http://schemas.microsoft.com/office/drawing/2014/main" val="2575152013"/>
                  </a:ext>
                </a:extLst>
              </a:tr>
              <a:tr h="41848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 produto do trabalho é revisado de acordo com o planejado e é ajustado se necessário para atender aos requisitos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7944" marR="57944" marT="0" marB="0"/>
                </a:tc>
                <a:extLst>
                  <a:ext uri="{0D108BD9-81ED-4DB2-BD59-A6C34878D82A}">
                    <a16:rowId xmlns:a16="http://schemas.microsoft.com/office/drawing/2014/main" val="1041547409"/>
                  </a:ext>
                </a:extLst>
              </a:tr>
            </a:tbl>
          </a:graphicData>
        </a:graphic>
      </p:graphicFrame>
      <p:pic>
        <p:nvPicPr>
          <p:cNvPr id="2050" name="Picture 2" descr="Processos de gerenciamento de empresas - Administração - Cursos iPED">
            <a:extLst>
              <a:ext uri="{FF2B5EF4-FFF2-40B4-BE49-F238E27FC236}">
                <a16:creationId xmlns:a16="http://schemas.microsoft.com/office/drawing/2014/main" id="{F1095666-8BCA-4AB6-A538-AB7383419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9955"/>
            <a:ext cx="1656606" cy="92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4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2F4DF-3348-4409-9411-E6C9BBCA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Conteúdo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82015B4-3254-4114-AA1E-B9EE7B4E0C1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2044205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3474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548D-F450-4598-9921-5A6E9487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99392"/>
            <a:ext cx="7467600" cy="1143000"/>
          </a:xfrm>
        </p:spPr>
        <p:txBody>
          <a:bodyPr/>
          <a:lstStyle/>
          <a:p>
            <a:r>
              <a:rPr lang="pt-BR" dirty="0"/>
              <a:t>Nível 3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F05BCC5-4E3C-46DF-95AF-1A2A22A315A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6459109"/>
              </p:ext>
            </p:extLst>
          </p:nvPr>
        </p:nvGraphicFramePr>
        <p:xfrm>
          <a:off x="467544" y="1340768"/>
          <a:ext cx="7632849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43615642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265088474"/>
                    </a:ext>
                  </a:extLst>
                </a:gridCol>
                <a:gridCol w="5040561">
                  <a:extLst>
                    <a:ext uri="{9D8B030D-6E8A-4147-A177-3AD203B41FA5}">
                      <a16:colId xmlns:a16="http://schemas.microsoft.com/office/drawing/2014/main" val="1143217321"/>
                    </a:ext>
                  </a:extLst>
                </a:gridCol>
              </a:tblGrid>
              <a:tr h="6006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Nível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Atributo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Resultados esperados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extLst>
                  <a:ext uri="{0D108BD9-81ED-4DB2-BD59-A6C34878D82A}">
                    <a16:rowId xmlns:a16="http://schemas.microsoft.com/office/drawing/2014/main" val="2399417314"/>
                  </a:ext>
                </a:extLst>
              </a:tr>
              <a:tr h="300302">
                <a:tc rowSpan="1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3 – Estabelecido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PA 3.1 – Definição de processo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Um processo padrão, incluindo diretrizes especializadas é definido e mantido, descrevendo os elementos fundamentais que devem ser incorporados a um processo definido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extLst>
                  <a:ext uri="{0D108BD9-81ED-4DB2-BD59-A6C34878D82A}">
                    <a16:rowId xmlns:a16="http://schemas.microsoft.com/office/drawing/2014/main" val="2936542790"/>
                  </a:ext>
                </a:extLst>
              </a:tr>
              <a:tr h="1801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 sequência e interação do processo padrão com outros processos é determinada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extLst>
                  <a:ext uri="{0D108BD9-81ED-4DB2-BD59-A6C34878D82A}">
                    <a16:rowId xmlns:a16="http://schemas.microsoft.com/office/drawing/2014/main" val="116394978"/>
                  </a:ext>
                </a:extLst>
              </a:tr>
              <a:tr h="1801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Competências requeridas e papeis para realizar o processo são identificados como parte do processo padrão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extLst>
                  <a:ext uri="{0D108BD9-81ED-4DB2-BD59-A6C34878D82A}">
                    <a16:rowId xmlns:a16="http://schemas.microsoft.com/office/drawing/2014/main" val="2707870395"/>
                  </a:ext>
                </a:extLst>
              </a:tr>
              <a:tr h="2402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Infraestrutura requerida e ambiente de trabalho para realizar o processo são identificados como parte do processo padrão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extLst>
                  <a:ext uri="{0D108BD9-81ED-4DB2-BD59-A6C34878D82A}">
                    <a16:rowId xmlns:a16="http://schemas.microsoft.com/office/drawing/2014/main" val="399842047"/>
                  </a:ext>
                </a:extLst>
              </a:tr>
              <a:tr h="1801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Métodos e métricas adequadas para monitoramento da efetividade e adequação do processo são determinados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extLst>
                  <a:ext uri="{0D108BD9-81ED-4DB2-BD59-A6C34878D82A}">
                    <a16:rowId xmlns:a16="http://schemas.microsoft.com/office/drawing/2014/main" val="1902039657"/>
                  </a:ext>
                </a:extLst>
              </a:tr>
              <a:tr h="1801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PA 3.2 – Implantação de processo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Um processo definido é implantado baseado em um processo apropriadamente selecionado e/ou personalizado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extLst>
                  <a:ext uri="{0D108BD9-81ED-4DB2-BD59-A6C34878D82A}">
                    <a16:rowId xmlns:a16="http://schemas.microsoft.com/office/drawing/2014/main" val="546844171"/>
                  </a:ext>
                </a:extLst>
              </a:tr>
              <a:tr h="1801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Papeis requeridos, responsabilidades e autoridade para realizar os processos definidos são atribuídos e comunicados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extLst>
                  <a:ext uri="{0D108BD9-81ED-4DB2-BD59-A6C34878D82A}">
                    <a16:rowId xmlns:a16="http://schemas.microsoft.com/office/drawing/2014/main" val="2541797263"/>
                  </a:ext>
                </a:extLst>
              </a:tr>
              <a:tr h="1801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As pessoas que realizam o processo são competentes com base em educação, treinamento e experiencia apropriadas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extLst>
                  <a:ext uri="{0D108BD9-81ED-4DB2-BD59-A6C34878D82A}">
                    <a16:rowId xmlns:a16="http://schemas.microsoft.com/office/drawing/2014/main" val="604789837"/>
                  </a:ext>
                </a:extLst>
              </a:tr>
              <a:tr h="18018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Os recursos e informações necessários para realizar os processos definidos são disponibilizados, alocados e usados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extLst>
                  <a:ext uri="{0D108BD9-81ED-4DB2-BD59-A6C34878D82A}">
                    <a16:rowId xmlns:a16="http://schemas.microsoft.com/office/drawing/2014/main" val="3843158293"/>
                  </a:ext>
                </a:extLst>
              </a:tr>
              <a:tr h="24024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 infraestrutura e ambiente de trabalho requeridos para realizar os processos definidos são disponibilizados gerenciados e mantidos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extLst>
                  <a:ext uri="{0D108BD9-81ED-4DB2-BD59-A6C34878D82A}">
                    <a16:rowId xmlns:a16="http://schemas.microsoft.com/office/drawing/2014/main" val="3358277811"/>
                  </a:ext>
                </a:extLst>
              </a:tr>
              <a:tr h="4204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Dados apropriados são coletados e analisados como base para o entendimento do comportamento do processo para demonstrar a adequação e efetividade do processo e para avaliar onde a melhoria contínua do processo pode ser feita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24948" marR="24948" marT="0" marB="0"/>
                </a:tc>
                <a:extLst>
                  <a:ext uri="{0D108BD9-81ED-4DB2-BD59-A6C34878D82A}">
                    <a16:rowId xmlns:a16="http://schemas.microsoft.com/office/drawing/2014/main" val="3604020658"/>
                  </a:ext>
                </a:extLst>
              </a:tr>
            </a:tbl>
          </a:graphicData>
        </a:graphic>
      </p:graphicFrame>
      <p:pic>
        <p:nvPicPr>
          <p:cNvPr id="3074" name="Picture 2" descr="Gestão de processos - BPM | DATTA">
            <a:extLst>
              <a:ext uri="{FF2B5EF4-FFF2-40B4-BE49-F238E27FC236}">
                <a16:creationId xmlns:a16="http://schemas.microsoft.com/office/drawing/2014/main" id="{2CF40AF9-4CC1-4CBC-AD4C-DA8B2E385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72232"/>
            <a:ext cx="1681576" cy="111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40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9740F-C383-42AE-8FC7-3E7DC317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-183003"/>
            <a:ext cx="7467600" cy="1143000"/>
          </a:xfrm>
        </p:spPr>
        <p:txBody>
          <a:bodyPr/>
          <a:lstStyle/>
          <a:p>
            <a:r>
              <a:rPr lang="pt-BR" dirty="0"/>
              <a:t>Nível 4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2D5BC4A-D5D9-41EE-AD87-14535E67B74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4732941"/>
              </p:ext>
            </p:extLst>
          </p:nvPr>
        </p:nvGraphicFramePr>
        <p:xfrm>
          <a:off x="467544" y="1171159"/>
          <a:ext cx="7848873" cy="451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56341613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88492397"/>
                    </a:ext>
                  </a:extLst>
                </a:gridCol>
                <a:gridCol w="4968553">
                  <a:extLst>
                    <a:ext uri="{9D8B030D-6E8A-4147-A177-3AD203B41FA5}">
                      <a16:colId xmlns:a16="http://schemas.microsoft.com/office/drawing/2014/main" val="2972049680"/>
                    </a:ext>
                  </a:extLst>
                </a:gridCol>
              </a:tblGrid>
              <a:tr h="1856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Nível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Atributo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Resultados esperados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extLst>
                  <a:ext uri="{0D108BD9-81ED-4DB2-BD59-A6C34878D82A}">
                    <a16:rowId xmlns:a16="http://schemas.microsoft.com/office/drawing/2014/main" val="1125934927"/>
                  </a:ext>
                </a:extLst>
              </a:tr>
              <a:tr h="185637">
                <a:tc rowSpan="1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4 - Previsível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tc row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PA 4.1 – Análise quantitativa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O processo está alinhado com metas de negócio quantitativas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extLst>
                  <a:ext uri="{0D108BD9-81ED-4DB2-BD59-A6C34878D82A}">
                    <a16:rowId xmlns:a16="http://schemas.microsoft.com/office/drawing/2014/main" val="2954169682"/>
                  </a:ext>
                </a:extLst>
              </a:tr>
              <a:tr h="4150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As necessidades de informação de processo em apoio aos objetivos de negócio quantitativos definidos são estabelecidas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extLst>
                  <a:ext uri="{0D108BD9-81ED-4DB2-BD59-A6C34878D82A}">
                    <a16:rowId xmlns:a16="http://schemas.microsoft.com/office/drawing/2014/main" val="179969140"/>
                  </a:ext>
                </a:extLst>
              </a:tr>
              <a:tr h="4150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Objetivos de mensuração do processo são derivados das necessidades de informação do processo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extLst>
                  <a:ext uri="{0D108BD9-81ED-4DB2-BD59-A6C34878D82A}">
                    <a16:rowId xmlns:a16="http://schemas.microsoft.com/office/drawing/2014/main" val="2349862583"/>
                  </a:ext>
                </a:extLst>
              </a:tr>
              <a:tr h="4150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Relações mensuráveis entre elementos de processo que contribuem para o desempenho do processo são identificados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extLst>
                  <a:ext uri="{0D108BD9-81ED-4DB2-BD59-A6C34878D82A}">
                    <a16:rowId xmlns:a16="http://schemas.microsoft.com/office/drawing/2014/main" val="2985327244"/>
                  </a:ext>
                </a:extLst>
              </a:tr>
              <a:tr h="4150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Objetivos quantitativos para desempenho de processo no suporte a metas de negócio relevantes são estabelecidos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extLst>
                  <a:ext uri="{0D108BD9-81ED-4DB2-BD59-A6C34878D82A}">
                    <a16:rowId xmlns:a16="http://schemas.microsoft.com/office/drawing/2014/main" val="752403445"/>
                  </a:ext>
                </a:extLst>
              </a:tr>
              <a:tr h="4150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Medições e frequência de medições apropriadas são identificadas e definidas alinhadas aos objetivos de medição de processo e objetivos quantitativos de desempenho de processo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extLst>
                  <a:ext uri="{0D108BD9-81ED-4DB2-BD59-A6C34878D82A}">
                    <a16:rowId xmlns:a16="http://schemas.microsoft.com/office/drawing/2014/main" val="3663833231"/>
                  </a:ext>
                </a:extLst>
              </a:tr>
              <a:tr h="4150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Resultados de medições são coletados, validados e reportados com o objetivo de monitorar a extensão na qual os objetivos quantitativos do processo foram obtidos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extLst>
                  <a:ext uri="{0D108BD9-81ED-4DB2-BD59-A6C34878D82A}">
                    <a16:rowId xmlns:a16="http://schemas.microsoft.com/office/drawing/2014/main" val="2797861068"/>
                  </a:ext>
                </a:extLst>
              </a:tr>
              <a:tr h="1856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4.2 Controle quantitativo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Técnicas para analisar os dados coletados são selecionadas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extLst>
                  <a:ext uri="{0D108BD9-81ED-4DB2-BD59-A6C34878D82A}">
                    <a16:rowId xmlns:a16="http://schemas.microsoft.com/office/drawing/2014/main" val="2667894544"/>
                  </a:ext>
                </a:extLst>
              </a:tr>
              <a:tr h="4150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Possíveis causas de variação em processos são determinadas a partir da análise dos dados coletados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extLst>
                  <a:ext uri="{0D108BD9-81ED-4DB2-BD59-A6C34878D82A}">
                    <a16:rowId xmlns:a16="http://schemas.microsoft.com/office/drawing/2014/main" val="3401074176"/>
                  </a:ext>
                </a:extLst>
              </a:tr>
              <a:tr h="1856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Distribuições que caracterizam o desempenho do processo são estabelecidas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extLst>
                  <a:ext uri="{0D108BD9-81ED-4DB2-BD59-A6C34878D82A}">
                    <a16:rowId xmlns:a16="http://schemas.microsoft.com/office/drawing/2014/main" val="3283287237"/>
                  </a:ext>
                </a:extLst>
              </a:tr>
              <a:tr h="18563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Ações corretivas são tomadas para tratar possíveis causas de variação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extLst>
                  <a:ext uri="{0D108BD9-81ED-4DB2-BD59-A6C34878D82A}">
                    <a16:rowId xmlns:a16="http://schemas.microsoft.com/office/drawing/2014/main" val="3539519826"/>
                  </a:ext>
                </a:extLst>
              </a:tr>
              <a:tr h="4150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Distribuições distintas são estabelecidas (se necessário) para analisar o processo sob a influência das possíveis causas de variação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6330" marR="16330" marT="0" marB="0"/>
                </a:tc>
                <a:extLst>
                  <a:ext uri="{0D108BD9-81ED-4DB2-BD59-A6C34878D82A}">
                    <a16:rowId xmlns:a16="http://schemas.microsoft.com/office/drawing/2014/main" val="2948173526"/>
                  </a:ext>
                </a:extLst>
              </a:tr>
            </a:tbl>
          </a:graphicData>
        </a:graphic>
      </p:graphicFrame>
      <p:pic>
        <p:nvPicPr>
          <p:cNvPr id="4098" name="Picture 2" descr="Pesquisa Quantitativa | Como Entender Melhor O Seu Público">
            <a:extLst>
              <a:ext uri="{FF2B5EF4-FFF2-40B4-BE49-F238E27FC236}">
                <a16:creationId xmlns:a16="http://schemas.microsoft.com/office/drawing/2014/main" id="{8D6C8F31-427C-46E2-8240-45C306E8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76124"/>
            <a:ext cx="2045990" cy="98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688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B136-420F-48E0-A627-50261AD1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" y="-522386"/>
            <a:ext cx="7467600" cy="1143000"/>
          </a:xfrm>
        </p:spPr>
        <p:txBody>
          <a:bodyPr/>
          <a:lstStyle/>
          <a:p>
            <a:r>
              <a:rPr lang="pt-BR" dirty="0"/>
              <a:t>Nível 5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96D9666-96C2-4C84-91EE-AA9876F2E94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1256611"/>
              </p:ext>
            </p:extLst>
          </p:nvPr>
        </p:nvGraphicFramePr>
        <p:xfrm>
          <a:off x="755576" y="1412776"/>
          <a:ext cx="7416825" cy="43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48184946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856083392"/>
                    </a:ext>
                  </a:extLst>
                </a:gridCol>
                <a:gridCol w="4824537">
                  <a:extLst>
                    <a:ext uri="{9D8B030D-6E8A-4147-A177-3AD203B41FA5}">
                      <a16:colId xmlns:a16="http://schemas.microsoft.com/office/drawing/2014/main" val="1451697198"/>
                    </a:ext>
                  </a:extLst>
                </a:gridCol>
              </a:tblGrid>
              <a:tr h="17051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Nível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3608" marR="1360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Atributo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3608" marR="1360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Resultados esperados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3608" marR="13608" marT="0" marB="0"/>
                </a:tc>
                <a:extLst>
                  <a:ext uri="{0D108BD9-81ED-4DB2-BD59-A6C34878D82A}">
                    <a16:rowId xmlns:a16="http://schemas.microsoft.com/office/drawing/2014/main" val="805941596"/>
                  </a:ext>
                </a:extLst>
              </a:tr>
              <a:tr h="386471">
                <a:tc rowSpan="7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5 - Inovando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3608" marR="13608" marT="0" marB="0"/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PA 5.1 – Inovação de processo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3608" marR="1360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Objetivos de inovação de processo são definidos para suportar as metas relevantes de processo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3608" marR="13608" marT="0" marB="0"/>
                </a:tc>
                <a:extLst>
                  <a:ext uri="{0D108BD9-81ED-4DB2-BD59-A6C34878D82A}">
                    <a16:rowId xmlns:a16="http://schemas.microsoft.com/office/drawing/2014/main" val="2300888505"/>
                  </a:ext>
                </a:extLst>
              </a:tr>
              <a:tr h="3864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Dados apropriados são analisados para identificar oportunidades de inovação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3608" marR="13608" marT="0" marB="0"/>
                </a:tc>
                <a:extLst>
                  <a:ext uri="{0D108BD9-81ED-4DB2-BD59-A6C34878D82A}">
                    <a16:rowId xmlns:a16="http://schemas.microsoft.com/office/drawing/2014/main" val="3616340757"/>
                  </a:ext>
                </a:extLst>
              </a:tr>
              <a:tr h="6024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Oportunidades de inovação derivadas de novas tecnologias e conceitos de processo são identificadas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3608" marR="13608" marT="0" marB="0"/>
                </a:tc>
                <a:extLst>
                  <a:ext uri="{0D108BD9-81ED-4DB2-BD59-A6C34878D82A}">
                    <a16:rowId xmlns:a16="http://schemas.microsoft.com/office/drawing/2014/main" val="3892940607"/>
                  </a:ext>
                </a:extLst>
              </a:tr>
              <a:tr h="3864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Uma estratégia de implementação é estabelecida para obter os objetivos de inovação de processo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3608" marR="13608" marT="0" marB="0"/>
                </a:tc>
                <a:extLst>
                  <a:ext uri="{0D108BD9-81ED-4DB2-BD59-A6C34878D82A}">
                    <a16:rowId xmlns:a16="http://schemas.microsoft.com/office/drawing/2014/main" val="2488869184"/>
                  </a:ext>
                </a:extLst>
              </a:tr>
              <a:tr h="60242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PA 5.2 – Implementação de inovação de processo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3608" marR="1360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impacto de todas as mudanças propostas é avaliado contra os objetivos do processo definido e do processo padrão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3608" marR="13608" marT="0" marB="0"/>
                </a:tc>
                <a:extLst>
                  <a:ext uri="{0D108BD9-81ED-4DB2-BD59-A6C34878D82A}">
                    <a16:rowId xmlns:a16="http://schemas.microsoft.com/office/drawing/2014/main" val="3807500520"/>
                  </a:ext>
                </a:extLst>
              </a:tr>
              <a:tr h="8183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 implementação de todas as mudanças acordadas é gerenciada para garantir que qualquer ruptura no desempenho do processo seja entendida e tratada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3608" marR="13608" marT="0" marB="0"/>
                </a:tc>
                <a:extLst>
                  <a:ext uri="{0D108BD9-81ED-4DB2-BD59-A6C34878D82A}">
                    <a16:rowId xmlns:a16="http://schemas.microsoft.com/office/drawing/2014/main" val="1669550342"/>
                  </a:ext>
                </a:extLst>
              </a:tr>
              <a:tr h="8183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 efetividade da mudança de processo com base no desempenho atual é avaliada contra os requisitos de produto definidos e objetivos do processo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13608" marR="13608" marT="0" marB="0"/>
                </a:tc>
                <a:extLst>
                  <a:ext uri="{0D108BD9-81ED-4DB2-BD59-A6C34878D82A}">
                    <a16:rowId xmlns:a16="http://schemas.microsoft.com/office/drawing/2014/main" val="1604755543"/>
                  </a:ext>
                </a:extLst>
              </a:tr>
            </a:tbl>
          </a:graphicData>
        </a:graphic>
      </p:graphicFrame>
      <p:pic>
        <p:nvPicPr>
          <p:cNvPr id="5122" name="Picture 2" descr="6 vantagens da otimização de processos em pequenas empresas">
            <a:extLst>
              <a:ext uri="{FF2B5EF4-FFF2-40B4-BE49-F238E27FC236}">
                <a16:creationId xmlns:a16="http://schemas.microsoft.com/office/drawing/2014/main" id="{BBA7D6B9-AE69-4288-A1DB-633F6413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6632"/>
            <a:ext cx="1370559" cy="114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8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C900C-DAA9-4E7B-99A2-DC81D699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Processo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2E0B1-448E-4E72-8942-C2B60587F73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pt-BR" sz="1700"/>
              <a:t>Iniciar a avaliação por parte do interessado.</a:t>
            </a:r>
          </a:p>
          <a:p>
            <a:pPr lvl="0">
              <a:lnSpc>
                <a:spcPct val="90000"/>
              </a:lnSpc>
            </a:pPr>
            <a:r>
              <a:rPr lang="pt-BR" sz="1700"/>
              <a:t>Selecionar o avaliador e sua equipe.</a:t>
            </a:r>
          </a:p>
          <a:p>
            <a:pPr lvl="0">
              <a:lnSpc>
                <a:spcPct val="90000"/>
              </a:lnSpc>
            </a:pPr>
            <a:r>
              <a:rPr lang="pt-BR" sz="1700"/>
              <a:t>Planejar a avaliação, selecionando os processos que serão avaliados de acordo com o modelo e a demanda do interessado.</a:t>
            </a:r>
          </a:p>
          <a:p>
            <a:pPr lvl="0">
              <a:lnSpc>
                <a:spcPct val="90000"/>
              </a:lnSpc>
            </a:pPr>
            <a:r>
              <a:rPr lang="pt-BR" sz="1700"/>
              <a:t>Reunião de pré-avaliação.</a:t>
            </a:r>
          </a:p>
          <a:p>
            <a:pPr lvl="0">
              <a:lnSpc>
                <a:spcPct val="90000"/>
              </a:lnSpc>
            </a:pPr>
            <a:r>
              <a:rPr lang="pt-BR" sz="1700"/>
              <a:t>Coletar dados.</a:t>
            </a:r>
          </a:p>
          <a:p>
            <a:pPr lvl="0">
              <a:lnSpc>
                <a:spcPct val="90000"/>
              </a:lnSpc>
            </a:pPr>
            <a:r>
              <a:rPr lang="pt-BR" sz="1700"/>
              <a:t>Validar dados.</a:t>
            </a:r>
          </a:p>
          <a:p>
            <a:pPr lvl="0">
              <a:lnSpc>
                <a:spcPct val="90000"/>
              </a:lnSpc>
            </a:pPr>
            <a:r>
              <a:rPr lang="pt-BR" sz="1700"/>
              <a:t>Atribuir nível de capacidade aos processos.</a:t>
            </a:r>
          </a:p>
          <a:p>
            <a:pPr lvl="0">
              <a:lnSpc>
                <a:spcPct val="90000"/>
              </a:lnSpc>
            </a:pPr>
            <a:r>
              <a:rPr lang="pt-BR" sz="1700"/>
              <a:t>Relatar os resultados da avaliação.</a:t>
            </a:r>
          </a:p>
          <a:p>
            <a:pPr>
              <a:lnSpc>
                <a:spcPct val="90000"/>
              </a:lnSpc>
            </a:pPr>
            <a:endParaRPr lang="pt-BR" sz="1700"/>
          </a:p>
        </p:txBody>
      </p:sp>
      <p:pic>
        <p:nvPicPr>
          <p:cNvPr id="6146" name="Picture 2" descr="Modelo de maturidade de processos: em que nível você está? - Vexia">
            <a:extLst>
              <a:ext uri="{FF2B5EF4-FFF2-40B4-BE49-F238E27FC236}">
                <a16:creationId xmlns:a16="http://schemas.microsoft.com/office/drawing/2014/main" id="{BFD54055-2F30-4695-8E8A-DE7063CCD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5" r="20016" b="2"/>
          <a:stretch/>
        </p:blipFill>
        <p:spPr bwMode="auto">
          <a:xfrm>
            <a:off x="4270248" y="1600200"/>
            <a:ext cx="3657600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3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FBB26-0F6A-44FD-964E-0823E6A2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avaliação SPICE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03A7965-1C13-4C9E-99EA-A3C90A4131B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56782503"/>
              </p:ext>
            </p:extLst>
          </p:nvPr>
        </p:nvGraphicFramePr>
        <p:xfrm>
          <a:off x="423918" y="2331720"/>
          <a:ext cx="8229600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2509688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72198169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97861966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8130877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8307372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Processos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44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Atributo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AGR.1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AGR.2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REU.3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437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PA5.2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788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PA5.1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02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PA4.2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51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PA4.1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94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PA3.2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48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PA3.1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5958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PA2.2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4504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PA2.1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253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PA1.1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Nível atribuído: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...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46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123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CMMI – </a:t>
            </a:r>
            <a:r>
              <a:rPr lang="pt-BR" i="1" dirty="0" err="1"/>
              <a:t>Capability</a:t>
            </a:r>
            <a:r>
              <a:rPr lang="pt-BR" i="1" dirty="0"/>
              <a:t> </a:t>
            </a:r>
            <a:r>
              <a:rPr lang="pt-BR" i="1" dirty="0" err="1"/>
              <a:t>Maturity</a:t>
            </a:r>
            <a:r>
              <a:rPr lang="pt-BR" i="1" dirty="0"/>
              <a:t> </a:t>
            </a:r>
            <a:r>
              <a:rPr lang="pt-BR" i="1" dirty="0" err="1"/>
              <a:t>Model</a:t>
            </a:r>
            <a:r>
              <a:rPr lang="pt-BR" i="1" dirty="0"/>
              <a:t> </a:t>
            </a:r>
            <a:r>
              <a:rPr lang="pt-BR" i="1" dirty="0" err="1"/>
              <a:t>Integration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CMMI é o sucessor do modelo CMM (</a:t>
            </a:r>
            <a:r>
              <a:rPr lang="pt-BR" dirty="0" err="1"/>
              <a:t>Capability</a:t>
            </a:r>
            <a:r>
              <a:rPr lang="pt-BR" dirty="0"/>
              <a:t> </a:t>
            </a:r>
            <a:r>
              <a:rPr lang="pt-BR" dirty="0" err="1"/>
              <a:t>Maturity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), que foi desenvolvido entre 1987 e 1997. </a:t>
            </a:r>
          </a:p>
          <a:p>
            <a:r>
              <a:rPr lang="pt-BR" dirty="0"/>
              <a:t>A versão atual é a 2.0 de 2018.</a:t>
            </a:r>
          </a:p>
        </p:txBody>
      </p:sp>
      <p:pic>
        <p:nvPicPr>
          <p:cNvPr id="7170" name="Picture 2" descr="Entenda o que é CMMI e seus níveis - Portal">
            <a:extLst>
              <a:ext uri="{FF2B5EF4-FFF2-40B4-BE49-F238E27FC236}">
                <a16:creationId xmlns:a16="http://schemas.microsoft.com/office/drawing/2014/main" id="{7818C5DA-EAB7-4DF0-AF98-07B1A813F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73016"/>
            <a:ext cx="7869079" cy="251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A9486-3588-4C26-AB2E-315CDD01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maturidade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18C36AC-A04A-44BD-AF69-34A6C6EE9AC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40091039"/>
              </p:ext>
            </p:extLst>
          </p:nvPr>
        </p:nvGraphicFramePr>
        <p:xfrm>
          <a:off x="457200" y="1988840"/>
          <a:ext cx="8229600" cy="4517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7289">
                  <a:extLst>
                    <a:ext uri="{9D8B030D-6E8A-4147-A177-3AD203B41FA5}">
                      <a16:colId xmlns:a16="http://schemas.microsoft.com/office/drawing/2014/main" val="914743027"/>
                    </a:ext>
                  </a:extLst>
                </a:gridCol>
                <a:gridCol w="1816107">
                  <a:extLst>
                    <a:ext uri="{9D8B030D-6E8A-4147-A177-3AD203B41FA5}">
                      <a16:colId xmlns:a16="http://schemas.microsoft.com/office/drawing/2014/main" val="112368530"/>
                    </a:ext>
                  </a:extLst>
                </a:gridCol>
                <a:gridCol w="1891778">
                  <a:extLst>
                    <a:ext uri="{9D8B030D-6E8A-4147-A177-3AD203B41FA5}">
                      <a16:colId xmlns:a16="http://schemas.microsoft.com/office/drawing/2014/main" val="1454251491"/>
                    </a:ext>
                  </a:extLst>
                </a:gridCol>
                <a:gridCol w="3794426">
                  <a:extLst>
                    <a:ext uri="{9D8B030D-6E8A-4147-A177-3AD203B41FA5}">
                      <a16:colId xmlns:a16="http://schemas.microsoft.com/office/drawing/2014/main" val="520175666"/>
                    </a:ext>
                  </a:extLst>
                </a:gridCol>
              </a:tblGrid>
              <a:tr h="149116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Nível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Nome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Característica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que se observa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extLst>
                  <a:ext uri="{0D108BD9-81ED-4DB2-BD59-A6C34878D82A}">
                    <a16:rowId xmlns:a16="http://schemas.microsoft.com/office/drawing/2014/main" val="932342926"/>
                  </a:ext>
                </a:extLst>
              </a:tr>
              <a:tr h="298231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0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Incompleto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Ad hoc e desconhecido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trabalho pode ser completado ou não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extLst>
                  <a:ext uri="{0D108BD9-81ED-4DB2-BD59-A6C34878D82A}">
                    <a16:rowId xmlns:a16="http://schemas.microsoft.com/office/drawing/2014/main" val="3865000434"/>
                  </a:ext>
                </a:extLst>
              </a:tr>
              <a:tr h="447347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Inicial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Imprevisível e reativo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trabalho é completado, mas frequentemente depois do prazo e acima do orçamento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extLst>
                  <a:ext uri="{0D108BD9-81ED-4DB2-BD59-A6C34878D82A}">
                    <a16:rowId xmlns:a16="http://schemas.microsoft.com/office/drawing/2014/main" val="4248783317"/>
                  </a:ext>
                </a:extLst>
              </a:tr>
              <a:tr h="447347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Gerenciado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Gerenciado em nível de projeto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Projetos são planejados, realizados, medidos e controlados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extLst>
                  <a:ext uri="{0D108BD9-81ED-4DB2-BD59-A6C34878D82A}">
                    <a16:rowId xmlns:a16="http://schemas.microsoft.com/office/drawing/2014/main" val="2744815519"/>
                  </a:ext>
                </a:extLst>
              </a:tr>
              <a:tr h="596462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Definido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Proativo em vez de reativo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Padrões organizacionais fornecem orientação inter projetos, programas e portfolios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extLst>
                  <a:ext uri="{0D108BD9-81ED-4DB2-BD59-A6C34878D82A}">
                    <a16:rowId xmlns:a16="http://schemas.microsoft.com/office/drawing/2014/main" val="1744465573"/>
                  </a:ext>
                </a:extLst>
              </a:tr>
              <a:tr h="1192924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Quantitativamente gerenciado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Medido e controlado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 organização é dirigida por dados com objetivos quantitativos de melhoria de desempenho que são previsíveis e alinhados para satisfazer as necessidades dos interessados internos e externos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extLst>
                  <a:ext uri="{0D108BD9-81ED-4DB2-BD59-A6C34878D82A}">
                    <a16:rowId xmlns:a16="http://schemas.microsoft.com/office/drawing/2014/main" val="2642903642"/>
                  </a:ext>
                </a:extLst>
              </a:tr>
              <a:tr h="1192924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5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Em otimização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Estável e flexível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 organização está focada na melhoria contínua e é construída para se alinhar e responder às oportunidades de mudança. A estabilidade da organização fornece uma plataforma para agilidade e inovação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1940" marR="61940" marT="0" marB="0"/>
                </a:tc>
                <a:extLst>
                  <a:ext uri="{0D108BD9-81ED-4DB2-BD59-A6C34878D82A}">
                    <a16:rowId xmlns:a16="http://schemas.microsoft.com/office/drawing/2014/main" val="2485122039"/>
                  </a:ext>
                </a:extLst>
              </a:tr>
            </a:tbl>
          </a:graphicData>
        </a:graphic>
      </p:graphicFrame>
      <p:pic>
        <p:nvPicPr>
          <p:cNvPr id="8194" name="Picture 2" descr="Maturidade Emocional - Clínica Huxley">
            <a:extLst>
              <a:ext uri="{FF2B5EF4-FFF2-40B4-BE49-F238E27FC236}">
                <a16:creationId xmlns:a16="http://schemas.microsoft.com/office/drawing/2014/main" id="{82790A7B-E463-4A0E-A3B9-E4947E9E9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4638"/>
            <a:ext cx="2195736" cy="137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7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D9BA4-12D8-49D0-9784-F1BBE53F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68" y="0"/>
            <a:ext cx="8229600" cy="1066800"/>
          </a:xfrm>
        </p:spPr>
        <p:txBody>
          <a:bodyPr/>
          <a:lstStyle/>
          <a:p>
            <a:r>
              <a:rPr lang="pt-BR" dirty="0"/>
              <a:t>Áreas de capacidade técnica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4C0F922-E0E6-434F-91FC-E7E5514451F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61715873"/>
              </p:ext>
            </p:extLst>
          </p:nvPr>
        </p:nvGraphicFramePr>
        <p:xfrm>
          <a:off x="371441" y="1340768"/>
          <a:ext cx="7920880" cy="5287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30560922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874356998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59573351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5609245"/>
                    </a:ext>
                  </a:extLst>
                </a:gridCol>
              </a:tblGrid>
              <a:tr h="133722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Categoria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Área de capacidade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Área de prática 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Nível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2651290636"/>
                  </a:ext>
                </a:extLst>
              </a:tr>
              <a:tr h="277748">
                <a:tc rowSpan="7"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Fazendo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 rowSpan="4"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ENQ – Garantia de qualidade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RDM – Desenvolvimento e gerenciamento de requisitos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1997955326"/>
                  </a:ext>
                </a:extLst>
              </a:tr>
              <a:tr h="277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PQA – Garantia de qualidade de processo 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790442531"/>
                  </a:ext>
                </a:extLst>
              </a:tr>
              <a:tr h="277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VV – Verificação e Validação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1605454639"/>
                  </a:ext>
                </a:extLst>
              </a:tr>
              <a:tr h="1337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 – Revisão por pares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778421633"/>
                  </a:ext>
                </a:extLst>
              </a:tr>
              <a:tr h="1337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EDP – Projeto e desenvolvimento produtos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TS – Solução técnica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247103446"/>
                  </a:ext>
                </a:extLst>
              </a:tr>
              <a:tr h="277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PI – Integração de produtos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551893485"/>
                  </a:ext>
                </a:extLst>
              </a:tr>
              <a:tr h="277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SMS – Seleção e gerência fornecedores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SAM – Gerenciamento de acordo com fornecedor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2339817108"/>
                  </a:ext>
                </a:extLst>
              </a:tr>
              <a:tr h="133722">
                <a:tc rowSpan="5"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Gerenciando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 rowSpan="3"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PMW – Planejamento e gerência do trabalho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EST – Estimação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609931774"/>
                  </a:ext>
                </a:extLst>
              </a:tr>
              <a:tr h="1337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PLAN – Planejamento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24427209"/>
                  </a:ext>
                </a:extLst>
              </a:tr>
              <a:tr h="277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MC – Monitoramento e controle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4228957585"/>
                  </a:ext>
                </a:extLst>
              </a:tr>
              <a:tr h="277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MBR – Gerência de resiliência do negócio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RSW – Gerenciamento de riscos e oportunidades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1185565624"/>
                  </a:ext>
                </a:extLst>
              </a:tr>
              <a:tr h="277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MWF – Gerência da força de trabalho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OT – Treinamento organizacional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1359206316"/>
                  </a:ext>
                </a:extLst>
              </a:tr>
              <a:tr h="277748">
                <a:tc rowSpan="3"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Disponibilizando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 rowSpan="3"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 – Apoio à implementação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CAR – Análise e resolução de causas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68267067"/>
                  </a:ext>
                </a:extLst>
              </a:tr>
              <a:tr h="277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DAR – Análise e tomada de decisão 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367240476"/>
                  </a:ext>
                </a:extLst>
              </a:tr>
              <a:tr h="277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CM – Gerenciamento de configuração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2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2193139764"/>
                  </a:ext>
                </a:extLst>
              </a:tr>
              <a:tr h="133722">
                <a:tc rowSpan="5"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Melhorando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 rowSpan="2"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BSC – Construção e manutenção de capacidade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GOV – Governança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1302076287"/>
                  </a:ext>
                </a:extLst>
              </a:tr>
              <a:tr h="277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II – Infraestrutura para implementação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4017500867"/>
                  </a:ext>
                </a:extLst>
              </a:tr>
              <a:tr h="277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IMP – Melhoria de desempenho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PCM – Gerenciamento de processo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4035269191"/>
                  </a:ext>
                </a:extLst>
              </a:tr>
              <a:tr h="277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PAD – Desenvolvimento de ativos de processo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3203259158"/>
                  </a:ext>
                </a:extLst>
              </a:tr>
              <a:tr h="2777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MPM – Gerenciamento de desempenho e medição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5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51322" marR="51322" marT="0" marB="0"/>
                </a:tc>
                <a:extLst>
                  <a:ext uri="{0D108BD9-81ED-4DB2-BD59-A6C34878D82A}">
                    <a16:rowId xmlns:a16="http://schemas.microsoft.com/office/drawing/2014/main" val="2670620627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7696FF96-79DD-44C3-99AC-9D5259611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580" y="46466"/>
            <a:ext cx="1600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19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F0F41-B88B-4E32-B8EB-291A53DA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Categorias de </a:t>
            </a:r>
            <a:r>
              <a:rPr lang="pt-BR" dirty="0" err="1"/>
              <a:t>appraisal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09A9158-0E76-4A39-9371-CC32D614BC46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69402079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827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0C5D0-0D63-4954-A3D5-6CFFB024E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 anchor="b">
            <a:normAutofit/>
          </a:bodyPr>
          <a:lstStyle/>
          <a:p>
            <a:r>
              <a:rPr lang="en-US" b="1" dirty="0"/>
              <a:t>MR-MPS-SW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CA477-D958-4173-94F1-501B80171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>
            <a:normAutofit/>
          </a:bodyPr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para </a:t>
            </a:r>
            <a:r>
              <a:rPr lang="en-US" dirty="0" err="1"/>
              <a:t>Melhoria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07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Norma ISO 9001</a:t>
            </a:r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B661E454-9ED0-4F29-A05C-54DA99DBC57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54187" y="1600200"/>
            <a:ext cx="4873625" cy="4873625"/>
          </a:xfr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34A5E2D-888B-4DF7-9F9D-BD5CB67C8D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68344" y="5445224"/>
            <a:ext cx="1196752" cy="119675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4BE3D-DD25-485E-AE07-FE6F7DA0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Níveis de maturidade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9C398E9-C3A7-4784-84ED-7CDFDB36863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99852373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78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4DB6-735A-4ACC-97D5-3DD8B55E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de processo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8083650-E8A7-4768-A92E-C87030FC509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69958344"/>
              </p:ext>
            </p:extLst>
          </p:nvPr>
        </p:nvGraphicFramePr>
        <p:xfrm>
          <a:off x="323528" y="2209800"/>
          <a:ext cx="8229600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58309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 1.1 – O processo é executado: é a medida do quanto o propósito do processo é alcançado pela sua execução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23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 2.1 – A execução do processo é gerenciada: é a medida do quanto a execução do processo é gerenciada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010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778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 2.2 – Os produtos de trabalho do processo são gerenciados: é a medida do quanto os produtos de trabalho do processo são gerenciados, isto é, produzidos, controlados e mantidos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7499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778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 3.1 – O processo é definido: é a medida do quanto o processo padrão da organização é mantido de forma a apoiar sua adaptação para um processo definido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872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778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 3.2 – O processo está implementado: é a medida do quanto o processo padrão está implementado na organização.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5820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778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 4.1 – O processo é objeto de análise quantitativa: é a medida do quanto as necessidades de informação são definidas, os relacionamentos entre os elementos de processo são identificados e dados são coletados.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048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778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 4.2 – O processo é controlado quantitativamente: é a medida do quanto dados objetivos são utilizados para gerenciar o desempenho do processo que é previsível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829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778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AP 5.1 – O processo é objeto de melhorias incrementais e inovações: é a medida do quanto mudanças no processo são identificadas a partir de investigação de enfoques inovadores para a definição e implantação do processo.  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060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778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AP 5.2 – O processo é objeto de implementação de melhorias inovadoras e incrementais: é a medida do quanto as mudanças na definição, gerência e desempenho do processo alcançou os objetivos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688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190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FB357-56C4-4CE8-975C-98035D2D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30" y="692696"/>
            <a:ext cx="8229600" cy="1066800"/>
          </a:xfrm>
        </p:spPr>
        <p:txBody>
          <a:bodyPr>
            <a:noAutofit/>
          </a:bodyPr>
          <a:lstStyle/>
          <a:p>
            <a:r>
              <a:rPr lang="en-US" sz="3200" dirty="0" err="1"/>
              <a:t>Processos</a:t>
            </a:r>
            <a:r>
              <a:rPr lang="en-US" sz="3200" dirty="0"/>
              <a:t> e </a:t>
            </a:r>
            <a:r>
              <a:rPr lang="en-US" sz="3200" dirty="0" err="1"/>
              <a:t>atributos</a:t>
            </a:r>
            <a:r>
              <a:rPr lang="en-US" sz="3200" dirty="0"/>
              <a:t> de </a:t>
            </a:r>
            <a:r>
              <a:rPr lang="en-US" sz="3200" dirty="0" err="1"/>
              <a:t>processos</a:t>
            </a:r>
            <a:r>
              <a:rPr lang="en-US" sz="3200" dirty="0"/>
              <a:t> que </a:t>
            </a:r>
            <a:r>
              <a:rPr lang="en-US" sz="3200" dirty="0" err="1"/>
              <a:t>definem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níveis</a:t>
            </a:r>
            <a:r>
              <a:rPr lang="en-US" sz="3200" dirty="0"/>
              <a:t> de </a:t>
            </a:r>
            <a:r>
              <a:rPr lang="en-US" sz="3200" dirty="0" err="1"/>
              <a:t>maturidade</a:t>
            </a:r>
            <a:r>
              <a:rPr lang="en-US" sz="3200" dirty="0"/>
              <a:t> do MR-MPS-SW</a:t>
            </a:r>
            <a:endParaRPr lang="pt-BR" sz="3200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3CD57E0-5376-4A06-BD97-FEA0D642573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9595044"/>
              </p:ext>
            </p:extLst>
          </p:nvPr>
        </p:nvGraphicFramePr>
        <p:xfrm>
          <a:off x="494701" y="1794330"/>
          <a:ext cx="8229600" cy="475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424">
                  <a:extLst>
                    <a:ext uri="{9D8B030D-6E8A-4147-A177-3AD203B41FA5}">
                      <a16:colId xmlns:a16="http://schemas.microsoft.com/office/drawing/2014/main" val="2687837652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3503288386"/>
                    </a:ext>
                  </a:extLst>
                </a:gridCol>
                <a:gridCol w="2170584">
                  <a:extLst>
                    <a:ext uri="{9D8B030D-6E8A-4147-A177-3AD203B41FA5}">
                      <a16:colId xmlns:a16="http://schemas.microsoft.com/office/drawing/2014/main" val="3999092793"/>
                    </a:ext>
                  </a:extLst>
                </a:gridCol>
              </a:tblGrid>
              <a:tr h="38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 b="1">
                          <a:effectLst/>
                        </a:rPr>
                        <a:t>Nível</a:t>
                      </a:r>
                      <a:endParaRPr lang="pt-BR" sz="900" b="1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 b="1">
                          <a:effectLst/>
                        </a:rPr>
                        <a:t> </a:t>
                      </a:r>
                      <a:endParaRPr lang="pt-BR" sz="900" b="1">
                        <a:solidFill>
                          <a:srgbClr val="000000"/>
                        </a:solidFill>
                        <a:effectLst/>
                        <a:latin typeface="Optima-DemiBold"/>
                        <a:ea typeface="Times New Roman" panose="02020603050405020304" pitchFamily="18" charset="0"/>
                        <a:cs typeface="Optima-DemiBol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 b="1">
                          <a:effectLst/>
                        </a:rPr>
                        <a:t>Processos</a:t>
                      </a:r>
                      <a:endParaRPr lang="pt-BR" sz="900" b="1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 b="1">
                          <a:effectLst/>
                        </a:rPr>
                        <a:t> </a:t>
                      </a:r>
                      <a:endParaRPr lang="pt-BR" sz="900" b="1">
                        <a:solidFill>
                          <a:srgbClr val="000000"/>
                        </a:solidFill>
                        <a:effectLst/>
                        <a:latin typeface="Optima-DemiBold"/>
                        <a:ea typeface="Times New Roman" panose="02020603050405020304" pitchFamily="18" charset="0"/>
                        <a:cs typeface="Optima-DemiBol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 b="1" dirty="0">
                          <a:effectLst/>
                        </a:rPr>
                        <a:t>Atributos de processo</a:t>
                      </a:r>
                      <a:endParaRPr lang="pt-BR" sz="900" b="1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 b="1" dirty="0">
                          <a:effectLst/>
                        </a:rPr>
                        <a:t> </a:t>
                      </a:r>
                      <a:endParaRPr lang="pt-BR" sz="900" b="1" dirty="0">
                        <a:solidFill>
                          <a:srgbClr val="000000"/>
                        </a:solidFill>
                        <a:effectLst/>
                        <a:latin typeface="Optima-DemiBold"/>
                        <a:ea typeface="Times New Roman" panose="02020603050405020304" pitchFamily="18" charset="0"/>
                        <a:cs typeface="Optima-DemiBold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0768697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G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GRE – Gerência de requisitos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GPR – Gerência de projetos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AP 1.1 e AP 2.1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26657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F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MED – Medição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GQA – Garantia de qualidade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GPP – Gerência de portfólio de projetos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GCO – Gerência de configuração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AQU – Aquisição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AP 2.2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71045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E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GPR (evolução) – Gerência de requisitos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GRU – Gerência de reutilização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GRH – Gerência de recursos humanos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DFP – Definição do processo organizacional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AMP – Avaliação e melhoria do processo organizacional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AP 3.1 e AP 3.2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69674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VER – Verificação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VAL – Validação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PCP – Projeto e construção do portfólio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ITP – Integração do produto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DRE – Desenvolvimento de requisitos	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0100374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C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GRI – Gerência de riscos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DRU – Desenvolvimento para reutilização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GDE – Gerência de decisões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492829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B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GPR (evolução) – Gerência de projetos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AP 4.1 e AP 4.2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8409190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90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90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 dirty="0">
                          <a:effectLst/>
                        </a:rPr>
                        <a:t>AP 5.1 e AP 5.2</a:t>
                      </a:r>
                      <a:endParaRPr lang="pt-BR" sz="9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701800" algn="l"/>
                          <a:tab pos="2743200" algn="l"/>
                        </a:tabLs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9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 panose="02020603050405020304" pitchFamily="18" charset="0"/>
                        <a:cs typeface="Optim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20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1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14BFB-7B93-40CE-A33D-2F029EF0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Resultados na organização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77A41C5-40EC-4560-A2C4-DD64B3DEB69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00212564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998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0BAA9-0BA9-4AF3-AD58-90752B09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aspectos e requisitos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6907942-970D-4594-B180-53C8D7E1B876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38950219"/>
              </p:ext>
            </p:extLst>
          </p:nvPr>
        </p:nvGraphicFramePr>
        <p:xfrm>
          <a:off x="179512" y="1772816"/>
          <a:ext cx="8507288" cy="3794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5953">
                  <a:extLst>
                    <a:ext uri="{9D8B030D-6E8A-4147-A177-3AD203B41FA5}">
                      <a16:colId xmlns:a16="http://schemas.microsoft.com/office/drawing/2014/main" val="2565302434"/>
                    </a:ext>
                  </a:extLst>
                </a:gridCol>
                <a:gridCol w="5221335">
                  <a:extLst>
                    <a:ext uri="{9D8B030D-6E8A-4147-A177-3AD203B41FA5}">
                      <a16:colId xmlns:a16="http://schemas.microsoft.com/office/drawing/2014/main" val="2402805315"/>
                    </a:ext>
                  </a:extLst>
                </a:gridCol>
              </a:tblGrid>
              <a:tr h="189727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Aspecto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Requisito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0455915"/>
                  </a:ext>
                </a:extLst>
              </a:tr>
              <a:tr h="189727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Controle do projeto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Todas as atividades relacionadas ao projeto devem ser documentadas.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3785620"/>
                  </a:ext>
                </a:extLst>
              </a:tr>
              <a:tr h="379455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Controle de documentos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Deve haver procedimentos para controlar a produção, distribuição e atualização de documentos relevantes aos projetos.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4666158"/>
                  </a:ext>
                </a:extLst>
              </a:tr>
              <a:tr h="569182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Sistema de qualidade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As políticas, regras e processos relacionados à qualidade devem ser documentados na forma de um manual e deve, também, haver evidências de sua implementação na prática.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6986233"/>
                  </a:ext>
                </a:extLst>
              </a:tr>
              <a:tr h="379455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Controle de não conformidade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Deve haver mecanismos para evitar que um produto que esteja em não conformidade com os requisitos seja colocado em uso.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4489222"/>
                  </a:ext>
                </a:extLst>
              </a:tr>
              <a:tr h="379455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Registro de qualidade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Devem ser mantidos os registros de qualidade produzidos ao longo do processo.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524605"/>
                  </a:ext>
                </a:extLst>
              </a:tr>
              <a:tr h="189727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Auditora interna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Deve haver um sistema de avaliação interna do programa de qualidade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2326842"/>
                  </a:ext>
                </a:extLst>
              </a:tr>
              <a:tr h="379455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Identificação e rastreabilidade do produto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Todo produto deve ser passível de identificação ao longo de todo o processo de produção e mesmo depois de colocado em uso.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8450"/>
                  </a:ext>
                </a:extLst>
              </a:tr>
              <a:tr h="569182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Ação corretiva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Deve haver mecanismos que permitam não apenas corrigir as não conformidades, mas também descobrir suas causas e, se possível, evitar que ocorram novamente.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5175363"/>
                  </a:ext>
                </a:extLst>
              </a:tr>
              <a:tr h="569182"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Responsabilidade da direção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 administração deve indicar um responsável pelo sistema de qualidade da organização. Entre suas atribuições estão: garantir que a política de qualidade seja definida, documentada, comunicada, implementada e atualizada.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236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3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C1BA-8AC0-4DBB-ACE1-02F2E383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 90003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B46249-C7CE-4F13-AA20-108785700BF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1917" y="1600200"/>
            <a:ext cx="6498166" cy="4873625"/>
          </a:xfrm>
        </p:spPr>
      </p:pic>
      <p:pic>
        <p:nvPicPr>
          <p:cNvPr id="7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9899DF8D-2CD6-411B-86AE-DD30312199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06828" y="3144010"/>
            <a:ext cx="129614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5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57F03-5F0E-4F8A-A392-9C222927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SPICE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C467B65-60BE-49F6-8086-AE993C93840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07025141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114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8FDFF-FD0E-4F12-B10B-DD62D0A3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capacidade da ISO 33020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B652FE8-65A1-4D84-9257-ED925060E22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20379317"/>
              </p:ext>
            </p:extLst>
          </p:nvPr>
        </p:nvGraphicFramePr>
        <p:xfrm>
          <a:off x="323528" y="1916832"/>
          <a:ext cx="8229600" cy="2628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52107431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292210877"/>
                    </a:ext>
                  </a:extLst>
                </a:gridCol>
              </a:tblGrid>
              <a:tr h="375429"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Nível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Nome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7749826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0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Incompleto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6613010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1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Realizado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6018559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2</a:t>
                      </a:r>
                      <a:endParaRPr lang="pt-BR" sz="2000" dirty="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Gerenciado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0120437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3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Estabelecido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0500911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4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Previsível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2622426"/>
                  </a:ext>
                </a:extLst>
              </a:tr>
              <a:tr h="375429"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5</a:t>
                      </a:r>
                      <a:endParaRPr lang="pt-BR" sz="200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ts val="1300"/>
                        </a:lnSpc>
                        <a:spcBef>
                          <a:spcPts val="260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Inovando</a:t>
                      </a:r>
                      <a:endParaRPr lang="pt-BR" sz="2000" dirty="0">
                        <a:solidFill>
                          <a:srgbClr val="000000"/>
                        </a:solidFill>
                        <a:effectLst/>
                        <a:latin typeface="Optima-Black"/>
                        <a:ea typeface="Times New Roman" panose="02020603050405020304" pitchFamily="18" charset="0"/>
                        <a:cs typeface="Optima-Black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8933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61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0373B-D80A-4573-AE6B-94622CBF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avaliação ISO 33001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E1D1981-88A7-4575-B5E3-1F4F2B205EDE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224304"/>
            <a:ext cx="7467600" cy="36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88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36C39DB-42F2-4C59-A65F-8625ED971B16}" vid="{06DFB6B4-E2F9-4002-B90A-80CCA8A2CA6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2410</TotalTime>
  <Words>2805</Words>
  <Application>Microsoft Office PowerPoint</Application>
  <PresentationFormat>Apresentação na tela (4:3)</PresentationFormat>
  <Paragraphs>524</Paragraphs>
  <Slides>32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1" baseType="lpstr">
      <vt:lpstr>Calibri</vt:lpstr>
      <vt:lpstr>Optima</vt:lpstr>
      <vt:lpstr>Optima-Black</vt:lpstr>
      <vt:lpstr>Optima-DemiBold</vt:lpstr>
      <vt:lpstr>Times New Roman</vt:lpstr>
      <vt:lpstr>Times-Roman</vt:lpstr>
      <vt:lpstr>Wingdings</vt:lpstr>
      <vt:lpstr>Wingdings 2</vt:lpstr>
      <vt:lpstr>Tema1</vt:lpstr>
      <vt:lpstr>Qualidade de Processo I ISO, CMMI e MR-MPS</vt:lpstr>
      <vt:lpstr>Conteúdo </vt:lpstr>
      <vt:lpstr>Norma ISO 9001</vt:lpstr>
      <vt:lpstr>Resultados na organização</vt:lpstr>
      <vt:lpstr>Exemplos de aspectos e requisitos</vt:lpstr>
      <vt:lpstr>ISO 90003</vt:lpstr>
      <vt:lpstr>SPICE</vt:lpstr>
      <vt:lpstr>Níveis de capacidade da ISO 33020</vt:lpstr>
      <vt:lpstr>Modelo de avaliação ISO 33001</vt:lpstr>
      <vt:lpstr>Categorias, processos e subprocessos de ciclo de vida de sistema</vt:lpstr>
      <vt:lpstr>Categorias, processos e subprocessos de ciclo de vida de Sistema (cont.)</vt:lpstr>
      <vt:lpstr>Categorias e processos de ciclo de vida de software</vt:lpstr>
      <vt:lpstr>Processos suplementares da ISO 33061</vt:lpstr>
      <vt:lpstr>Escala de obtenção de atributos com quatro valores</vt:lpstr>
      <vt:lpstr>Escala de obtenção de atributos com seis valores</vt:lpstr>
      <vt:lpstr>Apresentação do PowerPoint</vt:lpstr>
      <vt:lpstr>O nível 0, incompleto, não tem atributos</vt:lpstr>
      <vt:lpstr>Nível 1</vt:lpstr>
      <vt:lpstr>Nível 2</vt:lpstr>
      <vt:lpstr>Nível 3</vt:lpstr>
      <vt:lpstr>Nível 4</vt:lpstr>
      <vt:lpstr>Nível 5</vt:lpstr>
      <vt:lpstr>Processo de avaliação</vt:lpstr>
      <vt:lpstr>Exemplo de avaliação SPICE</vt:lpstr>
      <vt:lpstr>CMMI – Capability Maturity Model Integration</vt:lpstr>
      <vt:lpstr>Níveis de maturidade</vt:lpstr>
      <vt:lpstr>Áreas de capacidade técnica</vt:lpstr>
      <vt:lpstr>Categorias de appraisal</vt:lpstr>
      <vt:lpstr>MR-MPS-SW</vt:lpstr>
      <vt:lpstr>Níveis de maturidade</vt:lpstr>
      <vt:lpstr>Atributos de processo</vt:lpstr>
      <vt:lpstr>Processos e atributos de processos que definem os níveis de maturidade do MR-MPS-SW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Ágeis de Desenvolvimento de Software </dc:title>
  <cp:lastModifiedBy>Raul Sidnei</cp:lastModifiedBy>
  <cp:revision>203</cp:revision>
  <dcterms:modified xsi:type="dcterms:W3CDTF">2020-10-15T13:23:50Z</dcterms:modified>
</cp:coreProperties>
</file>