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28" r:id="rId3"/>
    <p:sldId id="313" r:id="rId4"/>
    <p:sldId id="315" r:id="rId5"/>
    <p:sldId id="329" r:id="rId6"/>
    <p:sldId id="330" r:id="rId7"/>
    <p:sldId id="331" r:id="rId8"/>
    <p:sldId id="332" r:id="rId9"/>
    <p:sldId id="333" r:id="rId10"/>
    <p:sldId id="322" r:id="rId11"/>
    <p:sldId id="324" r:id="rId12"/>
    <p:sldId id="334" r:id="rId13"/>
    <p:sldId id="335" r:id="rId14"/>
    <p:sldId id="336" r:id="rId15"/>
    <p:sldId id="337" r:id="rId16"/>
    <p:sldId id="338" r:id="rId17"/>
    <p:sldId id="326" r:id="rId18"/>
    <p:sldId id="327" r:id="rId1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89010-4807-4358-B73E-ACB9E1C363FD}" v="11" dt="2020-10-15T13:29:21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3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15389010-4807-4358-B73E-ACB9E1C363FD}"/>
    <pc:docChg chg="custSel modSld">
      <pc:chgData name="Raul Sidnei" userId="1279d5d3ca440258" providerId="LiveId" clId="{15389010-4807-4358-B73E-ACB9E1C363FD}" dt="2020-10-15T13:29:37.660" v="20" actId="26606"/>
      <pc:docMkLst>
        <pc:docMk/>
      </pc:docMkLst>
      <pc:sldChg chg="addSp modSp">
        <pc:chgData name="Raul Sidnei" userId="1279d5d3ca440258" providerId="LiveId" clId="{15389010-4807-4358-B73E-ACB9E1C363FD}" dt="2020-10-15T13:25:05.458" v="1" actId="1076"/>
        <pc:sldMkLst>
          <pc:docMk/>
          <pc:sldMk cId="0" sldId="256"/>
        </pc:sldMkLst>
        <pc:picChg chg="add mod">
          <ac:chgData name="Raul Sidnei" userId="1279d5d3ca440258" providerId="LiveId" clId="{15389010-4807-4358-B73E-ACB9E1C363FD}" dt="2020-10-15T13:25:05.458" v="1" actId="1076"/>
          <ac:picMkLst>
            <pc:docMk/>
            <pc:sldMk cId="0" sldId="256"/>
            <ac:picMk id="1026" creationId="{307969D7-F947-41A3-9130-D2C5BF433661}"/>
          </ac:picMkLst>
        </pc:picChg>
      </pc:sldChg>
      <pc:sldChg chg="addSp delSp modSp mod">
        <pc:chgData name="Raul Sidnei" userId="1279d5d3ca440258" providerId="LiveId" clId="{15389010-4807-4358-B73E-ACB9E1C363FD}" dt="2020-10-15T13:25:26.297" v="3" actId="26606"/>
        <pc:sldMkLst>
          <pc:docMk/>
          <pc:sldMk cId="0" sldId="313"/>
        </pc:sldMkLst>
        <pc:spChg chg="mod">
          <ac:chgData name="Raul Sidnei" userId="1279d5d3ca440258" providerId="LiveId" clId="{15389010-4807-4358-B73E-ACB9E1C363FD}" dt="2020-10-15T13:25:26.297" v="3" actId="26606"/>
          <ac:spMkLst>
            <pc:docMk/>
            <pc:sldMk cId="0" sldId="313"/>
            <ac:spMk id="2" creationId="{00000000-0000-0000-0000-000000000000}"/>
          </ac:spMkLst>
        </pc:spChg>
        <pc:spChg chg="del">
          <ac:chgData name="Raul Sidnei" userId="1279d5d3ca440258" providerId="LiveId" clId="{15389010-4807-4358-B73E-ACB9E1C363FD}" dt="2020-10-15T13:25:26.297" v="3" actId="26606"/>
          <ac:spMkLst>
            <pc:docMk/>
            <pc:sldMk cId="0" sldId="313"/>
            <ac:spMk id="3" creationId="{00000000-0000-0000-0000-000000000000}"/>
          </ac:spMkLst>
        </pc:spChg>
        <pc:graphicFrameChg chg="add">
          <ac:chgData name="Raul Sidnei" userId="1279d5d3ca440258" providerId="LiveId" clId="{15389010-4807-4358-B73E-ACB9E1C363FD}" dt="2020-10-15T13:25:26.297" v="3" actId="26606"/>
          <ac:graphicFrameMkLst>
            <pc:docMk/>
            <pc:sldMk cId="0" sldId="313"/>
            <ac:graphicFrameMk id="5" creationId="{EDFF3F6F-4B33-4AD2-BB21-08CBC9EDE751}"/>
          </ac:graphicFrameMkLst>
        </pc:graphicFrameChg>
      </pc:sldChg>
      <pc:sldChg chg="modSp mod modClrScheme chgLayout">
        <pc:chgData name="Raul Sidnei" userId="1279d5d3ca440258" providerId="LiveId" clId="{15389010-4807-4358-B73E-ACB9E1C363FD}" dt="2020-10-15T13:25:47.874" v="7" actId="14100"/>
        <pc:sldMkLst>
          <pc:docMk/>
          <pc:sldMk cId="0" sldId="315"/>
        </pc:sldMkLst>
        <pc:spChg chg="mod">
          <ac:chgData name="Raul Sidnei" userId="1279d5d3ca440258" providerId="LiveId" clId="{15389010-4807-4358-B73E-ACB9E1C363FD}" dt="2020-10-15T13:25:37.258" v="4" actId="26606"/>
          <ac:spMkLst>
            <pc:docMk/>
            <pc:sldMk cId="0" sldId="315"/>
            <ac:spMk id="2" creationId="{00000000-0000-0000-0000-000000000000}"/>
          </ac:spMkLst>
        </pc:spChg>
        <pc:spChg chg="mod">
          <ac:chgData name="Raul Sidnei" userId="1279d5d3ca440258" providerId="LiveId" clId="{15389010-4807-4358-B73E-ACB9E1C363FD}" dt="2020-10-15T13:25:37.258" v="4" actId="26606"/>
          <ac:spMkLst>
            <pc:docMk/>
            <pc:sldMk cId="0" sldId="315"/>
            <ac:spMk id="3" creationId="{00000000-0000-0000-0000-000000000000}"/>
          </ac:spMkLst>
        </pc:spChg>
        <pc:picChg chg="mod ord">
          <ac:chgData name="Raul Sidnei" userId="1279d5d3ca440258" providerId="LiveId" clId="{15389010-4807-4358-B73E-ACB9E1C363FD}" dt="2020-10-15T13:25:47.874" v="7" actId="14100"/>
          <ac:picMkLst>
            <pc:docMk/>
            <pc:sldMk cId="0" sldId="315"/>
            <ac:picMk id="1026" creationId="{0EA61B8D-8E17-4E9B-8F30-2610E20F8672}"/>
          </ac:picMkLst>
        </pc:picChg>
      </pc:sldChg>
      <pc:sldChg chg="addSp delSp modSp mod modClrScheme chgLayout">
        <pc:chgData name="Raul Sidnei" userId="1279d5d3ca440258" providerId="LiveId" clId="{15389010-4807-4358-B73E-ACB9E1C363FD}" dt="2020-10-15T13:29:21.749" v="19"/>
        <pc:sldMkLst>
          <pc:docMk/>
          <pc:sldMk cId="0" sldId="324"/>
        </pc:sldMkLst>
        <pc:spChg chg="mod">
          <ac:chgData name="Raul Sidnei" userId="1279d5d3ca440258" providerId="LiveId" clId="{15389010-4807-4358-B73E-ACB9E1C363FD}" dt="2020-10-15T13:28:57.759" v="18" actId="26606"/>
          <ac:spMkLst>
            <pc:docMk/>
            <pc:sldMk cId="0" sldId="324"/>
            <ac:spMk id="2" creationId="{00000000-0000-0000-0000-000000000000}"/>
          </ac:spMkLst>
        </pc:spChg>
        <pc:spChg chg="del">
          <ac:chgData name="Raul Sidnei" userId="1279d5d3ca440258" providerId="LiveId" clId="{15389010-4807-4358-B73E-ACB9E1C363FD}" dt="2020-10-15T13:28:57.759" v="18" actId="26606"/>
          <ac:spMkLst>
            <pc:docMk/>
            <pc:sldMk cId="0" sldId="324"/>
            <ac:spMk id="3" creationId="{00000000-0000-0000-0000-000000000000}"/>
          </ac:spMkLst>
        </pc:spChg>
        <pc:spChg chg="add del mod">
          <ac:chgData name="Raul Sidnei" userId="1279d5d3ca440258" providerId="LiveId" clId="{15389010-4807-4358-B73E-ACB9E1C363FD}" dt="2020-10-15T13:29:21.749" v="19"/>
          <ac:spMkLst>
            <pc:docMk/>
            <pc:sldMk cId="0" sldId="324"/>
            <ac:spMk id="9" creationId="{C740EE0F-596B-48DA-A7EA-B8C78EF0DF53}"/>
          </ac:spMkLst>
        </pc:spChg>
        <pc:graphicFrameChg chg="add mod">
          <ac:chgData name="Raul Sidnei" userId="1279d5d3ca440258" providerId="LiveId" clId="{15389010-4807-4358-B73E-ACB9E1C363FD}" dt="2020-10-15T13:28:57.759" v="18" actId="26606"/>
          <ac:graphicFrameMkLst>
            <pc:docMk/>
            <pc:sldMk cId="0" sldId="324"/>
            <ac:graphicFrameMk id="5" creationId="{C3DE96D0-1060-448B-AF7F-536098013BE6}"/>
          </ac:graphicFrameMkLst>
        </pc:graphicFrameChg>
        <pc:picChg chg="add mod">
          <ac:chgData name="Raul Sidnei" userId="1279d5d3ca440258" providerId="LiveId" clId="{15389010-4807-4358-B73E-ACB9E1C363FD}" dt="2020-10-15T13:29:21.749" v="19"/>
          <ac:picMkLst>
            <pc:docMk/>
            <pc:sldMk cId="0" sldId="324"/>
            <ac:picMk id="7170" creationId="{4BA33606-E293-4411-8933-A5C416D4E30A}"/>
          </ac:picMkLst>
        </pc:picChg>
      </pc:sldChg>
      <pc:sldChg chg="addSp delSp modSp mod">
        <pc:chgData name="Raul Sidnei" userId="1279d5d3ca440258" providerId="LiveId" clId="{15389010-4807-4358-B73E-ACB9E1C363FD}" dt="2020-10-15T13:29:37.660" v="20" actId="26606"/>
        <pc:sldMkLst>
          <pc:docMk/>
          <pc:sldMk cId="3061428645" sldId="326"/>
        </pc:sldMkLst>
        <pc:spChg chg="mod">
          <ac:chgData name="Raul Sidnei" userId="1279d5d3ca440258" providerId="LiveId" clId="{15389010-4807-4358-B73E-ACB9E1C363FD}" dt="2020-10-15T13:29:37.660" v="20" actId="26606"/>
          <ac:spMkLst>
            <pc:docMk/>
            <pc:sldMk cId="3061428645" sldId="326"/>
            <ac:spMk id="2" creationId="{B3EB76D2-7DF4-47CA-868D-D4AAEBBB58D0}"/>
          </ac:spMkLst>
        </pc:spChg>
        <pc:spChg chg="del">
          <ac:chgData name="Raul Sidnei" userId="1279d5d3ca440258" providerId="LiveId" clId="{15389010-4807-4358-B73E-ACB9E1C363FD}" dt="2020-10-15T13:29:37.660" v="20" actId="26606"/>
          <ac:spMkLst>
            <pc:docMk/>
            <pc:sldMk cId="3061428645" sldId="326"/>
            <ac:spMk id="3" creationId="{00EDC5F9-D34D-4184-9B3E-24198352024E}"/>
          </ac:spMkLst>
        </pc:spChg>
        <pc:graphicFrameChg chg="add">
          <ac:chgData name="Raul Sidnei" userId="1279d5d3ca440258" providerId="LiveId" clId="{15389010-4807-4358-B73E-ACB9E1C363FD}" dt="2020-10-15T13:29:37.660" v="20" actId="26606"/>
          <ac:graphicFrameMkLst>
            <pc:docMk/>
            <pc:sldMk cId="3061428645" sldId="326"/>
            <ac:graphicFrameMk id="5" creationId="{78B29586-A56E-42D9-83AA-8A3D6C02EFDF}"/>
          </ac:graphicFrameMkLst>
        </pc:graphicFrameChg>
      </pc:sldChg>
      <pc:sldChg chg="addSp delSp modSp mod">
        <pc:chgData name="Raul Sidnei" userId="1279d5d3ca440258" providerId="LiveId" clId="{15389010-4807-4358-B73E-ACB9E1C363FD}" dt="2020-10-15T13:25:09.428" v="2" actId="26606"/>
        <pc:sldMkLst>
          <pc:docMk/>
          <pc:sldMk cId="2971815792" sldId="328"/>
        </pc:sldMkLst>
        <pc:spChg chg="mod">
          <ac:chgData name="Raul Sidnei" userId="1279d5d3ca440258" providerId="LiveId" clId="{15389010-4807-4358-B73E-ACB9E1C363FD}" dt="2020-10-15T13:25:09.428" v="2" actId="26606"/>
          <ac:spMkLst>
            <pc:docMk/>
            <pc:sldMk cId="2971815792" sldId="328"/>
            <ac:spMk id="2" creationId="{A9375B4D-1F84-4DE8-9CCC-8355BE668AC6}"/>
          </ac:spMkLst>
        </pc:spChg>
        <pc:spChg chg="del">
          <ac:chgData name="Raul Sidnei" userId="1279d5d3ca440258" providerId="LiveId" clId="{15389010-4807-4358-B73E-ACB9E1C363FD}" dt="2020-10-15T13:25:09.428" v="2" actId="26606"/>
          <ac:spMkLst>
            <pc:docMk/>
            <pc:sldMk cId="2971815792" sldId="328"/>
            <ac:spMk id="3" creationId="{4350CE19-FBEA-402B-BB33-093F66B2BE7F}"/>
          </ac:spMkLst>
        </pc:spChg>
        <pc:graphicFrameChg chg="add">
          <ac:chgData name="Raul Sidnei" userId="1279d5d3ca440258" providerId="LiveId" clId="{15389010-4807-4358-B73E-ACB9E1C363FD}" dt="2020-10-15T13:25:09.428" v="2" actId="26606"/>
          <ac:graphicFrameMkLst>
            <pc:docMk/>
            <pc:sldMk cId="2971815792" sldId="328"/>
            <ac:graphicFrameMk id="5" creationId="{6A23C09E-4EB7-4E60-A6FA-C55A3C2CFA6A}"/>
          </ac:graphicFrameMkLst>
        </pc:graphicFrameChg>
      </pc:sldChg>
      <pc:sldChg chg="addSp modSp mod modClrScheme chgLayout">
        <pc:chgData name="Raul Sidnei" userId="1279d5d3ca440258" providerId="LiveId" clId="{15389010-4807-4358-B73E-ACB9E1C363FD}" dt="2020-10-15T13:26:34.499" v="9" actId="26606"/>
        <pc:sldMkLst>
          <pc:docMk/>
          <pc:sldMk cId="1345235282" sldId="329"/>
        </pc:sldMkLst>
        <pc:spChg chg="mod">
          <ac:chgData name="Raul Sidnei" userId="1279d5d3ca440258" providerId="LiveId" clId="{15389010-4807-4358-B73E-ACB9E1C363FD}" dt="2020-10-15T13:26:34.499" v="9" actId="26606"/>
          <ac:spMkLst>
            <pc:docMk/>
            <pc:sldMk cId="1345235282" sldId="329"/>
            <ac:spMk id="2" creationId="{7769B7B7-5209-4AD5-AAFE-751A7CA4A601}"/>
          </ac:spMkLst>
        </pc:spChg>
        <pc:spChg chg="mod">
          <ac:chgData name="Raul Sidnei" userId="1279d5d3ca440258" providerId="LiveId" clId="{15389010-4807-4358-B73E-ACB9E1C363FD}" dt="2020-10-15T13:26:34.499" v="9" actId="26606"/>
          <ac:spMkLst>
            <pc:docMk/>
            <pc:sldMk cId="1345235282" sldId="329"/>
            <ac:spMk id="3" creationId="{5E5756B0-B1D1-4BDB-AC2A-B6B6AFC2DD0F}"/>
          </ac:spMkLst>
        </pc:spChg>
        <pc:picChg chg="add mod">
          <ac:chgData name="Raul Sidnei" userId="1279d5d3ca440258" providerId="LiveId" clId="{15389010-4807-4358-B73E-ACB9E1C363FD}" dt="2020-10-15T13:26:34.499" v="9" actId="26606"/>
          <ac:picMkLst>
            <pc:docMk/>
            <pc:sldMk cId="1345235282" sldId="329"/>
            <ac:picMk id="2050" creationId="{774BB29C-2606-4CCD-B0BE-8EE371918863}"/>
          </ac:picMkLst>
        </pc:picChg>
      </pc:sldChg>
      <pc:sldChg chg="addSp delSp modSp mod modClrScheme chgLayout">
        <pc:chgData name="Raul Sidnei" userId="1279d5d3ca440258" providerId="LiveId" clId="{15389010-4807-4358-B73E-ACB9E1C363FD}" dt="2020-10-15T13:27:02.782" v="11"/>
        <pc:sldMkLst>
          <pc:docMk/>
          <pc:sldMk cId="4281911454" sldId="330"/>
        </pc:sldMkLst>
        <pc:spChg chg="mod">
          <ac:chgData name="Raul Sidnei" userId="1279d5d3ca440258" providerId="LiveId" clId="{15389010-4807-4358-B73E-ACB9E1C363FD}" dt="2020-10-15T13:26:42.864" v="10" actId="26606"/>
          <ac:spMkLst>
            <pc:docMk/>
            <pc:sldMk cId="4281911454" sldId="330"/>
            <ac:spMk id="2" creationId="{E98B494F-A0A9-420D-9069-B616F5A66422}"/>
          </ac:spMkLst>
        </pc:spChg>
        <pc:spChg chg="del">
          <ac:chgData name="Raul Sidnei" userId="1279d5d3ca440258" providerId="LiveId" clId="{15389010-4807-4358-B73E-ACB9E1C363FD}" dt="2020-10-15T13:26:42.864" v="10" actId="26606"/>
          <ac:spMkLst>
            <pc:docMk/>
            <pc:sldMk cId="4281911454" sldId="330"/>
            <ac:spMk id="3" creationId="{17743357-6675-4044-9EF7-4682D5F30E01}"/>
          </ac:spMkLst>
        </pc:spChg>
        <pc:spChg chg="add del mod">
          <ac:chgData name="Raul Sidnei" userId="1279d5d3ca440258" providerId="LiveId" clId="{15389010-4807-4358-B73E-ACB9E1C363FD}" dt="2020-10-15T13:27:02.782" v="11"/>
          <ac:spMkLst>
            <pc:docMk/>
            <pc:sldMk cId="4281911454" sldId="330"/>
            <ac:spMk id="9" creationId="{BE7EE6EA-9FBE-4559-B6A8-4BBBCC84E96B}"/>
          </ac:spMkLst>
        </pc:spChg>
        <pc:graphicFrameChg chg="add mod">
          <ac:chgData name="Raul Sidnei" userId="1279d5d3ca440258" providerId="LiveId" clId="{15389010-4807-4358-B73E-ACB9E1C363FD}" dt="2020-10-15T13:26:42.864" v="10" actId="26606"/>
          <ac:graphicFrameMkLst>
            <pc:docMk/>
            <pc:sldMk cId="4281911454" sldId="330"/>
            <ac:graphicFrameMk id="5" creationId="{CE401764-A902-4E5D-944A-38C699787038}"/>
          </ac:graphicFrameMkLst>
        </pc:graphicFrameChg>
        <pc:picChg chg="add mod">
          <ac:chgData name="Raul Sidnei" userId="1279d5d3ca440258" providerId="LiveId" clId="{15389010-4807-4358-B73E-ACB9E1C363FD}" dt="2020-10-15T13:27:02.782" v="11"/>
          <ac:picMkLst>
            <pc:docMk/>
            <pc:sldMk cId="4281911454" sldId="330"/>
            <ac:picMk id="3074" creationId="{EC9DDF02-9235-4367-823C-BC2EF48438F0}"/>
          </ac:picMkLst>
        </pc:picChg>
      </pc:sldChg>
      <pc:sldChg chg="addSp delSp modSp mod modClrScheme chgLayout">
        <pc:chgData name="Raul Sidnei" userId="1279d5d3ca440258" providerId="LiveId" clId="{15389010-4807-4358-B73E-ACB9E1C363FD}" dt="2020-10-15T13:27:30.768" v="13"/>
        <pc:sldMkLst>
          <pc:docMk/>
          <pc:sldMk cId="585108644" sldId="331"/>
        </pc:sldMkLst>
        <pc:spChg chg="mod">
          <ac:chgData name="Raul Sidnei" userId="1279d5d3ca440258" providerId="LiveId" clId="{15389010-4807-4358-B73E-ACB9E1C363FD}" dt="2020-10-15T13:27:10.887" v="12" actId="26606"/>
          <ac:spMkLst>
            <pc:docMk/>
            <pc:sldMk cId="585108644" sldId="331"/>
            <ac:spMk id="2" creationId="{35166848-0F22-4213-9CDA-D31FC6D9DE93}"/>
          </ac:spMkLst>
        </pc:spChg>
        <pc:spChg chg="del">
          <ac:chgData name="Raul Sidnei" userId="1279d5d3ca440258" providerId="LiveId" clId="{15389010-4807-4358-B73E-ACB9E1C363FD}" dt="2020-10-15T13:27:10.887" v="12" actId="26606"/>
          <ac:spMkLst>
            <pc:docMk/>
            <pc:sldMk cId="585108644" sldId="331"/>
            <ac:spMk id="3" creationId="{78F47661-6E31-4A54-91DF-B9621C025682}"/>
          </ac:spMkLst>
        </pc:spChg>
        <pc:spChg chg="add del mod">
          <ac:chgData name="Raul Sidnei" userId="1279d5d3ca440258" providerId="LiveId" clId="{15389010-4807-4358-B73E-ACB9E1C363FD}" dt="2020-10-15T13:27:30.768" v="13"/>
          <ac:spMkLst>
            <pc:docMk/>
            <pc:sldMk cId="585108644" sldId="331"/>
            <ac:spMk id="9" creationId="{93030D0D-3475-45D4-92D3-4E95A13560FE}"/>
          </ac:spMkLst>
        </pc:spChg>
        <pc:graphicFrameChg chg="add mod">
          <ac:chgData name="Raul Sidnei" userId="1279d5d3ca440258" providerId="LiveId" clId="{15389010-4807-4358-B73E-ACB9E1C363FD}" dt="2020-10-15T13:27:10.887" v="12" actId="26606"/>
          <ac:graphicFrameMkLst>
            <pc:docMk/>
            <pc:sldMk cId="585108644" sldId="331"/>
            <ac:graphicFrameMk id="5" creationId="{B106AF77-B020-4B8B-8DBA-83BF3A7DCF7D}"/>
          </ac:graphicFrameMkLst>
        </pc:graphicFrameChg>
        <pc:picChg chg="add mod">
          <ac:chgData name="Raul Sidnei" userId="1279d5d3ca440258" providerId="LiveId" clId="{15389010-4807-4358-B73E-ACB9E1C363FD}" dt="2020-10-15T13:27:30.768" v="13"/>
          <ac:picMkLst>
            <pc:docMk/>
            <pc:sldMk cId="585108644" sldId="331"/>
            <ac:picMk id="4098" creationId="{83E9ED9A-2E0C-453C-A3C7-21C5FA6579B7}"/>
          </ac:picMkLst>
        </pc:picChg>
      </pc:sldChg>
      <pc:sldChg chg="addSp delSp modSp mod modClrScheme chgLayout">
        <pc:chgData name="Raul Sidnei" userId="1279d5d3ca440258" providerId="LiveId" clId="{15389010-4807-4358-B73E-ACB9E1C363FD}" dt="2020-10-15T13:28:18.158" v="15"/>
        <pc:sldMkLst>
          <pc:docMk/>
          <pc:sldMk cId="2770356668" sldId="332"/>
        </pc:sldMkLst>
        <pc:spChg chg="mod">
          <ac:chgData name="Raul Sidnei" userId="1279d5d3ca440258" providerId="LiveId" clId="{15389010-4807-4358-B73E-ACB9E1C363FD}" dt="2020-10-15T13:27:34.574" v="14" actId="26606"/>
          <ac:spMkLst>
            <pc:docMk/>
            <pc:sldMk cId="2770356668" sldId="332"/>
            <ac:spMk id="2" creationId="{F01D64D1-0CCC-462E-B348-8C5C9F21ABEE}"/>
          </ac:spMkLst>
        </pc:spChg>
        <pc:spChg chg="del">
          <ac:chgData name="Raul Sidnei" userId="1279d5d3ca440258" providerId="LiveId" clId="{15389010-4807-4358-B73E-ACB9E1C363FD}" dt="2020-10-15T13:27:34.574" v="14" actId="26606"/>
          <ac:spMkLst>
            <pc:docMk/>
            <pc:sldMk cId="2770356668" sldId="332"/>
            <ac:spMk id="3" creationId="{0B997256-4697-4F84-93CF-E5F71111154C}"/>
          </ac:spMkLst>
        </pc:spChg>
        <pc:spChg chg="add del mod">
          <ac:chgData name="Raul Sidnei" userId="1279d5d3ca440258" providerId="LiveId" clId="{15389010-4807-4358-B73E-ACB9E1C363FD}" dt="2020-10-15T13:28:18.158" v="15"/>
          <ac:spMkLst>
            <pc:docMk/>
            <pc:sldMk cId="2770356668" sldId="332"/>
            <ac:spMk id="9" creationId="{235480BD-7F66-4DC1-9902-FAAF4D6A32B4}"/>
          </ac:spMkLst>
        </pc:spChg>
        <pc:graphicFrameChg chg="add mod">
          <ac:chgData name="Raul Sidnei" userId="1279d5d3ca440258" providerId="LiveId" clId="{15389010-4807-4358-B73E-ACB9E1C363FD}" dt="2020-10-15T13:27:34.574" v="14" actId="26606"/>
          <ac:graphicFrameMkLst>
            <pc:docMk/>
            <pc:sldMk cId="2770356668" sldId="332"/>
            <ac:graphicFrameMk id="5" creationId="{0B476FA0-1DAA-4028-8762-F432FFE92F18}"/>
          </ac:graphicFrameMkLst>
        </pc:graphicFrameChg>
        <pc:picChg chg="add mod">
          <ac:chgData name="Raul Sidnei" userId="1279d5d3ca440258" providerId="LiveId" clId="{15389010-4807-4358-B73E-ACB9E1C363FD}" dt="2020-10-15T13:28:18.158" v="15"/>
          <ac:picMkLst>
            <pc:docMk/>
            <pc:sldMk cId="2770356668" sldId="332"/>
            <ac:picMk id="5122" creationId="{245690AC-3781-407B-BE55-ED728E3F75B7}"/>
          </ac:picMkLst>
        </pc:picChg>
      </pc:sldChg>
      <pc:sldChg chg="addSp delSp modSp mod modClrScheme chgLayout">
        <pc:chgData name="Raul Sidnei" userId="1279d5d3ca440258" providerId="LiveId" clId="{15389010-4807-4358-B73E-ACB9E1C363FD}" dt="2020-10-15T13:28:46.339" v="17"/>
        <pc:sldMkLst>
          <pc:docMk/>
          <pc:sldMk cId="1839681034" sldId="333"/>
        </pc:sldMkLst>
        <pc:spChg chg="mod">
          <ac:chgData name="Raul Sidnei" userId="1279d5d3ca440258" providerId="LiveId" clId="{15389010-4807-4358-B73E-ACB9E1C363FD}" dt="2020-10-15T13:28:22.735" v="16" actId="26606"/>
          <ac:spMkLst>
            <pc:docMk/>
            <pc:sldMk cId="1839681034" sldId="333"/>
            <ac:spMk id="2" creationId="{CA921C76-EC2A-4BE7-AD73-3BF296FEB21A}"/>
          </ac:spMkLst>
        </pc:spChg>
        <pc:spChg chg="del">
          <ac:chgData name="Raul Sidnei" userId="1279d5d3ca440258" providerId="LiveId" clId="{15389010-4807-4358-B73E-ACB9E1C363FD}" dt="2020-10-15T13:28:22.735" v="16" actId="26606"/>
          <ac:spMkLst>
            <pc:docMk/>
            <pc:sldMk cId="1839681034" sldId="333"/>
            <ac:spMk id="3" creationId="{22D0C110-F119-49E0-95B7-51A2D56BB3A8}"/>
          </ac:spMkLst>
        </pc:spChg>
        <pc:spChg chg="add del mod">
          <ac:chgData name="Raul Sidnei" userId="1279d5d3ca440258" providerId="LiveId" clId="{15389010-4807-4358-B73E-ACB9E1C363FD}" dt="2020-10-15T13:28:46.339" v="17"/>
          <ac:spMkLst>
            <pc:docMk/>
            <pc:sldMk cId="1839681034" sldId="333"/>
            <ac:spMk id="9" creationId="{3B48E47A-C308-4B48-A250-289B514C8A08}"/>
          </ac:spMkLst>
        </pc:spChg>
        <pc:graphicFrameChg chg="add mod">
          <ac:chgData name="Raul Sidnei" userId="1279d5d3ca440258" providerId="LiveId" clId="{15389010-4807-4358-B73E-ACB9E1C363FD}" dt="2020-10-15T13:28:22.735" v="16" actId="26606"/>
          <ac:graphicFrameMkLst>
            <pc:docMk/>
            <pc:sldMk cId="1839681034" sldId="333"/>
            <ac:graphicFrameMk id="5" creationId="{29755630-250C-4553-86CB-B61730D864B4}"/>
          </ac:graphicFrameMkLst>
        </pc:graphicFrameChg>
        <pc:picChg chg="add mod">
          <ac:chgData name="Raul Sidnei" userId="1279d5d3ca440258" providerId="LiveId" clId="{15389010-4807-4358-B73E-ACB9E1C363FD}" dt="2020-10-15T13:28:46.339" v="17"/>
          <ac:picMkLst>
            <pc:docMk/>
            <pc:sldMk cId="1839681034" sldId="333"/>
            <ac:picMk id="6146" creationId="{70085DE3-F971-4832-B871-B58F5F7AD89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757EA-1F09-448E-B399-F5E69E3C4B9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870D4C-1722-42D0-924B-60FFFB7F5DF4}">
      <dgm:prSet/>
      <dgm:spPr/>
      <dgm:t>
        <a:bodyPr/>
        <a:lstStyle/>
        <a:p>
          <a:r>
            <a:rPr lang="pt-BR"/>
            <a:t>Modelo Ideal</a:t>
          </a:r>
          <a:endParaRPr lang="en-US"/>
        </a:p>
      </dgm:t>
    </dgm:pt>
    <dgm:pt modelId="{38E1DE02-2369-4EDC-B9A2-03C37DB6000E}" type="parTrans" cxnId="{8D91BB2F-CB48-4081-A8BE-530BB2323CC8}">
      <dgm:prSet/>
      <dgm:spPr/>
      <dgm:t>
        <a:bodyPr/>
        <a:lstStyle/>
        <a:p>
          <a:endParaRPr lang="en-US"/>
        </a:p>
      </dgm:t>
    </dgm:pt>
    <dgm:pt modelId="{85ECFBC3-DF3A-41DB-885E-1178745D0564}" type="sibTrans" cxnId="{8D91BB2F-CB48-4081-A8BE-530BB2323CC8}">
      <dgm:prSet/>
      <dgm:spPr/>
      <dgm:t>
        <a:bodyPr/>
        <a:lstStyle/>
        <a:p>
          <a:endParaRPr lang="en-US"/>
        </a:p>
      </dgm:t>
    </dgm:pt>
    <dgm:pt modelId="{DC7DEA3B-F390-41F8-BCA2-E1A427F1FC91}">
      <dgm:prSet/>
      <dgm:spPr/>
      <dgm:t>
        <a:bodyPr/>
        <a:lstStyle/>
        <a:p>
          <a:r>
            <a:rPr lang="pt-BR"/>
            <a:t>Fatores humanos em SPI</a:t>
          </a:r>
          <a:endParaRPr lang="en-US"/>
        </a:p>
      </dgm:t>
    </dgm:pt>
    <dgm:pt modelId="{D3E53324-38D2-4F1E-905C-F3EACE818158}" type="parTrans" cxnId="{52E9D3B3-50D7-461D-9E88-1022CE8869FF}">
      <dgm:prSet/>
      <dgm:spPr/>
      <dgm:t>
        <a:bodyPr/>
        <a:lstStyle/>
        <a:p>
          <a:endParaRPr lang="en-US"/>
        </a:p>
      </dgm:t>
    </dgm:pt>
    <dgm:pt modelId="{2B0A8346-EA22-41BA-AD19-B3702D9C8488}" type="sibTrans" cxnId="{52E9D3B3-50D7-461D-9E88-1022CE8869FF}">
      <dgm:prSet/>
      <dgm:spPr/>
      <dgm:t>
        <a:bodyPr/>
        <a:lstStyle/>
        <a:p>
          <a:endParaRPr lang="en-US"/>
        </a:p>
      </dgm:t>
    </dgm:pt>
    <dgm:pt modelId="{9986887A-F5C8-4C73-93CE-E595C903BD38}">
      <dgm:prSet/>
      <dgm:spPr/>
      <dgm:t>
        <a:bodyPr/>
        <a:lstStyle/>
        <a:p>
          <a:r>
            <a:rPr lang="pt-BR"/>
            <a:t>Linha de processo de software</a:t>
          </a:r>
          <a:endParaRPr lang="en-US"/>
        </a:p>
      </dgm:t>
    </dgm:pt>
    <dgm:pt modelId="{DA785113-2457-41F5-AD6D-BA0EC7E237F4}" type="parTrans" cxnId="{435E2B68-8F3D-40E6-B835-B35B81B9CA30}">
      <dgm:prSet/>
      <dgm:spPr/>
      <dgm:t>
        <a:bodyPr/>
        <a:lstStyle/>
        <a:p>
          <a:endParaRPr lang="en-US"/>
        </a:p>
      </dgm:t>
    </dgm:pt>
    <dgm:pt modelId="{47B0E229-2B12-4CB9-94B2-AB2F20C16441}" type="sibTrans" cxnId="{435E2B68-8F3D-40E6-B835-B35B81B9CA30}">
      <dgm:prSet/>
      <dgm:spPr/>
      <dgm:t>
        <a:bodyPr/>
        <a:lstStyle/>
        <a:p>
          <a:endParaRPr lang="en-US"/>
        </a:p>
      </dgm:t>
    </dgm:pt>
    <dgm:pt modelId="{8639318B-BC92-419D-AAAE-BEB4459DB1B3}" type="pres">
      <dgm:prSet presAssocID="{30C757EA-1F09-448E-B399-F5E69E3C4B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B36934-E244-4F0E-9FB6-A31FBAEDA1EE}" type="pres">
      <dgm:prSet presAssocID="{BA870D4C-1722-42D0-924B-60FFFB7F5DF4}" presName="hierRoot1" presStyleCnt="0"/>
      <dgm:spPr/>
    </dgm:pt>
    <dgm:pt modelId="{0E0D778D-AD76-4421-8FBC-4A449750DA3C}" type="pres">
      <dgm:prSet presAssocID="{BA870D4C-1722-42D0-924B-60FFFB7F5DF4}" presName="composite" presStyleCnt="0"/>
      <dgm:spPr/>
    </dgm:pt>
    <dgm:pt modelId="{F9876336-80A8-43ED-90EF-9E2448174B80}" type="pres">
      <dgm:prSet presAssocID="{BA870D4C-1722-42D0-924B-60FFFB7F5DF4}" presName="background" presStyleLbl="node0" presStyleIdx="0" presStyleCnt="3"/>
      <dgm:spPr/>
    </dgm:pt>
    <dgm:pt modelId="{EF1BA3F0-BB87-4D15-8A05-A8E66AD09024}" type="pres">
      <dgm:prSet presAssocID="{BA870D4C-1722-42D0-924B-60FFFB7F5DF4}" presName="text" presStyleLbl="fgAcc0" presStyleIdx="0" presStyleCnt="3">
        <dgm:presLayoutVars>
          <dgm:chPref val="3"/>
        </dgm:presLayoutVars>
      </dgm:prSet>
      <dgm:spPr/>
    </dgm:pt>
    <dgm:pt modelId="{51702701-4AC8-4ACA-B765-4BF69D175774}" type="pres">
      <dgm:prSet presAssocID="{BA870D4C-1722-42D0-924B-60FFFB7F5DF4}" presName="hierChild2" presStyleCnt="0"/>
      <dgm:spPr/>
    </dgm:pt>
    <dgm:pt modelId="{A64AF5F4-5A7E-493C-9573-9FBC04957C6B}" type="pres">
      <dgm:prSet presAssocID="{DC7DEA3B-F390-41F8-BCA2-E1A427F1FC91}" presName="hierRoot1" presStyleCnt="0"/>
      <dgm:spPr/>
    </dgm:pt>
    <dgm:pt modelId="{2D67FB1B-7697-4F34-9C80-BAC2D2B924CE}" type="pres">
      <dgm:prSet presAssocID="{DC7DEA3B-F390-41F8-BCA2-E1A427F1FC91}" presName="composite" presStyleCnt="0"/>
      <dgm:spPr/>
    </dgm:pt>
    <dgm:pt modelId="{58AC15B9-09F0-413D-BE42-CC1B76F59F02}" type="pres">
      <dgm:prSet presAssocID="{DC7DEA3B-F390-41F8-BCA2-E1A427F1FC91}" presName="background" presStyleLbl="node0" presStyleIdx="1" presStyleCnt="3"/>
      <dgm:spPr/>
    </dgm:pt>
    <dgm:pt modelId="{3749E0C8-778D-4C86-A0F0-1FE1E04F8132}" type="pres">
      <dgm:prSet presAssocID="{DC7DEA3B-F390-41F8-BCA2-E1A427F1FC91}" presName="text" presStyleLbl="fgAcc0" presStyleIdx="1" presStyleCnt="3">
        <dgm:presLayoutVars>
          <dgm:chPref val="3"/>
        </dgm:presLayoutVars>
      </dgm:prSet>
      <dgm:spPr/>
    </dgm:pt>
    <dgm:pt modelId="{2684D266-A747-42C3-851E-5414D74A504C}" type="pres">
      <dgm:prSet presAssocID="{DC7DEA3B-F390-41F8-BCA2-E1A427F1FC91}" presName="hierChild2" presStyleCnt="0"/>
      <dgm:spPr/>
    </dgm:pt>
    <dgm:pt modelId="{7EE7BDA4-4D84-4420-943C-096419B91073}" type="pres">
      <dgm:prSet presAssocID="{9986887A-F5C8-4C73-93CE-E595C903BD38}" presName="hierRoot1" presStyleCnt="0"/>
      <dgm:spPr/>
    </dgm:pt>
    <dgm:pt modelId="{2C60DA4F-C01D-4888-8DB5-F4D7561C8C04}" type="pres">
      <dgm:prSet presAssocID="{9986887A-F5C8-4C73-93CE-E595C903BD38}" presName="composite" presStyleCnt="0"/>
      <dgm:spPr/>
    </dgm:pt>
    <dgm:pt modelId="{EDAE2999-6A44-42CC-86EC-9E8AF83BE407}" type="pres">
      <dgm:prSet presAssocID="{9986887A-F5C8-4C73-93CE-E595C903BD38}" presName="background" presStyleLbl="node0" presStyleIdx="2" presStyleCnt="3"/>
      <dgm:spPr/>
    </dgm:pt>
    <dgm:pt modelId="{C063A642-0691-4130-BCAC-C846FDF2956D}" type="pres">
      <dgm:prSet presAssocID="{9986887A-F5C8-4C73-93CE-E595C903BD38}" presName="text" presStyleLbl="fgAcc0" presStyleIdx="2" presStyleCnt="3">
        <dgm:presLayoutVars>
          <dgm:chPref val="3"/>
        </dgm:presLayoutVars>
      </dgm:prSet>
      <dgm:spPr/>
    </dgm:pt>
    <dgm:pt modelId="{B502360B-A23A-45C1-9B74-CAED55BBCBEF}" type="pres">
      <dgm:prSet presAssocID="{9986887A-F5C8-4C73-93CE-E595C903BD38}" presName="hierChild2" presStyleCnt="0"/>
      <dgm:spPr/>
    </dgm:pt>
  </dgm:ptLst>
  <dgm:cxnLst>
    <dgm:cxn modelId="{8D91BB2F-CB48-4081-A8BE-530BB2323CC8}" srcId="{30C757EA-1F09-448E-B399-F5E69E3C4B9B}" destId="{BA870D4C-1722-42D0-924B-60FFFB7F5DF4}" srcOrd="0" destOrd="0" parTransId="{38E1DE02-2369-4EDC-B9A2-03C37DB6000E}" sibTransId="{85ECFBC3-DF3A-41DB-885E-1178745D0564}"/>
    <dgm:cxn modelId="{435E2B68-8F3D-40E6-B835-B35B81B9CA30}" srcId="{30C757EA-1F09-448E-B399-F5E69E3C4B9B}" destId="{9986887A-F5C8-4C73-93CE-E595C903BD38}" srcOrd="2" destOrd="0" parTransId="{DA785113-2457-41F5-AD6D-BA0EC7E237F4}" sibTransId="{47B0E229-2B12-4CB9-94B2-AB2F20C16441}"/>
    <dgm:cxn modelId="{CDACA468-43A6-464C-B80F-C9C542E762B9}" type="presOf" srcId="{BA870D4C-1722-42D0-924B-60FFFB7F5DF4}" destId="{EF1BA3F0-BB87-4D15-8A05-A8E66AD09024}" srcOrd="0" destOrd="0" presId="urn:microsoft.com/office/officeart/2005/8/layout/hierarchy1"/>
    <dgm:cxn modelId="{4D87E848-4A48-4154-A351-F802DE749F2F}" type="presOf" srcId="{DC7DEA3B-F390-41F8-BCA2-E1A427F1FC91}" destId="{3749E0C8-778D-4C86-A0F0-1FE1E04F8132}" srcOrd="0" destOrd="0" presId="urn:microsoft.com/office/officeart/2005/8/layout/hierarchy1"/>
    <dgm:cxn modelId="{76B2BC69-CD67-4B76-A306-3040D35C6523}" type="presOf" srcId="{30C757EA-1F09-448E-B399-F5E69E3C4B9B}" destId="{8639318B-BC92-419D-AAAE-BEB4459DB1B3}" srcOrd="0" destOrd="0" presId="urn:microsoft.com/office/officeart/2005/8/layout/hierarchy1"/>
    <dgm:cxn modelId="{52E9D3B3-50D7-461D-9E88-1022CE8869FF}" srcId="{30C757EA-1F09-448E-B399-F5E69E3C4B9B}" destId="{DC7DEA3B-F390-41F8-BCA2-E1A427F1FC91}" srcOrd="1" destOrd="0" parTransId="{D3E53324-38D2-4F1E-905C-F3EACE818158}" sibTransId="{2B0A8346-EA22-41BA-AD19-B3702D9C8488}"/>
    <dgm:cxn modelId="{657C91F4-8095-45D4-96A6-26CA2DA8ED9A}" type="presOf" srcId="{9986887A-F5C8-4C73-93CE-E595C903BD38}" destId="{C063A642-0691-4130-BCAC-C846FDF2956D}" srcOrd="0" destOrd="0" presId="urn:microsoft.com/office/officeart/2005/8/layout/hierarchy1"/>
    <dgm:cxn modelId="{AFD866ED-C838-469A-A3CE-CDFA5C9925FE}" type="presParOf" srcId="{8639318B-BC92-419D-AAAE-BEB4459DB1B3}" destId="{FAB36934-E244-4F0E-9FB6-A31FBAEDA1EE}" srcOrd="0" destOrd="0" presId="urn:microsoft.com/office/officeart/2005/8/layout/hierarchy1"/>
    <dgm:cxn modelId="{9C0EA480-0E89-4BFF-AF8B-8B5DD01246D2}" type="presParOf" srcId="{FAB36934-E244-4F0E-9FB6-A31FBAEDA1EE}" destId="{0E0D778D-AD76-4421-8FBC-4A449750DA3C}" srcOrd="0" destOrd="0" presId="urn:microsoft.com/office/officeart/2005/8/layout/hierarchy1"/>
    <dgm:cxn modelId="{9FE0198A-599D-454F-8BBC-1F159E2ED0FC}" type="presParOf" srcId="{0E0D778D-AD76-4421-8FBC-4A449750DA3C}" destId="{F9876336-80A8-43ED-90EF-9E2448174B80}" srcOrd="0" destOrd="0" presId="urn:microsoft.com/office/officeart/2005/8/layout/hierarchy1"/>
    <dgm:cxn modelId="{153A0FDE-ED81-4FBC-8660-AD4F483D8A9C}" type="presParOf" srcId="{0E0D778D-AD76-4421-8FBC-4A449750DA3C}" destId="{EF1BA3F0-BB87-4D15-8A05-A8E66AD09024}" srcOrd="1" destOrd="0" presId="urn:microsoft.com/office/officeart/2005/8/layout/hierarchy1"/>
    <dgm:cxn modelId="{B1D3A356-F101-4CCD-A1E9-958915438434}" type="presParOf" srcId="{FAB36934-E244-4F0E-9FB6-A31FBAEDA1EE}" destId="{51702701-4AC8-4ACA-B765-4BF69D175774}" srcOrd="1" destOrd="0" presId="urn:microsoft.com/office/officeart/2005/8/layout/hierarchy1"/>
    <dgm:cxn modelId="{2710E4B9-35A4-4864-96F3-212130B84497}" type="presParOf" srcId="{8639318B-BC92-419D-AAAE-BEB4459DB1B3}" destId="{A64AF5F4-5A7E-493C-9573-9FBC04957C6B}" srcOrd="1" destOrd="0" presId="urn:microsoft.com/office/officeart/2005/8/layout/hierarchy1"/>
    <dgm:cxn modelId="{8247602F-4B88-4866-9A4F-EEEE41E2E4D2}" type="presParOf" srcId="{A64AF5F4-5A7E-493C-9573-9FBC04957C6B}" destId="{2D67FB1B-7697-4F34-9C80-BAC2D2B924CE}" srcOrd="0" destOrd="0" presId="urn:microsoft.com/office/officeart/2005/8/layout/hierarchy1"/>
    <dgm:cxn modelId="{BB751F5F-115C-42C6-9EF5-EC95E09AE1D0}" type="presParOf" srcId="{2D67FB1B-7697-4F34-9C80-BAC2D2B924CE}" destId="{58AC15B9-09F0-413D-BE42-CC1B76F59F02}" srcOrd="0" destOrd="0" presId="urn:microsoft.com/office/officeart/2005/8/layout/hierarchy1"/>
    <dgm:cxn modelId="{F8581ABA-3D29-4949-9655-E8F090924910}" type="presParOf" srcId="{2D67FB1B-7697-4F34-9C80-BAC2D2B924CE}" destId="{3749E0C8-778D-4C86-A0F0-1FE1E04F8132}" srcOrd="1" destOrd="0" presId="urn:microsoft.com/office/officeart/2005/8/layout/hierarchy1"/>
    <dgm:cxn modelId="{1A7438CB-AB56-40DF-9CC3-E58667B483AA}" type="presParOf" srcId="{A64AF5F4-5A7E-493C-9573-9FBC04957C6B}" destId="{2684D266-A747-42C3-851E-5414D74A504C}" srcOrd="1" destOrd="0" presId="urn:microsoft.com/office/officeart/2005/8/layout/hierarchy1"/>
    <dgm:cxn modelId="{C6329DBF-6153-4361-AD88-5577EB51399D}" type="presParOf" srcId="{8639318B-BC92-419D-AAAE-BEB4459DB1B3}" destId="{7EE7BDA4-4D84-4420-943C-096419B91073}" srcOrd="2" destOrd="0" presId="urn:microsoft.com/office/officeart/2005/8/layout/hierarchy1"/>
    <dgm:cxn modelId="{51BD2242-11D2-4134-A3ED-6383E1C27839}" type="presParOf" srcId="{7EE7BDA4-4D84-4420-943C-096419B91073}" destId="{2C60DA4F-C01D-4888-8DB5-F4D7561C8C04}" srcOrd="0" destOrd="0" presId="urn:microsoft.com/office/officeart/2005/8/layout/hierarchy1"/>
    <dgm:cxn modelId="{24214461-DF9C-460C-A58B-1E093D8BAD60}" type="presParOf" srcId="{2C60DA4F-C01D-4888-8DB5-F4D7561C8C04}" destId="{EDAE2999-6A44-42CC-86EC-9E8AF83BE407}" srcOrd="0" destOrd="0" presId="urn:microsoft.com/office/officeart/2005/8/layout/hierarchy1"/>
    <dgm:cxn modelId="{1167051D-736F-4064-BD01-BC9312ECA3E7}" type="presParOf" srcId="{2C60DA4F-C01D-4888-8DB5-F4D7561C8C04}" destId="{C063A642-0691-4130-BCAC-C846FDF2956D}" srcOrd="1" destOrd="0" presId="urn:microsoft.com/office/officeart/2005/8/layout/hierarchy1"/>
    <dgm:cxn modelId="{FFAB501A-3BEA-4128-B16C-905443D56F91}" type="presParOf" srcId="{7EE7BDA4-4D84-4420-943C-096419B91073}" destId="{B502360B-A23A-45C1-9B74-CAED55BBCB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6E3EC-5736-45C1-AEE4-636E4790A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BB560DB-FD6B-4346-8755-B6327F3499A3}">
      <dgm:prSet/>
      <dgm:spPr/>
      <dgm:t>
        <a:bodyPr/>
        <a:lstStyle/>
        <a:p>
          <a:r>
            <a:rPr lang="pt-BR"/>
            <a:t>Os modelos de avaliação não explicam o caminho para chegar nestes objetivos.</a:t>
          </a:r>
          <a:endParaRPr lang="en-US"/>
        </a:p>
      </dgm:t>
    </dgm:pt>
    <dgm:pt modelId="{64BBC894-74B0-4690-ABDB-D1CC4F353E55}" type="parTrans" cxnId="{12F84482-0176-4813-A19A-BAF74DE87F38}">
      <dgm:prSet/>
      <dgm:spPr/>
      <dgm:t>
        <a:bodyPr/>
        <a:lstStyle/>
        <a:p>
          <a:endParaRPr lang="en-US"/>
        </a:p>
      </dgm:t>
    </dgm:pt>
    <dgm:pt modelId="{F2AB4C31-1D53-460E-A49B-4BA2576E546D}" type="sibTrans" cxnId="{12F84482-0176-4813-A19A-BAF74DE87F38}">
      <dgm:prSet/>
      <dgm:spPr/>
      <dgm:t>
        <a:bodyPr/>
        <a:lstStyle/>
        <a:p>
          <a:endParaRPr lang="en-US"/>
        </a:p>
      </dgm:t>
    </dgm:pt>
    <dgm:pt modelId="{948A6188-9B47-4599-BE44-E8D6084AB2FD}">
      <dgm:prSet/>
      <dgm:spPr/>
      <dgm:t>
        <a:bodyPr/>
        <a:lstStyle/>
        <a:p>
          <a:r>
            <a:rPr lang="pt-BR"/>
            <a:t>Para trilhar este caminho é necessário aplicar um modelo de melhoria de processo (</a:t>
          </a:r>
          <a:r>
            <a:rPr lang="pt-BR" i="1"/>
            <a:t>SPI – Software Process Improvement</a:t>
          </a:r>
          <a:r>
            <a:rPr lang="pt-BR"/>
            <a:t>). </a:t>
          </a:r>
          <a:endParaRPr lang="en-US"/>
        </a:p>
      </dgm:t>
    </dgm:pt>
    <dgm:pt modelId="{EA206A3B-BA87-4A4F-BCC1-E101F98BAEB9}" type="parTrans" cxnId="{0F60D16E-CD8C-44CE-9550-AFEB3DDF0D40}">
      <dgm:prSet/>
      <dgm:spPr/>
      <dgm:t>
        <a:bodyPr/>
        <a:lstStyle/>
        <a:p>
          <a:endParaRPr lang="en-US"/>
        </a:p>
      </dgm:t>
    </dgm:pt>
    <dgm:pt modelId="{4CCD78A1-D9D4-4E28-AC36-C8741173016C}" type="sibTrans" cxnId="{0F60D16E-CD8C-44CE-9550-AFEB3DDF0D40}">
      <dgm:prSet/>
      <dgm:spPr/>
      <dgm:t>
        <a:bodyPr/>
        <a:lstStyle/>
        <a:p>
          <a:endParaRPr lang="en-US"/>
        </a:p>
      </dgm:t>
    </dgm:pt>
    <dgm:pt modelId="{3A32B362-B271-4A7D-AFBF-9C5A616E919F}" type="pres">
      <dgm:prSet presAssocID="{F016E3EC-5736-45C1-AEE4-636E4790AA24}" presName="root" presStyleCnt="0">
        <dgm:presLayoutVars>
          <dgm:dir/>
          <dgm:resizeHandles val="exact"/>
        </dgm:presLayoutVars>
      </dgm:prSet>
      <dgm:spPr/>
    </dgm:pt>
    <dgm:pt modelId="{598AB7CF-79A4-4775-B9F6-A5948AC5658F}" type="pres">
      <dgm:prSet presAssocID="{5BB560DB-FD6B-4346-8755-B6327F3499A3}" presName="compNode" presStyleCnt="0"/>
      <dgm:spPr/>
    </dgm:pt>
    <dgm:pt modelId="{BC91EC80-BBF2-487A-A036-1CABA1424424}" type="pres">
      <dgm:prSet presAssocID="{5BB560DB-FD6B-4346-8755-B6327F3499A3}" presName="bgRect" presStyleLbl="bgShp" presStyleIdx="0" presStyleCnt="2"/>
      <dgm:spPr/>
    </dgm:pt>
    <dgm:pt modelId="{1A4ACD45-6726-4136-971D-2211C17DF225}" type="pres">
      <dgm:prSet presAssocID="{5BB560DB-FD6B-4346-8755-B6327F3499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9590E71-5135-4768-A371-FF7302EC95CD}" type="pres">
      <dgm:prSet presAssocID="{5BB560DB-FD6B-4346-8755-B6327F3499A3}" presName="spaceRect" presStyleCnt="0"/>
      <dgm:spPr/>
    </dgm:pt>
    <dgm:pt modelId="{225F5826-E7E6-4739-8119-17C2017FC2CD}" type="pres">
      <dgm:prSet presAssocID="{5BB560DB-FD6B-4346-8755-B6327F3499A3}" presName="parTx" presStyleLbl="revTx" presStyleIdx="0" presStyleCnt="2">
        <dgm:presLayoutVars>
          <dgm:chMax val="0"/>
          <dgm:chPref val="0"/>
        </dgm:presLayoutVars>
      </dgm:prSet>
      <dgm:spPr/>
    </dgm:pt>
    <dgm:pt modelId="{8B63B970-5B09-4993-A0DF-4562C9A192C7}" type="pres">
      <dgm:prSet presAssocID="{F2AB4C31-1D53-460E-A49B-4BA2576E546D}" presName="sibTrans" presStyleCnt="0"/>
      <dgm:spPr/>
    </dgm:pt>
    <dgm:pt modelId="{72B73D4C-7595-4881-8354-38262F403A58}" type="pres">
      <dgm:prSet presAssocID="{948A6188-9B47-4599-BE44-E8D6084AB2FD}" presName="compNode" presStyleCnt="0"/>
      <dgm:spPr/>
    </dgm:pt>
    <dgm:pt modelId="{CD75A306-52E5-4588-BF08-CAB71C181D8B}" type="pres">
      <dgm:prSet presAssocID="{948A6188-9B47-4599-BE44-E8D6084AB2FD}" presName="bgRect" presStyleLbl="bgShp" presStyleIdx="1" presStyleCnt="2"/>
      <dgm:spPr/>
    </dgm:pt>
    <dgm:pt modelId="{0079C6D9-3AC9-4775-845D-4649CC17D7D0}" type="pres">
      <dgm:prSet presAssocID="{948A6188-9B47-4599-BE44-E8D6084AB2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B9B4A40-677C-4F8E-AD1F-7EA0BB519841}" type="pres">
      <dgm:prSet presAssocID="{948A6188-9B47-4599-BE44-E8D6084AB2FD}" presName="spaceRect" presStyleCnt="0"/>
      <dgm:spPr/>
    </dgm:pt>
    <dgm:pt modelId="{8159A62F-570B-4C73-823D-3504DBDE39EB}" type="pres">
      <dgm:prSet presAssocID="{948A6188-9B47-4599-BE44-E8D6084AB2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D14C3A-D116-4E2F-BD69-1AD960994C50}" type="presOf" srcId="{F016E3EC-5736-45C1-AEE4-636E4790AA24}" destId="{3A32B362-B271-4A7D-AFBF-9C5A616E919F}" srcOrd="0" destOrd="0" presId="urn:microsoft.com/office/officeart/2018/2/layout/IconVerticalSolidList"/>
    <dgm:cxn modelId="{0B3F795C-DA58-406D-AFF7-79F113CEFA40}" type="presOf" srcId="{948A6188-9B47-4599-BE44-E8D6084AB2FD}" destId="{8159A62F-570B-4C73-823D-3504DBDE39EB}" srcOrd="0" destOrd="0" presId="urn:microsoft.com/office/officeart/2018/2/layout/IconVerticalSolidList"/>
    <dgm:cxn modelId="{0F60D16E-CD8C-44CE-9550-AFEB3DDF0D40}" srcId="{F016E3EC-5736-45C1-AEE4-636E4790AA24}" destId="{948A6188-9B47-4599-BE44-E8D6084AB2FD}" srcOrd="1" destOrd="0" parTransId="{EA206A3B-BA87-4A4F-BCC1-E101F98BAEB9}" sibTransId="{4CCD78A1-D9D4-4E28-AC36-C8741173016C}"/>
    <dgm:cxn modelId="{12F84482-0176-4813-A19A-BAF74DE87F38}" srcId="{F016E3EC-5736-45C1-AEE4-636E4790AA24}" destId="{5BB560DB-FD6B-4346-8755-B6327F3499A3}" srcOrd="0" destOrd="0" parTransId="{64BBC894-74B0-4690-ABDB-D1CC4F353E55}" sibTransId="{F2AB4C31-1D53-460E-A49B-4BA2576E546D}"/>
    <dgm:cxn modelId="{706CB48B-6CF4-4EA6-B50F-76A5A92D7F09}" type="presOf" srcId="{5BB560DB-FD6B-4346-8755-B6327F3499A3}" destId="{225F5826-E7E6-4739-8119-17C2017FC2CD}" srcOrd="0" destOrd="0" presId="urn:microsoft.com/office/officeart/2018/2/layout/IconVerticalSolidList"/>
    <dgm:cxn modelId="{C74ECD6E-F0CB-4906-B545-4A7BB75C11A9}" type="presParOf" srcId="{3A32B362-B271-4A7D-AFBF-9C5A616E919F}" destId="{598AB7CF-79A4-4775-B9F6-A5948AC5658F}" srcOrd="0" destOrd="0" presId="urn:microsoft.com/office/officeart/2018/2/layout/IconVerticalSolidList"/>
    <dgm:cxn modelId="{8105BA28-9AE3-4187-8692-362FBD18423E}" type="presParOf" srcId="{598AB7CF-79A4-4775-B9F6-A5948AC5658F}" destId="{BC91EC80-BBF2-487A-A036-1CABA1424424}" srcOrd="0" destOrd="0" presId="urn:microsoft.com/office/officeart/2018/2/layout/IconVerticalSolidList"/>
    <dgm:cxn modelId="{4ADD0995-12DC-4385-BEDE-2D7745AD83BF}" type="presParOf" srcId="{598AB7CF-79A4-4775-B9F6-A5948AC5658F}" destId="{1A4ACD45-6726-4136-971D-2211C17DF225}" srcOrd="1" destOrd="0" presId="urn:microsoft.com/office/officeart/2018/2/layout/IconVerticalSolidList"/>
    <dgm:cxn modelId="{9AF1A2A4-94E6-4CFB-B66A-CC3E57F136E3}" type="presParOf" srcId="{598AB7CF-79A4-4775-B9F6-A5948AC5658F}" destId="{B9590E71-5135-4768-A371-FF7302EC95CD}" srcOrd="2" destOrd="0" presId="urn:microsoft.com/office/officeart/2018/2/layout/IconVerticalSolidList"/>
    <dgm:cxn modelId="{6F7ADF79-CB84-41BE-A6C5-0BB0EDCE494B}" type="presParOf" srcId="{598AB7CF-79A4-4775-B9F6-A5948AC5658F}" destId="{225F5826-E7E6-4739-8119-17C2017FC2CD}" srcOrd="3" destOrd="0" presId="urn:microsoft.com/office/officeart/2018/2/layout/IconVerticalSolidList"/>
    <dgm:cxn modelId="{C64B0680-60F3-4AB9-843D-4F9F55BBF6AC}" type="presParOf" srcId="{3A32B362-B271-4A7D-AFBF-9C5A616E919F}" destId="{8B63B970-5B09-4993-A0DF-4562C9A192C7}" srcOrd="1" destOrd="0" presId="urn:microsoft.com/office/officeart/2018/2/layout/IconVerticalSolidList"/>
    <dgm:cxn modelId="{25ED9C8C-D202-4B7E-9B77-0D18460CA829}" type="presParOf" srcId="{3A32B362-B271-4A7D-AFBF-9C5A616E919F}" destId="{72B73D4C-7595-4881-8354-38262F403A58}" srcOrd="2" destOrd="0" presId="urn:microsoft.com/office/officeart/2018/2/layout/IconVerticalSolidList"/>
    <dgm:cxn modelId="{E9D1D0E3-B4E2-4D06-A134-7E0FAE493DE2}" type="presParOf" srcId="{72B73D4C-7595-4881-8354-38262F403A58}" destId="{CD75A306-52E5-4588-BF08-CAB71C181D8B}" srcOrd="0" destOrd="0" presId="urn:microsoft.com/office/officeart/2018/2/layout/IconVerticalSolidList"/>
    <dgm:cxn modelId="{E774AC4D-01E4-4094-B2A5-9C8FE45B982C}" type="presParOf" srcId="{72B73D4C-7595-4881-8354-38262F403A58}" destId="{0079C6D9-3AC9-4775-845D-4649CC17D7D0}" srcOrd="1" destOrd="0" presId="urn:microsoft.com/office/officeart/2018/2/layout/IconVerticalSolidList"/>
    <dgm:cxn modelId="{BA22D3F3-429E-4321-B8D9-8BC1A176EDDC}" type="presParOf" srcId="{72B73D4C-7595-4881-8354-38262F403A58}" destId="{8B9B4A40-677C-4F8E-AD1F-7EA0BB519841}" srcOrd="2" destOrd="0" presId="urn:microsoft.com/office/officeart/2018/2/layout/IconVerticalSolidList"/>
    <dgm:cxn modelId="{E29E0871-467B-4BC2-8B19-53A0F9369228}" type="presParOf" srcId="{72B73D4C-7595-4881-8354-38262F403A58}" destId="{8159A62F-570B-4C73-823D-3504DBDE39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EE755E-9500-46F6-BC96-31180882CDC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872BDC0-28E2-4194-AE0B-1546AF12232D}">
      <dgm:prSet/>
      <dgm:spPr/>
      <dgm:t>
        <a:bodyPr/>
        <a:lstStyle/>
        <a:p>
          <a:r>
            <a:rPr lang="pt-BR"/>
            <a:t>Diagnóstico do estado atual da organização</a:t>
          </a:r>
          <a:endParaRPr lang="en-US"/>
        </a:p>
      </dgm:t>
    </dgm:pt>
    <dgm:pt modelId="{F103C0D7-E6A4-4B35-BB91-F3E085069349}" type="parTrans" cxnId="{390AC325-0938-467C-8054-031A73563E66}">
      <dgm:prSet/>
      <dgm:spPr/>
      <dgm:t>
        <a:bodyPr/>
        <a:lstStyle/>
        <a:p>
          <a:endParaRPr lang="en-US"/>
        </a:p>
      </dgm:t>
    </dgm:pt>
    <dgm:pt modelId="{FE29CE91-5E08-495E-9185-F530E9BE2D4B}" type="sibTrans" cxnId="{390AC325-0938-467C-8054-031A73563E66}">
      <dgm:prSet/>
      <dgm:spPr/>
      <dgm:t>
        <a:bodyPr/>
        <a:lstStyle/>
        <a:p>
          <a:endParaRPr lang="en-US"/>
        </a:p>
      </dgm:t>
    </dgm:pt>
    <dgm:pt modelId="{44A53301-4E32-4BB8-83AA-D2413AFFDE2E}">
      <dgm:prSet/>
      <dgm:spPr/>
      <dgm:t>
        <a:bodyPr/>
        <a:lstStyle/>
        <a:p>
          <a:r>
            <a:rPr lang="pt-BR"/>
            <a:t>Visão de futuro da organização</a:t>
          </a:r>
          <a:endParaRPr lang="en-US"/>
        </a:p>
      </dgm:t>
    </dgm:pt>
    <dgm:pt modelId="{3B92CD8B-1EAB-44D3-BA6C-5C7043C7360E}" type="parTrans" cxnId="{C989176D-E695-4D7C-BB55-E2C85070766D}">
      <dgm:prSet/>
      <dgm:spPr/>
      <dgm:t>
        <a:bodyPr/>
        <a:lstStyle/>
        <a:p>
          <a:endParaRPr lang="en-US"/>
        </a:p>
      </dgm:t>
    </dgm:pt>
    <dgm:pt modelId="{3D78A609-42CF-4229-9A0E-E4F6881B72FE}" type="sibTrans" cxnId="{C989176D-E695-4D7C-BB55-E2C85070766D}">
      <dgm:prSet/>
      <dgm:spPr/>
      <dgm:t>
        <a:bodyPr/>
        <a:lstStyle/>
        <a:p>
          <a:endParaRPr lang="en-US"/>
        </a:p>
      </dgm:t>
    </dgm:pt>
    <dgm:pt modelId="{080F2A32-CEC2-4D52-B451-525DF07214D4}">
      <dgm:prSet/>
      <dgm:spPr/>
      <dgm:t>
        <a:bodyPr/>
        <a:lstStyle/>
        <a:p>
          <a:r>
            <a:rPr lang="pt-BR"/>
            <a:t>Desenvolver recomendações</a:t>
          </a:r>
          <a:endParaRPr lang="en-US"/>
        </a:p>
      </dgm:t>
    </dgm:pt>
    <dgm:pt modelId="{A8F0CBE9-924F-4503-8D9A-8F3A8804BC42}" type="parTrans" cxnId="{037517C2-AEA3-420B-B7F8-361FD0EE3249}">
      <dgm:prSet/>
      <dgm:spPr/>
      <dgm:t>
        <a:bodyPr/>
        <a:lstStyle/>
        <a:p>
          <a:endParaRPr lang="en-US"/>
        </a:p>
      </dgm:t>
    </dgm:pt>
    <dgm:pt modelId="{029AFB8E-BEFC-4C5F-B567-D40557A94B16}" type="sibTrans" cxnId="{037517C2-AEA3-420B-B7F8-361FD0EE3249}">
      <dgm:prSet/>
      <dgm:spPr/>
      <dgm:t>
        <a:bodyPr/>
        <a:lstStyle/>
        <a:p>
          <a:endParaRPr lang="en-US"/>
        </a:p>
      </dgm:t>
    </dgm:pt>
    <dgm:pt modelId="{D6736160-69AE-4ADC-9EE8-4640E05973D5}" type="pres">
      <dgm:prSet presAssocID="{94EE755E-9500-46F6-BC96-31180882CDC2}" presName="linear" presStyleCnt="0">
        <dgm:presLayoutVars>
          <dgm:animLvl val="lvl"/>
          <dgm:resizeHandles val="exact"/>
        </dgm:presLayoutVars>
      </dgm:prSet>
      <dgm:spPr/>
    </dgm:pt>
    <dgm:pt modelId="{9D1875CF-CC79-44A6-9999-C793572ADEE8}" type="pres">
      <dgm:prSet presAssocID="{1872BDC0-28E2-4194-AE0B-1546AF1223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C4FAE5-6E2C-4501-8054-8FE4BE7E371D}" type="pres">
      <dgm:prSet presAssocID="{FE29CE91-5E08-495E-9185-F530E9BE2D4B}" presName="spacer" presStyleCnt="0"/>
      <dgm:spPr/>
    </dgm:pt>
    <dgm:pt modelId="{0146CEDA-05EB-405B-8419-E2155A0CC594}" type="pres">
      <dgm:prSet presAssocID="{44A53301-4E32-4BB8-83AA-D2413AFFDE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F7E207-30AC-476E-81C5-57ACF558336D}" type="pres">
      <dgm:prSet presAssocID="{3D78A609-42CF-4229-9A0E-E4F6881B72FE}" presName="spacer" presStyleCnt="0"/>
      <dgm:spPr/>
    </dgm:pt>
    <dgm:pt modelId="{A2CD4084-95C8-41FA-807B-991D5D6CED8B}" type="pres">
      <dgm:prSet presAssocID="{080F2A32-CEC2-4D52-B451-525DF07214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0AC325-0938-467C-8054-031A73563E66}" srcId="{94EE755E-9500-46F6-BC96-31180882CDC2}" destId="{1872BDC0-28E2-4194-AE0B-1546AF12232D}" srcOrd="0" destOrd="0" parTransId="{F103C0D7-E6A4-4B35-BB91-F3E085069349}" sibTransId="{FE29CE91-5E08-495E-9185-F530E9BE2D4B}"/>
    <dgm:cxn modelId="{D2E2E82C-9622-4E4D-B766-324857C0D007}" type="presOf" srcId="{44A53301-4E32-4BB8-83AA-D2413AFFDE2E}" destId="{0146CEDA-05EB-405B-8419-E2155A0CC594}" srcOrd="0" destOrd="0" presId="urn:microsoft.com/office/officeart/2005/8/layout/vList2"/>
    <dgm:cxn modelId="{5536EC67-2636-446D-AA42-B7A04821B105}" type="presOf" srcId="{94EE755E-9500-46F6-BC96-31180882CDC2}" destId="{D6736160-69AE-4ADC-9EE8-4640E05973D5}" srcOrd="0" destOrd="0" presId="urn:microsoft.com/office/officeart/2005/8/layout/vList2"/>
    <dgm:cxn modelId="{C989176D-E695-4D7C-BB55-E2C85070766D}" srcId="{94EE755E-9500-46F6-BC96-31180882CDC2}" destId="{44A53301-4E32-4BB8-83AA-D2413AFFDE2E}" srcOrd="1" destOrd="0" parTransId="{3B92CD8B-1EAB-44D3-BA6C-5C7043C7360E}" sibTransId="{3D78A609-42CF-4229-9A0E-E4F6881B72FE}"/>
    <dgm:cxn modelId="{AECD65B1-CCD7-46DD-B7C0-DFD633FD00A9}" type="presOf" srcId="{080F2A32-CEC2-4D52-B451-525DF07214D4}" destId="{A2CD4084-95C8-41FA-807B-991D5D6CED8B}" srcOrd="0" destOrd="0" presId="urn:microsoft.com/office/officeart/2005/8/layout/vList2"/>
    <dgm:cxn modelId="{037517C2-AEA3-420B-B7F8-361FD0EE3249}" srcId="{94EE755E-9500-46F6-BC96-31180882CDC2}" destId="{080F2A32-CEC2-4D52-B451-525DF07214D4}" srcOrd="2" destOrd="0" parTransId="{A8F0CBE9-924F-4503-8D9A-8F3A8804BC42}" sibTransId="{029AFB8E-BEFC-4C5F-B567-D40557A94B16}"/>
    <dgm:cxn modelId="{96212EC7-C306-49B8-8F04-59BBF218CEFA}" type="presOf" srcId="{1872BDC0-28E2-4194-AE0B-1546AF12232D}" destId="{9D1875CF-CC79-44A6-9999-C793572ADEE8}" srcOrd="0" destOrd="0" presId="urn:microsoft.com/office/officeart/2005/8/layout/vList2"/>
    <dgm:cxn modelId="{1D44BD03-7C3E-4654-9350-0BBFFE596035}" type="presParOf" srcId="{D6736160-69AE-4ADC-9EE8-4640E05973D5}" destId="{9D1875CF-CC79-44A6-9999-C793572ADEE8}" srcOrd="0" destOrd="0" presId="urn:microsoft.com/office/officeart/2005/8/layout/vList2"/>
    <dgm:cxn modelId="{7B758327-5293-4DAA-B8AE-99C3E06CCFEE}" type="presParOf" srcId="{D6736160-69AE-4ADC-9EE8-4640E05973D5}" destId="{8FC4FAE5-6E2C-4501-8054-8FE4BE7E371D}" srcOrd="1" destOrd="0" presId="urn:microsoft.com/office/officeart/2005/8/layout/vList2"/>
    <dgm:cxn modelId="{4E9DE027-BC2F-439E-ABFE-0D6E12C09759}" type="presParOf" srcId="{D6736160-69AE-4ADC-9EE8-4640E05973D5}" destId="{0146CEDA-05EB-405B-8419-E2155A0CC594}" srcOrd="2" destOrd="0" presId="urn:microsoft.com/office/officeart/2005/8/layout/vList2"/>
    <dgm:cxn modelId="{0862772D-EE91-46E5-BB5B-3FBB06F66348}" type="presParOf" srcId="{D6736160-69AE-4ADC-9EE8-4640E05973D5}" destId="{08F7E207-30AC-476E-81C5-57ACF558336D}" srcOrd="3" destOrd="0" presId="urn:microsoft.com/office/officeart/2005/8/layout/vList2"/>
    <dgm:cxn modelId="{0C9EB859-9F7F-4D34-B486-196BE06A79BE}" type="presParOf" srcId="{D6736160-69AE-4ADC-9EE8-4640E05973D5}" destId="{A2CD4084-95C8-41FA-807B-991D5D6CED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72977-DF02-4F52-B546-2FE245AFE70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70FF37-1926-4233-8143-67C3A5D7BC48}">
      <dgm:prSet/>
      <dgm:spPr/>
      <dgm:t>
        <a:bodyPr/>
        <a:lstStyle/>
        <a:p>
          <a:r>
            <a:rPr lang="pt-BR"/>
            <a:t>Plano de ação estratégica para SPI</a:t>
          </a:r>
          <a:endParaRPr lang="en-US"/>
        </a:p>
      </dgm:t>
    </dgm:pt>
    <dgm:pt modelId="{8021772D-2CE7-4A22-8C90-5DFBF5766851}" type="parTrans" cxnId="{1C4809D0-6AF9-4C9F-8077-62F539D04205}">
      <dgm:prSet/>
      <dgm:spPr/>
      <dgm:t>
        <a:bodyPr/>
        <a:lstStyle/>
        <a:p>
          <a:endParaRPr lang="en-US"/>
        </a:p>
      </dgm:t>
    </dgm:pt>
    <dgm:pt modelId="{08CBD39A-702C-4903-ABFA-924C18920519}" type="sibTrans" cxnId="{1C4809D0-6AF9-4C9F-8077-62F539D04205}">
      <dgm:prSet/>
      <dgm:spPr/>
      <dgm:t>
        <a:bodyPr/>
        <a:lstStyle/>
        <a:p>
          <a:endParaRPr lang="en-US"/>
        </a:p>
      </dgm:t>
    </dgm:pt>
    <dgm:pt modelId="{526CF1A5-730E-48F3-A62B-5A2B82E72FDB}">
      <dgm:prSet/>
      <dgm:spPr/>
      <dgm:t>
        <a:bodyPr/>
        <a:lstStyle/>
        <a:p>
          <a:r>
            <a:rPr lang="pt-BR"/>
            <a:t>Definir prioridades</a:t>
          </a:r>
          <a:endParaRPr lang="en-US"/>
        </a:p>
      </dgm:t>
    </dgm:pt>
    <dgm:pt modelId="{AA07A360-64D9-40D5-A886-EEBA40F48829}" type="parTrans" cxnId="{0A59331C-83D4-4E50-A77E-46CAAA5CD155}">
      <dgm:prSet/>
      <dgm:spPr/>
      <dgm:t>
        <a:bodyPr/>
        <a:lstStyle/>
        <a:p>
          <a:endParaRPr lang="en-US"/>
        </a:p>
      </dgm:t>
    </dgm:pt>
    <dgm:pt modelId="{2ADFD4A8-390C-4FE3-B055-5C170A495E5C}" type="sibTrans" cxnId="{0A59331C-83D4-4E50-A77E-46CAAA5CD155}">
      <dgm:prSet/>
      <dgm:spPr/>
      <dgm:t>
        <a:bodyPr/>
        <a:lstStyle/>
        <a:p>
          <a:endParaRPr lang="en-US"/>
        </a:p>
      </dgm:t>
    </dgm:pt>
    <dgm:pt modelId="{8D533BA3-1CEE-4414-A666-85F057A198AE}">
      <dgm:prSet/>
      <dgm:spPr/>
      <dgm:t>
        <a:bodyPr/>
        <a:lstStyle/>
        <a:p>
          <a:r>
            <a:rPr lang="pt-BR"/>
            <a:t>Desenvolver abordagem</a:t>
          </a:r>
          <a:endParaRPr lang="en-US"/>
        </a:p>
      </dgm:t>
    </dgm:pt>
    <dgm:pt modelId="{E100CD76-E7F8-4EA9-B5A4-B2D1A2E2C813}" type="parTrans" cxnId="{53203AAB-363E-4FDD-94DC-576473B69B60}">
      <dgm:prSet/>
      <dgm:spPr/>
      <dgm:t>
        <a:bodyPr/>
        <a:lstStyle/>
        <a:p>
          <a:endParaRPr lang="en-US"/>
        </a:p>
      </dgm:t>
    </dgm:pt>
    <dgm:pt modelId="{E3AB7353-B260-4AD7-8737-4EC2C0BBC232}" type="sibTrans" cxnId="{53203AAB-363E-4FDD-94DC-576473B69B60}">
      <dgm:prSet/>
      <dgm:spPr/>
      <dgm:t>
        <a:bodyPr/>
        <a:lstStyle/>
        <a:p>
          <a:endParaRPr lang="en-US"/>
        </a:p>
      </dgm:t>
    </dgm:pt>
    <dgm:pt modelId="{8A26F96D-CBD0-4927-ADED-AFAC0F04A556}">
      <dgm:prSet/>
      <dgm:spPr/>
      <dgm:t>
        <a:bodyPr/>
        <a:lstStyle/>
        <a:p>
          <a:r>
            <a:rPr lang="pt-BR"/>
            <a:t>Planejar ações</a:t>
          </a:r>
          <a:endParaRPr lang="en-US"/>
        </a:p>
      </dgm:t>
    </dgm:pt>
    <dgm:pt modelId="{F6528167-FF61-466A-AA52-7A460B11E5B7}" type="parTrans" cxnId="{53DA3BD1-B8BD-4047-98C1-D704AE0E8826}">
      <dgm:prSet/>
      <dgm:spPr/>
      <dgm:t>
        <a:bodyPr/>
        <a:lstStyle/>
        <a:p>
          <a:endParaRPr lang="en-US"/>
        </a:p>
      </dgm:t>
    </dgm:pt>
    <dgm:pt modelId="{4AB6C1EF-161D-4245-9E86-5B680B8AB019}" type="sibTrans" cxnId="{53DA3BD1-B8BD-4047-98C1-D704AE0E8826}">
      <dgm:prSet/>
      <dgm:spPr/>
      <dgm:t>
        <a:bodyPr/>
        <a:lstStyle/>
        <a:p>
          <a:endParaRPr lang="en-US"/>
        </a:p>
      </dgm:t>
    </dgm:pt>
    <dgm:pt modelId="{E0DB8426-2905-4544-AA30-3107E16CFF2F}" type="pres">
      <dgm:prSet presAssocID="{B6F72977-DF02-4F52-B546-2FE245AFE705}" presName="linear" presStyleCnt="0">
        <dgm:presLayoutVars>
          <dgm:animLvl val="lvl"/>
          <dgm:resizeHandles val="exact"/>
        </dgm:presLayoutVars>
      </dgm:prSet>
      <dgm:spPr/>
    </dgm:pt>
    <dgm:pt modelId="{E53D1F4F-3615-4DBD-BE92-A83208A1E105}" type="pres">
      <dgm:prSet presAssocID="{1B70FF37-1926-4233-8143-67C3A5D7BC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CD6047-50CE-4A34-A3E9-3B0393A32AB2}" type="pres">
      <dgm:prSet presAssocID="{08CBD39A-702C-4903-ABFA-924C18920519}" presName="spacer" presStyleCnt="0"/>
      <dgm:spPr/>
    </dgm:pt>
    <dgm:pt modelId="{BDD1DF3D-F0B4-4DFE-87D6-BE3E8A4024CF}" type="pres">
      <dgm:prSet presAssocID="{526CF1A5-730E-48F3-A62B-5A2B82E72F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C6B3BB-5CC7-4F1E-82F4-353BE456C5A1}" type="pres">
      <dgm:prSet presAssocID="{2ADFD4A8-390C-4FE3-B055-5C170A495E5C}" presName="spacer" presStyleCnt="0"/>
      <dgm:spPr/>
    </dgm:pt>
    <dgm:pt modelId="{1CFD989D-4CE5-4E3F-844E-3CD6291FE0A0}" type="pres">
      <dgm:prSet presAssocID="{8D533BA3-1CEE-4414-A666-85F057A198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1F1D55-D5B4-43CB-9A43-14AF0689BD2F}" type="pres">
      <dgm:prSet presAssocID="{E3AB7353-B260-4AD7-8737-4EC2C0BBC232}" presName="spacer" presStyleCnt="0"/>
      <dgm:spPr/>
    </dgm:pt>
    <dgm:pt modelId="{E76E1F04-2054-44AC-A154-36CBA87A4E3D}" type="pres">
      <dgm:prSet presAssocID="{8A26F96D-CBD0-4927-ADED-AFAC0F04A5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76CB01-B85B-4461-ACDA-15796081C641}" type="presOf" srcId="{526CF1A5-730E-48F3-A62B-5A2B82E72FDB}" destId="{BDD1DF3D-F0B4-4DFE-87D6-BE3E8A4024CF}" srcOrd="0" destOrd="0" presId="urn:microsoft.com/office/officeart/2005/8/layout/vList2"/>
    <dgm:cxn modelId="{0A59331C-83D4-4E50-A77E-46CAAA5CD155}" srcId="{B6F72977-DF02-4F52-B546-2FE245AFE705}" destId="{526CF1A5-730E-48F3-A62B-5A2B82E72FDB}" srcOrd="1" destOrd="0" parTransId="{AA07A360-64D9-40D5-A886-EEBA40F48829}" sibTransId="{2ADFD4A8-390C-4FE3-B055-5C170A495E5C}"/>
    <dgm:cxn modelId="{B4591D7A-2AAF-46F5-ADAF-9D143E71AED4}" type="presOf" srcId="{8D533BA3-1CEE-4414-A666-85F057A198AE}" destId="{1CFD989D-4CE5-4E3F-844E-3CD6291FE0A0}" srcOrd="0" destOrd="0" presId="urn:microsoft.com/office/officeart/2005/8/layout/vList2"/>
    <dgm:cxn modelId="{517D2F85-6F00-4959-BEDE-8D977D0009F2}" type="presOf" srcId="{1B70FF37-1926-4233-8143-67C3A5D7BC48}" destId="{E53D1F4F-3615-4DBD-BE92-A83208A1E105}" srcOrd="0" destOrd="0" presId="urn:microsoft.com/office/officeart/2005/8/layout/vList2"/>
    <dgm:cxn modelId="{53203AAB-363E-4FDD-94DC-576473B69B60}" srcId="{B6F72977-DF02-4F52-B546-2FE245AFE705}" destId="{8D533BA3-1CEE-4414-A666-85F057A198AE}" srcOrd="2" destOrd="0" parTransId="{E100CD76-E7F8-4EA9-B5A4-B2D1A2E2C813}" sibTransId="{E3AB7353-B260-4AD7-8737-4EC2C0BBC232}"/>
    <dgm:cxn modelId="{A5DB58AB-2A55-441D-88E8-F9554ED7763E}" type="presOf" srcId="{B6F72977-DF02-4F52-B546-2FE245AFE705}" destId="{E0DB8426-2905-4544-AA30-3107E16CFF2F}" srcOrd="0" destOrd="0" presId="urn:microsoft.com/office/officeart/2005/8/layout/vList2"/>
    <dgm:cxn modelId="{9A4720AF-526A-4613-A468-9449122EEE71}" type="presOf" srcId="{8A26F96D-CBD0-4927-ADED-AFAC0F04A556}" destId="{E76E1F04-2054-44AC-A154-36CBA87A4E3D}" srcOrd="0" destOrd="0" presId="urn:microsoft.com/office/officeart/2005/8/layout/vList2"/>
    <dgm:cxn modelId="{1C4809D0-6AF9-4C9F-8077-62F539D04205}" srcId="{B6F72977-DF02-4F52-B546-2FE245AFE705}" destId="{1B70FF37-1926-4233-8143-67C3A5D7BC48}" srcOrd="0" destOrd="0" parTransId="{8021772D-2CE7-4A22-8C90-5DFBF5766851}" sibTransId="{08CBD39A-702C-4903-ABFA-924C18920519}"/>
    <dgm:cxn modelId="{53DA3BD1-B8BD-4047-98C1-D704AE0E8826}" srcId="{B6F72977-DF02-4F52-B546-2FE245AFE705}" destId="{8A26F96D-CBD0-4927-ADED-AFAC0F04A556}" srcOrd="3" destOrd="0" parTransId="{F6528167-FF61-466A-AA52-7A460B11E5B7}" sibTransId="{4AB6C1EF-161D-4245-9E86-5B680B8AB019}"/>
    <dgm:cxn modelId="{13231322-5FA7-4124-85CF-5246CFC7DA22}" type="presParOf" srcId="{E0DB8426-2905-4544-AA30-3107E16CFF2F}" destId="{E53D1F4F-3615-4DBD-BE92-A83208A1E105}" srcOrd="0" destOrd="0" presId="urn:microsoft.com/office/officeart/2005/8/layout/vList2"/>
    <dgm:cxn modelId="{73B16D62-78A5-4AC2-AC3B-282D330A710E}" type="presParOf" srcId="{E0DB8426-2905-4544-AA30-3107E16CFF2F}" destId="{CECD6047-50CE-4A34-A3E9-3B0393A32AB2}" srcOrd="1" destOrd="0" presId="urn:microsoft.com/office/officeart/2005/8/layout/vList2"/>
    <dgm:cxn modelId="{DDE79691-B184-4B9D-9EAC-A52ED8A5C401}" type="presParOf" srcId="{E0DB8426-2905-4544-AA30-3107E16CFF2F}" destId="{BDD1DF3D-F0B4-4DFE-87D6-BE3E8A4024CF}" srcOrd="2" destOrd="0" presId="urn:microsoft.com/office/officeart/2005/8/layout/vList2"/>
    <dgm:cxn modelId="{367F8AB6-4D67-4B33-B86B-66DBC0E276F1}" type="presParOf" srcId="{E0DB8426-2905-4544-AA30-3107E16CFF2F}" destId="{0DC6B3BB-5CC7-4F1E-82F4-353BE456C5A1}" srcOrd="3" destOrd="0" presId="urn:microsoft.com/office/officeart/2005/8/layout/vList2"/>
    <dgm:cxn modelId="{15333231-69B7-470E-9884-150E23EB7EE8}" type="presParOf" srcId="{E0DB8426-2905-4544-AA30-3107E16CFF2F}" destId="{1CFD989D-4CE5-4E3F-844E-3CD6291FE0A0}" srcOrd="4" destOrd="0" presId="urn:microsoft.com/office/officeart/2005/8/layout/vList2"/>
    <dgm:cxn modelId="{68D65443-0894-4FA9-AE22-553C2F49B890}" type="presParOf" srcId="{E0DB8426-2905-4544-AA30-3107E16CFF2F}" destId="{4F1F1D55-D5B4-43CB-9A43-14AF0689BD2F}" srcOrd="5" destOrd="0" presId="urn:microsoft.com/office/officeart/2005/8/layout/vList2"/>
    <dgm:cxn modelId="{904365D7-E8A5-480C-A6DA-AE5ECC16F736}" type="presParOf" srcId="{E0DB8426-2905-4544-AA30-3107E16CFF2F}" destId="{E76E1F04-2054-44AC-A154-36CBA87A4E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36EABD-12CB-47B3-9949-3FD226A017D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98B7DC-F353-4C60-B300-4F2324B2E786}">
      <dgm:prSet/>
      <dgm:spPr/>
      <dgm:t>
        <a:bodyPr/>
        <a:lstStyle/>
        <a:p>
          <a:r>
            <a:rPr lang="pt-BR"/>
            <a:t>Criar soluções</a:t>
          </a:r>
          <a:endParaRPr lang="en-US"/>
        </a:p>
      </dgm:t>
    </dgm:pt>
    <dgm:pt modelId="{94C51BDC-6FFA-4391-9E77-1B735E167265}" type="parTrans" cxnId="{5378A71E-132F-48FA-904C-A1B9F3AE2CAD}">
      <dgm:prSet/>
      <dgm:spPr/>
      <dgm:t>
        <a:bodyPr/>
        <a:lstStyle/>
        <a:p>
          <a:endParaRPr lang="en-US"/>
        </a:p>
      </dgm:t>
    </dgm:pt>
    <dgm:pt modelId="{3B474F68-4535-4145-8047-E4A3B3073F59}" type="sibTrans" cxnId="{5378A71E-132F-48FA-904C-A1B9F3AE2CAD}">
      <dgm:prSet/>
      <dgm:spPr/>
      <dgm:t>
        <a:bodyPr/>
        <a:lstStyle/>
        <a:p>
          <a:endParaRPr lang="en-US"/>
        </a:p>
      </dgm:t>
    </dgm:pt>
    <dgm:pt modelId="{08D1CDB6-8BB8-45DB-8C17-6EE6889A8F8C}">
      <dgm:prSet/>
      <dgm:spPr/>
      <dgm:t>
        <a:bodyPr/>
        <a:lstStyle/>
        <a:p>
          <a:r>
            <a:rPr lang="pt-BR"/>
            <a:t>Testar solução piloto</a:t>
          </a:r>
          <a:endParaRPr lang="en-US"/>
        </a:p>
      </dgm:t>
    </dgm:pt>
    <dgm:pt modelId="{2847887F-9D41-4305-846A-06F38644F41A}" type="parTrans" cxnId="{8DF4DBCB-A544-4947-9D65-D92B680457B6}">
      <dgm:prSet/>
      <dgm:spPr/>
      <dgm:t>
        <a:bodyPr/>
        <a:lstStyle/>
        <a:p>
          <a:endParaRPr lang="en-US"/>
        </a:p>
      </dgm:t>
    </dgm:pt>
    <dgm:pt modelId="{59E6BDB5-A4DD-4E0D-A7FA-2D66BD18DCAD}" type="sibTrans" cxnId="{8DF4DBCB-A544-4947-9D65-D92B680457B6}">
      <dgm:prSet/>
      <dgm:spPr/>
      <dgm:t>
        <a:bodyPr/>
        <a:lstStyle/>
        <a:p>
          <a:endParaRPr lang="en-US"/>
        </a:p>
      </dgm:t>
    </dgm:pt>
    <dgm:pt modelId="{AC01CDA7-D076-48CF-9615-A7A79BF26BC7}">
      <dgm:prSet/>
      <dgm:spPr/>
      <dgm:t>
        <a:bodyPr/>
        <a:lstStyle/>
        <a:p>
          <a:r>
            <a:rPr lang="pt-BR"/>
            <a:t>Refinar solução</a:t>
          </a:r>
          <a:endParaRPr lang="en-US"/>
        </a:p>
      </dgm:t>
    </dgm:pt>
    <dgm:pt modelId="{5F5DE50B-D7DE-4D29-B7E8-ADF35E971EA7}" type="parTrans" cxnId="{4011B631-FCC6-4AB1-AE99-8D806802DF1D}">
      <dgm:prSet/>
      <dgm:spPr/>
      <dgm:t>
        <a:bodyPr/>
        <a:lstStyle/>
        <a:p>
          <a:endParaRPr lang="en-US"/>
        </a:p>
      </dgm:t>
    </dgm:pt>
    <dgm:pt modelId="{B597A14C-A306-423F-B625-9E871F0C526A}" type="sibTrans" cxnId="{4011B631-FCC6-4AB1-AE99-8D806802DF1D}">
      <dgm:prSet/>
      <dgm:spPr/>
      <dgm:t>
        <a:bodyPr/>
        <a:lstStyle/>
        <a:p>
          <a:endParaRPr lang="en-US"/>
        </a:p>
      </dgm:t>
    </dgm:pt>
    <dgm:pt modelId="{BD66DEDD-4515-4663-9960-59AF80E622BC}">
      <dgm:prSet/>
      <dgm:spPr/>
      <dgm:t>
        <a:bodyPr/>
        <a:lstStyle/>
        <a:p>
          <a:r>
            <a:rPr lang="pt-BR"/>
            <a:t>Implementar solução</a:t>
          </a:r>
          <a:endParaRPr lang="en-US"/>
        </a:p>
      </dgm:t>
    </dgm:pt>
    <dgm:pt modelId="{5F707F55-9B48-4739-8F78-680D42A22DF1}" type="parTrans" cxnId="{5C7843AE-DAD2-4A37-8B3C-9865C5C2ACF5}">
      <dgm:prSet/>
      <dgm:spPr/>
      <dgm:t>
        <a:bodyPr/>
        <a:lstStyle/>
        <a:p>
          <a:endParaRPr lang="en-US"/>
        </a:p>
      </dgm:t>
    </dgm:pt>
    <dgm:pt modelId="{2BD4DA7D-5B12-4942-B0FF-EE10E9571334}" type="sibTrans" cxnId="{5C7843AE-DAD2-4A37-8B3C-9865C5C2ACF5}">
      <dgm:prSet/>
      <dgm:spPr/>
      <dgm:t>
        <a:bodyPr/>
        <a:lstStyle/>
        <a:p>
          <a:endParaRPr lang="en-US"/>
        </a:p>
      </dgm:t>
    </dgm:pt>
    <dgm:pt modelId="{D065B4C4-0826-4EC7-8692-604859D89859}" type="pres">
      <dgm:prSet presAssocID="{8836EABD-12CB-47B3-9949-3FD226A017D1}" presName="linear" presStyleCnt="0">
        <dgm:presLayoutVars>
          <dgm:animLvl val="lvl"/>
          <dgm:resizeHandles val="exact"/>
        </dgm:presLayoutVars>
      </dgm:prSet>
      <dgm:spPr/>
    </dgm:pt>
    <dgm:pt modelId="{D2FD91F6-7613-4D46-828C-0F5C421CB75F}" type="pres">
      <dgm:prSet presAssocID="{3F98B7DC-F353-4C60-B300-4F2324B2E7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69BBB9-90BE-4142-8207-58D38B160CAA}" type="pres">
      <dgm:prSet presAssocID="{3B474F68-4535-4145-8047-E4A3B3073F59}" presName="spacer" presStyleCnt="0"/>
      <dgm:spPr/>
    </dgm:pt>
    <dgm:pt modelId="{FF0A20C5-AEDF-4145-913B-8479793D01A5}" type="pres">
      <dgm:prSet presAssocID="{08D1CDB6-8BB8-45DB-8C17-6EE6889A8F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50A57C-9400-45DA-83F7-6457B9C1EC7B}" type="pres">
      <dgm:prSet presAssocID="{59E6BDB5-A4DD-4E0D-A7FA-2D66BD18DCAD}" presName="spacer" presStyleCnt="0"/>
      <dgm:spPr/>
    </dgm:pt>
    <dgm:pt modelId="{970EB5A0-57D3-4D48-AF7E-3E599D5456A9}" type="pres">
      <dgm:prSet presAssocID="{AC01CDA7-D076-48CF-9615-A7A79BF26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2AA097-CD17-4AD5-B9CA-62CD0D379FB2}" type="pres">
      <dgm:prSet presAssocID="{B597A14C-A306-423F-B625-9E871F0C526A}" presName="spacer" presStyleCnt="0"/>
      <dgm:spPr/>
    </dgm:pt>
    <dgm:pt modelId="{72A2BFDC-1FC6-4731-80F1-85780C57AB2D}" type="pres">
      <dgm:prSet presAssocID="{BD66DEDD-4515-4663-9960-59AF80E622B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10A605-64BB-47DF-B944-B648F70A39C8}" type="presOf" srcId="{3F98B7DC-F353-4C60-B300-4F2324B2E786}" destId="{D2FD91F6-7613-4D46-828C-0F5C421CB75F}" srcOrd="0" destOrd="0" presId="urn:microsoft.com/office/officeart/2005/8/layout/vList2"/>
    <dgm:cxn modelId="{BD4C3F06-B20F-4F25-A6F1-DFE90B7C547B}" type="presOf" srcId="{8836EABD-12CB-47B3-9949-3FD226A017D1}" destId="{D065B4C4-0826-4EC7-8692-604859D89859}" srcOrd="0" destOrd="0" presId="urn:microsoft.com/office/officeart/2005/8/layout/vList2"/>
    <dgm:cxn modelId="{6FDA9D1E-2FFE-4A30-BFF3-F6966A915FAA}" type="presOf" srcId="{08D1CDB6-8BB8-45DB-8C17-6EE6889A8F8C}" destId="{FF0A20C5-AEDF-4145-913B-8479793D01A5}" srcOrd="0" destOrd="0" presId="urn:microsoft.com/office/officeart/2005/8/layout/vList2"/>
    <dgm:cxn modelId="{5378A71E-132F-48FA-904C-A1B9F3AE2CAD}" srcId="{8836EABD-12CB-47B3-9949-3FD226A017D1}" destId="{3F98B7DC-F353-4C60-B300-4F2324B2E786}" srcOrd="0" destOrd="0" parTransId="{94C51BDC-6FFA-4391-9E77-1B735E167265}" sibTransId="{3B474F68-4535-4145-8047-E4A3B3073F59}"/>
    <dgm:cxn modelId="{4011B631-FCC6-4AB1-AE99-8D806802DF1D}" srcId="{8836EABD-12CB-47B3-9949-3FD226A017D1}" destId="{AC01CDA7-D076-48CF-9615-A7A79BF26BC7}" srcOrd="2" destOrd="0" parTransId="{5F5DE50B-D7DE-4D29-B7E8-ADF35E971EA7}" sibTransId="{B597A14C-A306-423F-B625-9E871F0C526A}"/>
    <dgm:cxn modelId="{62C47377-2693-4B86-BBBF-EF898111F923}" type="presOf" srcId="{BD66DEDD-4515-4663-9960-59AF80E622BC}" destId="{72A2BFDC-1FC6-4731-80F1-85780C57AB2D}" srcOrd="0" destOrd="0" presId="urn:microsoft.com/office/officeart/2005/8/layout/vList2"/>
    <dgm:cxn modelId="{5C7843AE-DAD2-4A37-8B3C-9865C5C2ACF5}" srcId="{8836EABD-12CB-47B3-9949-3FD226A017D1}" destId="{BD66DEDD-4515-4663-9960-59AF80E622BC}" srcOrd="3" destOrd="0" parTransId="{5F707F55-9B48-4739-8F78-680D42A22DF1}" sibTransId="{2BD4DA7D-5B12-4942-B0FF-EE10E9571334}"/>
    <dgm:cxn modelId="{723D73BC-F222-488B-AA33-45CCC5BAFF1E}" type="presOf" srcId="{AC01CDA7-D076-48CF-9615-A7A79BF26BC7}" destId="{970EB5A0-57D3-4D48-AF7E-3E599D5456A9}" srcOrd="0" destOrd="0" presId="urn:microsoft.com/office/officeart/2005/8/layout/vList2"/>
    <dgm:cxn modelId="{8DF4DBCB-A544-4947-9D65-D92B680457B6}" srcId="{8836EABD-12CB-47B3-9949-3FD226A017D1}" destId="{08D1CDB6-8BB8-45DB-8C17-6EE6889A8F8C}" srcOrd="1" destOrd="0" parTransId="{2847887F-9D41-4305-846A-06F38644F41A}" sibTransId="{59E6BDB5-A4DD-4E0D-A7FA-2D66BD18DCAD}"/>
    <dgm:cxn modelId="{8B8CF926-4FCD-4F09-9B8B-A191CC418EC7}" type="presParOf" srcId="{D065B4C4-0826-4EC7-8692-604859D89859}" destId="{D2FD91F6-7613-4D46-828C-0F5C421CB75F}" srcOrd="0" destOrd="0" presId="urn:microsoft.com/office/officeart/2005/8/layout/vList2"/>
    <dgm:cxn modelId="{2820ACD3-0A32-42C9-BBBA-CEECA4D6D8F7}" type="presParOf" srcId="{D065B4C4-0826-4EC7-8692-604859D89859}" destId="{3569BBB9-90BE-4142-8207-58D38B160CAA}" srcOrd="1" destOrd="0" presId="urn:microsoft.com/office/officeart/2005/8/layout/vList2"/>
    <dgm:cxn modelId="{BB8D3B83-F798-4B06-A415-1622A8E91C17}" type="presParOf" srcId="{D065B4C4-0826-4EC7-8692-604859D89859}" destId="{FF0A20C5-AEDF-4145-913B-8479793D01A5}" srcOrd="2" destOrd="0" presId="urn:microsoft.com/office/officeart/2005/8/layout/vList2"/>
    <dgm:cxn modelId="{B083D693-A882-4250-A837-12E255926B65}" type="presParOf" srcId="{D065B4C4-0826-4EC7-8692-604859D89859}" destId="{FC50A57C-9400-45DA-83F7-6457B9C1EC7B}" srcOrd="3" destOrd="0" presId="urn:microsoft.com/office/officeart/2005/8/layout/vList2"/>
    <dgm:cxn modelId="{89FD2AD5-A451-4288-AF6E-ECF8A04D3716}" type="presParOf" srcId="{D065B4C4-0826-4EC7-8692-604859D89859}" destId="{970EB5A0-57D3-4D48-AF7E-3E599D5456A9}" srcOrd="4" destOrd="0" presId="urn:microsoft.com/office/officeart/2005/8/layout/vList2"/>
    <dgm:cxn modelId="{79728ED4-BF10-40B7-92FF-BBEC05B2AD97}" type="presParOf" srcId="{D065B4C4-0826-4EC7-8692-604859D89859}" destId="{AF2AA097-CD17-4AD5-B9CA-62CD0D379FB2}" srcOrd="5" destOrd="0" presId="urn:microsoft.com/office/officeart/2005/8/layout/vList2"/>
    <dgm:cxn modelId="{5EAE0D67-10E1-4C8E-9BC1-BBABCF350635}" type="presParOf" srcId="{D065B4C4-0826-4EC7-8692-604859D89859}" destId="{72A2BFDC-1FC6-4731-80F1-85780C57AB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B20546-59E9-4397-9DB5-944039190EF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5205D79-A5A3-4816-8572-C2C08F5D18DF}">
      <dgm:prSet/>
      <dgm:spPr/>
      <dgm:t>
        <a:bodyPr/>
        <a:lstStyle/>
        <a:p>
          <a:r>
            <a:rPr lang="pt-BR"/>
            <a:t>Analisar e validar</a:t>
          </a:r>
          <a:endParaRPr lang="en-US"/>
        </a:p>
      </dgm:t>
    </dgm:pt>
    <dgm:pt modelId="{6D5BCA26-33F8-460A-B04F-7EC1FE43DC9E}" type="parTrans" cxnId="{C9D1D5B0-22FC-4D90-9F72-6DBD44A2039F}">
      <dgm:prSet/>
      <dgm:spPr/>
      <dgm:t>
        <a:bodyPr/>
        <a:lstStyle/>
        <a:p>
          <a:endParaRPr lang="en-US"/>
        </a:p>
      </dgm:t>
    </dgm:pt>
    <dgm:pt modelId="{EDB06237-7951-4D64-BF5F-7EC4C80FB96A}" type="sibTrans" cxnId="{C9D1D5B0-22FC-4D90-9F72-6DBD44A2039F}">
      <dgm:prSet/>
      <dgm:spPr/>
      <dgm:t>
        <a:bodyPr/>
        <a:lstStyle/>
        <a:p>
          <a:endParaRPr lang="en-US"/>
        </a:p>
      </dgm:t>
    </dgm:pt>
    <dgm:pt modelId="{A72A16E0-E101-477A-B148-263B91F72AFA}">
      <dgm:prSet/>
      <dgm:spPr/>
      <dgm:t>
        <a:bodyPr/>
        <a:lstStyle/>
        <a:p>
          <a:r>
            <a:rPr lang="pt-BR"/>
            <a:t>Propor ações futuras</a:t>
          </a:r>
          <a:endParaRPr lang="en-US"/>
        </a:p>
      </dgm:t>
    </dgm:pt>
    <dgm:pt modelId="{12F16329-7291-4EB6-A5F6-8ADE980E5418}" type="parTrans" cxnId="{1B929A58-9C47-48F4-9F40-650A7F475E9F}">
      <dgm:prSet/>
      <dgm:spPr/>
      <dgm:t>
        <a:bodyPr/>
        <a:lstStyle/>
        <a:p>
          <a:endParaRPr lang="en-US"/>
        </a:p>
      </dgm:t>
    </dgm:pt>
    <dgm:pt modelId="{2DDB6FDD-B3B2-48E6-A4CC-D518ACFAE8AE}" type="sibTrans" cxnId="{1B929A58-9C47-48F4-9F40-650A7F475E9F}">
      <dgm:prSet/>
      <dgm:spPr/>
      <dgm:t>
        <a:bodyPr/>
        <a:lstStyle/>
        <a:p>
          <a:endParaRPr lang="en-US"/>
        </a:p>
      </dgm:t>
    </dgm:pt>
    <dgm:pt modelId="{9A75DAC2-CBC1-4276-A771-BF14096649EC}" type="pres">
      <dgm:prSet presAssocID="{17B20546-59E9-4397-9DB5-944039190EF6}" presName="linear" presStyleCnt="0">
        <dgm:presLayoutVars>
          <dgm:animLvl val="lvl"/>
          <dgm:resizeHandles val="exact"/>
        </dgm:presLayoutVars>
      </dgm:prSet>
      <dgm:spPr/>
    </dgm:pt>
    <dgm:pt modelId="{987C5A78-9E73-4BB3-9FAB-6575E83C755F}" type="pres">
      <dgm:prSet presAssocID="{25205D79-A5A3-4816-8572-C2C08F5D18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0EF00A-C9D8-43D4-9CD0-E058027CB2A0}" type="pres">
      <dgm:prSet presAssocID="{EDB06237-7951-4D64-BF5F-7EC4C80FB96A}" presName="spacer" presStyleCnt="0"/>
      <dgm:spPr/>
    </dgm:pt>
    <dgm:pt modelId="{A2FA0E29-DD96-4821-BBD2-73195520452B}" type="pres">
      <dgm:prSet presAssocID="{A72A16E0-E101-477A-B148-263B91F72A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929A58-9C47-48F4-9F40-650A7F475E9F}" srcId="{17B20546-59E9-4397-9DB5-944039190EF6}" destId="{A72A16E0-E101-477A-B148-263B91F72AFA}" srcOrd="1" destOrd="0" parTransId="{12F16329-7291-4EB6-A5F6-8ADE980E5418}" sibTransId="{2DDB6FDD-B3B2-48E6-A4CC-D518ACFAE8AE}"/>
    <dgm:cxn modelId="{60470A92-5968-482A-8D82-80AB3E8371CE}" type="presOf" srcId="{A72A16E0-E101-477A-B148-263B91F72AFA}" destId="{A2FA0E29-DD96-4821-BBD2-73195520452B}" srcOrd="0" destOrd="0" presId="urn:microsoft.com/office/officeart/2005/8/layout/vList2"/>
    <dgm:cxn modelId="{DD68D395-7F31-4F11-B10F-DD973BDCB6F2}" type="presOf" srcId="{17B20546-59E9-4397-9DB5-944039190EF6}" destId="{9A75DAC2-CBC1-4276-A771-BF14096649EC}" srcOrd="0" destOrd="0" presId="urn:microsoft.com/office/officeart/2005/8/layout/vList2"/>
    <dgm:cxn modelId="{82D78996-8EBD-447E-87C4-8F267975985D}" type="presOf" srcId="{25205D79-A5A3-4816-8572-C2C08F5D18DF}" destId="{987C5A78-9E73-4BB3-9FAB-6575E83C755F}" srcOrd="0" destOrd="0" presId="urn:microsoft.com/office/officeart/2005/8/layout/vList2"/>
    <dgm:cxn modelId="{C9D1D5B0-22FC-4D90-9F72-6DBD44A2039F}" srcId="{17B20546-59E9-4397-9DB5-944039190EF6}" destId="{25205D79-A5A3-4816-8572-C2C08F5D18DF}" srcOrd="0" destOrd="0" parTransId="{6D5BCA26-33F8-460A-B04F-7EC1FE43DC9E}" sibTransId="{EDB06237-7951-4D64-BF5F-7EC4C80FB96A}"/>
    <dgm:cxn modelId="{7D114FCD-5F79-4B75-BC99-71A023F8CD8E}" type="presParOf" srcId="{9A75DAC2-CBC1-4276-A771-BF14096649EC}" destId="{987C5A78-9E73-4BB3-9FAB-6575E83C755F}" srcOrd="0" destOrd="0" presId="urn:microsoft.com/office/officeart/2005/8/layout/vList2"/>
    <dgm:cxn modelId="{03664665-27A2-430A-A152-74B7ADE1A0CF}" type="presParOf" srcId="{9A75DAC2-CBC1-4276-A771-BF14096649EC}" destId="{740EF00A-C9D8-43D4-9CD0-E058027CB2A0}" srcOrd="1" destOrd="0" presId="urn:microsoft.com/office/officeart/2005/8/layout/vList2"/>
    <dgm:cxn modelId="{B2774446-5057-40A8-A693-04E09D654224}" type="presParOf" srcId="{9A75DAC2-CBC1-4276-A771-BF14096649EC}" destId="{A2FA0E29-DD96-4821-BBD2-7319552045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AE760A-AB6E-4FD4-B851-122B4EAA49D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0896A3-371F-45D3-AA83-FF44F12C3210}">
      <dgm:prSet/>
      <dgm:spPr/>
      <dgm:t>
        <a:bodyPr/>
        <a:lstStyle/>
        <a:p>
          <a:r>
            <a:rPr lang="pt-BR"/>
            <a:t>Estabelecer um senso de urgência. </a:t>
          </a:r>
          <a:endParaRPr lang="en-US"/>
        </a:p>
      </dgm:t>
    </dgm:pt>
    <dgm:pt modelId="{90C4C128-96A3-4359-BDB6-55113B58D465}" type="parTrans" cxnId="{90E11092-C680-4943-93A9-DEB74DBB988D}">
      <dgm:prSet/>
      <dgm:spPr/>
      <dgm:t>
        <a:bodyPr/>
        <a:lstStyle/>
        <a:p>
          <a:endParaRPr lang="en-US"/>
        </a:p>
      </dgm:t>
    </dgm:pt>
    <dgm:pt modelId="{CA7DC476-149A-40ED-AD55-04AC0FA57C0A}" type="sibTrans" cxnId="{90E11092-C680-4943-93A9-DEB74DBB988D}">
      <dgm:prSet/>
      <dgm:spPr/>
      <dgm:t>
        <a:bodyPr/>
        <a:lstStyle/>
        <a:p>
          <a:endParaRPr lang="en-US"/>
        </a:p>
      </dgm:t>
    </dgm:pt>
    <dgm:pt modelId="{DC89D774-5651-4C83-A9F1-BE0FEE901448}">
      <dgm:prSet/>
      <dgm:spPr/>
      <dgm:t>
        <a:bodyPr/>
        <a:lstStyle/>
        <a:p>
          <a:r>
            <a:rPr lang="pt-BR"/>
            <a:t>Criar uma coalizão administrativa. </a:t>
          </a:r>
          <a:endParaRPr lang="en-US"/>
        </a:p>
      </dgm:t>
    </dgm:pt>
    <dgm:pt modelId="{9B93ABD0-8ED5-4135-8130-79A056965356}" type="parTrans" cxnId="{974513C0-D848-41EF-AF0D-04288FC8A07D}">
      <dgm:prSet/>
      <dgm:spPr/>
      <dgm:t>
        <a:bodyPr/>
        <a:lstStyle/>
        <a:p>
          <a:endParaRPr lang="en-US"/>
        </a:p>
      </dgm:t>
    </dgm:pt>
    <dgm:pt modelId="{3BF65658-99EC-4C54-9B6A-D2EE82049876}" type="sibTrans" cxnId="{974513C0-D848-41EF-AF0D-04288FC8A07D}">
      <dgm:prSet/>
      <dgm:spPr/>
      <dgm:t>
        <a:bodyPr/>
        <a:lstStyle/>
        <a:p>
          <a:endParaRPr lang="en-US"/>
        </a:p>
      </dgm:t>
    </dgm:pt>
    <dgm:pt modelId="{9848A0EB-4042-4D9E-826B-5DC912514F0F}">
      <dgm:prSet/>
      <dgm:spPr/>
      <dgm:t>
        <a:bodyPr/>
        <a:lstStyle/>
        <a:p>
          <a:r>
            <a:rPr lang="pt-BR"/>
            <a:t>Desenvolver uma visão estratégica. </a:t>
          </a:r>
          <a:endParaRPr lang="en-US"/>
        </a:p>
      </dgm:t>
    </dgm:pt>
    <dgm:pt modelId="{7B080310-033D-4229-B6D5-A0728B921623}" type="parTrans" cxnId="{A527C0BD-140F-498D-9EE9-BF82C7B4BE7E}">
      <dgm:prSet/>
      <dgm:spPr/>
      <dgm:t>
        <a:bodyPr/>
        <a:lstStyle/>
        <a:p>
          <a:endParaRPr lang="en-US"/>
        </a:p>
      </dgm:t>
    </dgm:pt>
    <dgm:pt modelId="{600A7FF0-5F23-44E4-8197-6C709C64B053}" type="sibTrans" cxnId="{A527C0BD-140F-498D-9EE9-BF82C7B4BE7E}">
      <dgm:prSet/>
      <dgm:spPr/>
      <dgm:t>
        <a:bodyPr/>
        <a:lstStyle/>
        <a:p>
          <a:endParaRPr lang="en-US"/>
        </a:p>
      </dgm:t>
    </dgm:pt>
    <dgm:pt modelId="{4D325F00-4634-4953-8AD7-B057E6EEE8C1}">
      <dgm:prSet/>
      <dgm:spPr/>
      <dgm:t>
        <a:bodyPr/>
        <a:lstStyle/>
        <a:p>
          <a:r>
            <a:rPr lang="pt-BR"/>
            <a:t>Comunicar a visão da mudança. </a:t>
          </a:r>
          <a:endParaRPr lang="en-US"/>
        </a:p>
      </dgm:t>
    </dgm:pt>
    <dgm:pt modelId="{7E817422-0DD4-48E8-AB48-2807FC805E70}" type="parTrans" cxnId="{FD276947-67D6-4C9E-9A5B-3D04378B8875}">
      <dgm:prSet/>
      <dgm:spPr/>
      <dgm:t>
        <a:bodyPr/>
        <a:lstStyle/>
        <a:p>
          <a:endParaRPr lang="en-US"/>
        </a:p>
      </dgm:t>
    </dgm:pt>
    <dgm:pt modelId="{36E683FC-087B-49E0-8574-EB690611D993}" type="sibTrans" cxnId="{FD276947-67D6-4C9E-9A5B-3D04378B8875}">
      <dgm:prSet/>
      <dgm:spPr/>
      <dgm:t>
        <a:bodyPr/>
        <a:lstStyle/>
        <a:p>
          <a:endParaRPr lang="en-US"/>
        </a:p>
      </dgm:t>
    </dgm:pt>
    <dgm:pt modelId="{429FCCA5-D8DE-4DC5-B4A6-A06B40248458}">
      <dgm:prSet/>
      <dgm:spPr/>
      <dgm:t>
        <a:bodyPr/>
        <a:lstStyle/>
        <a:p>
          <a:r>
            <a:rPr lang="pt-BR"/>
            <a:t>Dar poder aos empregados para ações amplas. </a:t>
          </a:r>
          <a:endParaRPr lang="en-US"/>
        </a:p>
      </dgm:t>
    </dgm:pt>
    <dgm:pt modelId="{3C222C0D-F36E-482D-9C6A-167B5A4F0E96}" type="parTrans" cxnId="{11B2C627-1921-44A9-9AEE-00DB926F7E84}">
      <dgm:prSet/>
      <dgm:spPr/>
      <dgm:t>
        <a:bodyPr/>
        <a:lstStyle/>
        <a:p>
          <a:endParaRPr lang="en-US"/>
        </a:p>
      </dgm:t>
    </dgm:pt>
    <dgm:pt modelId="{FAD3555F-C218-4E4A-A05B-DC5FBB5A7F9F}" type="sibTrans" cxnId="{11B2C627-1921-44A9-9AEE-00DB926F7E84}">
      <dgm:prSet/>
      <dgm:spPr/>
      <dgm:t>
        <a:bodyPr/>
        <a:lstStyle/>
        <a:p>
          <a:endParaRPr lang="en-US"/>
        </a:p>
      </dgm:t>
    </dgm:pt>
    <dgm:pt modelId="{6E9F73EA-40F3-4222-B7DE-3C0EB0390897}">
      <dgm:prSet/>
      <dgm:spPr/>
      <dgm:t>
        <a:bodyPr/>
        <a:lstStyle/>
        <a:p>
          <a:r>
            <a:rPr lang="pt-BR"/>
            <a:t>Obter vitórias de curto prazo. </a:t>
          </a:r>
          <a:endParaRPr lang="en-US"/>
        </a:p>
      </dgm:t>
    </dgm:pt>
    <dgm:pt modelId="{AFF5197F-F364-4323-804A-CA8C57348397}" type="parTrans" cxnId="{4ED4F112-6F09-42B5-8EFB-62E49BBAE10E}">
      <dgm:prSet/>
      <dgm:spPr/>
      <dgm:t>
        <a:bodyPr/>
        <a:lstStyle/>
        <a:p>
          <a:endParaRPr lang="en-US"/>
        </a:p>
      </dgm:t>
    </dgm:pt>
    <dgm:pt modelId="{9862EBEC-1BEF-480B-BE6F-FB0373E5D703}" type="sibTrans" cxnId="{4ED4F112-6F09-42B5-8EFB-62E49BBAE10E}">
      <dgm:prSet/>
      <dgm:spPr/>
      <dgm:t>
        <a:bodyPr/>
        <a:lstStyle/>
        <a:p>
          <a:endParaRPr lang="en-US"/>
        </a:p>
      </dgm:t>
    </dgm:pt>
    <dgm:pt modelId="{957A3A83-3E97-499D-9697-964F1AE6A191}">
      <dgm:prSet/>
      <dgm:spPr/>
      <dgm:t>
        <a:bodyPr/>
        <a:lstStyle/>
        <a:p>
          <a:r>
            <a:rPr lang="pt-BR"/>
            <a:t>Consolidação das melhorias e produção de mais mudanças. </a:t>
          </a:r>
          <a:endParaRPr lang="en-US"/>
        </a:p>
      </dgm:t>
    </dgm:pt>
    <dgm:pt modelId="{9DCAA09A-29BD-4AD4-918B-A59337DAEFA1}" type="parTrans" cxnId="{4F184DD3-BDAE-44E6-AFBC-117B6FE32871}">
      <dgm:prSet/>
      <dgm:spPr/>
      <dgm:t>
        <a:bodyPr/>
        <a:lstStyle/>
        <a:p>
          <a:endParaRPr lang="en-US"/>
        </a:p>
      </dgm:t>
    </dgm:pt>
    <dgm:pt modelId="{BD1ED452-92E5-4E50-A2EC-4B0530BEC0A8}" type="sibTrans" cxnId="{4F184DD3-BDAE-44E6-AFBC-117B6FE32871}">
      <dgm:prSet/>
      <dgm:spPr/>
      <dgm:t>
        <a:bodyPr/>
        <a:lstStyle/>
        <a:p>
          <a:endParaRPr lang="en-US"/>
        </a:p>
      </dgm:t>
    </dgm:pt>
    <dgm:pt modelId="{B60611B8-2105-4A02-8ED9-B66783218EAC}">
      <dgm:prSet/>
      <dgm:spPr/>
      <dgm:t>
        <a:bodyPr/>
        <a:lstStyle/>
        <a:p>
          <a:r>
            <a:rPr lang="pt-BR"/>
            <a:t>Estabelecer os novos processos na cultura da empresa. </a:t>
          </a:r>
          <a:endParaRPr lang="en-US"/>
        </a:p>
      </dgm:t>
    </dgm:pt>
    <dgm:pt modelId="{47566E8F-7288-47B1-B94C-5FFA4CB55926}" type="parTrans" cxnId="{0E295A65-970B-44DE-8CB4-9E76C9A77655}">
      <dgm:prSet/>
      <dgm:spPr/>
      <dgm:t>
        <a:bodyPr/>
        <a:lstStyle/>
        <a:p>
          <a:endParaRPr lang="en-US"/>
        </a:p>
      </dgm:t>
    </dgm:pt>
    <dgm:pt modelId="{80406C77-8C1A-4628-BE19-3C724197BEB6}" type="sibTrans" cxnId="{0E295A65-970B-44DE-8CB4-9E76C9A77655}">
      <dgm:prSet/>
      <dgm:spPr/>
      <dgm:t>
        <a:bodyPr/>
        <a:lstStyle/>
        <a:p>
          <a:endParaRPr lang="en-US"/>
        </a:p>
      </dgm:t>
    </dgm:pt>
    <dgm:pt modelId="{FE14B56A-6AE8-4A08-B297-E96DD12A3921}" type="pres">
      <dgm:prSet presAssocID="{62AE760A-AB6E-4FD4-B851-122B4EAA49D3}" presName="vert0" presStyleCnt="0">
        <dgm:presLayoutVars>
          <dgm:dir/>
          <dgm:animOne val="branch"/>
          <dgm:animLvl val="lvl"/>
        </dgm:presLayoutVars>
      </dgm:prSet>
      <dgm:spPr/>
    </dgm:pt>
    <dgm:pt modelId="{29374F31-3601-4273-8451-638C4B6DA0FB}" type="pres">
      <dgm:prSet presAssocID="{F60896A3-371F-45D3-AA83-FF44F12C3210}" presName="thickLine" presStyleLbl="alignNode1" presStyleIdx="0" presStyleCnt="8"/>
      <dgm:spPr/>
    </dgm:pt>
    <dgm:pt modelId="{215FD3C3-B4CE-48E7-9D89-A0243966E957}" type="pres">
      <dgm:prSet presAssocID="{F60896A3-371F-45D3-AA83-FF44F12C3210}" presName="horz1" presStyleCnt="0"/>
      <dgm:spPr/>
    </dgm:pt>
    <dgm:pt modelId="{6517A4D0-B74B-4E37-B366-5E5A6B6D6E8A}" type="pres">
      <dgm:prSet presAssocID="{F60896A3-371F-45D3-AA83-FF44F12C3210}" presName="tx1" presStyleLbl="revTx" presStyleIdx="0" presStyleCnt="8"/>
      <dgm:spPr/>
    </dgm:pt>
    <dgm:pt modelId="{0F12F1F3-D9FD-473D-864D-2F608728A0C5}" type="pres">
      <dgm:prSet presAssocID="{F60896A3-371F-45D3-AA83-FF44F12C3210}" presName="vert1" presStyleCnt="0"/>
      <dgm:spPr/>
    </dgm:pt>
    <dgm:pt modelId="{23AB49C2-C30C-4201-ABAB-A63713DADE02}" type="pres">
      <dgm:prSet presAssocID="{DC89D774-5651-4C83-A9F1-BE0FEE901448}" presName="thickLine" presStyleLbl="alignNode1" presStyleIdx="1" presStyleCnt="8"/>
      <dgm:spPr/>
    </dgm:pt>
    <dgm:pt modelId="{29CF7A01-DDB1-4C3E-8D93-15E6B1578C71}" type="pres">
      <dgm:prSet presAssocID="{DC89D774-5651-4C83-A9F1-BE0FEE901448}" presName="horz1" presStyleCnt="0"/>
      <dgm:spPr/>
    </dgm:pt>
    <dgm:pt modelId="{0D45BEBA-346F-4537-BE4B-8B855AD1E573}" type="pres">
      <dgm:prSet presAssocID="{DC89D774-5651-4C83-A9F1-BE0FEE901448}" presName="tx1" presStyleLbl="revTx" presStyleIdx="1" presStyleCnt="8"/>
      <dgm:spPr/>
    </dgm:pt>
    <dgm:pt modelId="{0CD215D7-E6C1-42DD-A109-E0164D530D7A}" type="pres">
      <dgm:prSet presAssocID="{DC89D774-5651-4C83-A9F1-BE0FEE901448}" presName="vert1" presStyleCnt="0"/>
      <dgm:spPr/>
    </dgm:pt>
    <dgm:pt modelId="{A2AFA0FC-1720-49A9-AA25-3D026D2D4030}" type="pres">
      <dgm:prSet presAssocID="{9848A0EB-4042-4D9E-826B-5DC912514F0F}" presName="thickLine" presStyleLbl="alignNode1" presStyleIdx="2" presStyleCnt="8"/>
      <dgm:spPr/>
    </dgm:pt>
    <dgm:pt modelId="{116C902E-C213-41FB-A20D-B0976237F408}" type="pres">
      <dgm:prSet presAssocID="{9848A0EB-4042-4D9E-826B-5DC912514F0F}" presName="horz1" presStyleCnt="0"/>
      <dgm:spPr/>
    </dgm:pt>
    <dgm:pt modelId="{09FDCC21-3147-4E3A-AF12-011AAA3E86D0}" type="pres">
      <dgm:prSet presAssocID="{9848A0EB-4042-4D9E-826B-5DC912514F0F}" presName="tx1" presStyleLbl="revTx" presStyleIdx="2" presStyleCnt="8"/>
      <dgm:spPr/>
    </dgm:pt>
    <dgm:pt modelId="{72699634-4BAA-480B-A965-098753FF558E}" type="pres">
      <dgm:prSet presAssocID="{9848A0EB-4042-4D9E-826B-5DC912514F0F}" presName="vert1" presStyleCnt="0"/>
      <dgm:spPr/>
    </dgm:pt>
    <dgm:pt modelId="{305BD829-8863-4E58-B0D9-39F7A3D8CD88}" type="pres">
      <dgm:prSet presAssocID="{4D325F00-4634-4953-8AD7-B057E6EEE8C1}" presName="thickLine" presStyleLbl="alignNode1" presStyleIdx="3" presStyleCnt="8"/>
      <dgm:spPr/>
    </dgm:pt>
    <dgm:pt modelId="{8265F13C-0439-4357-BF21-DBA29931FCC5}" type="pres">
      <dgm:prSet presAssocID="{4D325F00-4634-4953-8AD7-B057E6EEE8C1}" presName="horz1" presStyleCnt="0"/>
      <dgm:spPr/>
    </dgm:pt>
    <dgm:pt modelId="{DF3319EE-7EF7-4DE9-B07B-B7802BCD57E0}" type="pres">
      <dgm:prSet presAssocID="{4D325F00-4634-4953-8AD7-B057E6EEE8C1}" presName="tx1" presStyleLbl="revTx" presStyleIdx="3" presStyleCnt="8"/>
      <dgm:spPr/>
    </dgm:pt>
    <dgm:pt modelId="{A389193C-8AF2-46B6-9361-B44782DBA1AB}" type="pres">
      <dgm:prSet presAssocID="{4D325F00-4634-4953-8AD7-B057E6EEE8C1}" presName="vert1" presStyleCnt="0"/>
      <dgm:spPr/>
    </dgm:pt>
    <dgm:pt modelId="{2E69B98E-ABB6-4CAC-B1A7-A554FD41874F}" type="pres">
      <dgm:prSet presAssocID="{429FCCA5-D8DE-4DC5-B4A6-A06B40248458}" presName="thickLine" presStyleLbl="alignNode1" presStyleIdx="4" presStyleCnt="8"/>
      <dgm:spPr/>
    </dgm:pt>
    <dgm:pt modelId="{97043FD0-4DF6-4E26-885C-782E32635F23}" type="pres">
      <dgm:prSet presAssocID="{429FCCA5-D8DE-4DC5-B4A6-A06B40248458}" presName="horz1" presStyleCnt="0"/>
      <dgm:spPr/>
    </dgm:pt>
    <dgm:pt modelId="{62025001-BCAF-4900-80BF-45C02E23422F}" type="pres">
      <dgm:prSet presAssocID="{429FCCA5-D8DE-4DC5-B4A6-A06B40248458}" presName="tx1" presStyleLbl="revTx" presStyleIdx="4" presStyleCnt="8"/>
      <dgm:spPr/>
    </dgm:pt>
    <dgm:pt modelId="{988591EB-C9D3-4795-A6FC-1D347D40F54D}" type="pres">
      <dgm:prSet presAssocID="{429FCCA5-D8DE-4DC5-B4A6-A06B40248458}" presName="vert1" presStyleCnt="0"/>
      <dgm:spPr/>
    </dgm:pt>
    <dgm:pt modelId="{C692D18C-C37F-4A25-9BE4-1473A4135D13}" type="pres">
      <dgm:prSet presAssocID="{6E9F73EA-40F3-4222-B7DE-3C0EB0390897}" presName="thickLine" presStyleLbl="alignNode1" presStyleIdx="5" presStyleCnt="8"/>
      <dgm:spPr/>
    </dgm:pt>
    <dgm:pt modelId="{A2B06BEA-4893-451C-91FD-8F0D270D1C44}" type="pres">
      <dgm:prSet presAssocID="{6E9F73EA-40F3-4222-B7DE-3C0EB0390897}" presName="horz1" presStyleCnt="0"/>
      <dgm:spPr/>
    </dgm:pt>
    <dgm:pt modelId="{43AF7F0D-6353-4172-899E-573C8C5B8441}" type="pres">
      <dgm:prSet presAssocID="{6E9F73EA-40F3-4222-B7DE-3C0EB0390897}" presName="tx1" presStyleLbl="revTx" presStyleIdx="5" presStyleCnt="8"/>
      <dgm:spPr/>
    </dgm:pt>
    <dgm:pt modelId="{2534A422-53B6-4481-9734-D3544655EB44}" type="pres">
      <dgm:prSet presAssocID="{6E9F73EA-40F3-4222-B7DE-3C0EB0390897}" presName="vert1" presStyleCnt="0"/>
      <dgm:spPr/>
    </dgm:pt>
    <dgm:pt modelId="{6D502087-6431-4E49-8B35-4296C663FBFC}" type="pres">
      <dgm:prSet presAssocID="{957A3A83-3E97-499D-9697-964F1AE6A191}" presName="thickLine" presStyleLbl="alignNode1" presStyleIdx="6" presStyleCnt="8"/>
      <dgm:spPr/>
    </dgm:pt>
    <dgm:pt modelId="{E35859D3-53AF-4AF0-B3D1-47660C1D8FB6}" type="pres">
      <dgm:prSet presAssocID="{957A3A83-3E97-499D-9697-964F1AE6A191}" presName="horz1" presStyleCnt="0"/>
      <dgm:spPr/>
    </dgm:pt>
    <dgm:pt modelId="{9AD41087-AF78-4B40-A7F7-5AAFE9E40B15}" type="pres">
      <dgm:prSet presAssocID="{957A3A83-3E97-499D-9697-964F1AE6A191}" presName="tx1" presStyleLbl="revTx" presStyleIdx="6" presStyleCnt="8"/>
      <dgm:spPr/>
    </dgm:pt>
    <dgm:pt modelId="{DD695623-30C1-471D-B9DA-1B851D25C034}" type="pres">
      <dgm:prSet presAssocID="{957A3A83-3E97-499D-9697-964F1AE6A191}" presName="vert1" presStyleCnt="0"/>
      <dgm:spPr/>
    </dgm:pt>
    <dgm:pt modelId="{AD59B5E7-FD22-422A-B2A4-A5BC5B314A9C}" type="pres">
      <dgm:prSet presAssocID="{B60611B8-2105-4A02-8ED9-B66783218EAC}" presName="thickLine" presStyleLbl="alignNode1" presStyleIdx="7" presStyleCnt="8"/>
      <dgm:spPr/>
    </dgm:pt>
    <dgm:pt modelId="{1DF7FB0C-2CCD-4FEB-A88F-7ABDD1A8785B}" type="pres">
      <dgm:prSet presAssocID="{B60611B8-2105-4A02-8ED9-B66783218EAC}" presName="horz1" presStyleCnt="0"/>
      <dgm:spPr/>
    </dgm:pt>
    <dgm:pt modelId="{9667EBC6-9EEB-4C8C-9D59-571E15CCE612}" type="pres">
      <dgm:prSet presAssocID="{B60611B8-2105-4A02-8ED9-B66783218EAC}" presName="tx1" presStyleLbl="revTx" presStyleIdx="7" presStyleCnt="8"/>
      <dgm:spPr/>
    </dgm:pt>
    <dgm:pt modelId="{AA9CF118-5E82-48EB-B88D-09173EEA45B6}" type="pres">
      <dgm:prSet presAssocID="{B60611B8-2105-4A02-8ED9-B66783218EAC}" presName="vert1" presStyleCnt="0"/>
      <dgm:spPr/>
    </dgm:pt>
  </dgm:ptLst>
  <dgm:cxnLst>
    <dgm:cxn modelId="{4ED4F112-6F09-42B5-8EFB-62E49BBAE10E}" srcId="{62AE760A-AB6E-4FD4-B851-122B4EAA49D3}" destId="{6E9F73EA-40F3-4222-B7DE-3C0EB0390897}" srcOrd="5" destOrd="0" parTransId="{AFF5197F-F364-4323-804A-CA8C57348397}" sibTransId="{9862EBEC-1BEF-480B-BE6F-FB0373E5D703}"/>
    <dgm:cxn modelId="{11B2C627-1921-44A9-9AEE-00DB926F7E84}" srcId="{62AE760A-AB6E-4FD4-B851-122B4EAA49D3}" destId="{429FCCA5-D8DE-4DC5-B4A6-A06B40248458}" srcOrd="4" destOrd="0" parTransId="{3C222C0D-F36E-482D-9C6A-167B5A4F0E96}" sibTransId="{FAD3555F-C218-4E4A-A05B-DC5FBB5A7F9F}"/>
    <dgm:cxn modelId="{0E295A65-970B-44DE-8CB4-9E76C9A77655}" srcId="{62AE760A-AB6E-4FD4-B851-122B4EAA49D3}" destId="{B60611B8-2105-4A02-8ED9-B66783218EAC}" srcOrd="7" destOrd="0" parTransId="{47566E8F-7288-47B1-B94C-5FFA4CB55926}" sibTransId="{80406C77-8C1A-4628-BE19-3C724197BEB6}"/>
    <dgm:cxn modelId="{FD276947-67D6-4C9E-9A5B-3D04378B8875}" srcId="{62AE760A-AB6E-4FD4-B851-122B4EAA49D3}" destId="{4D325F00-4634-4953-8AD7-B057E6EEE8C1}" srcOrd="3" destOrd="0" parTransId="{7E817422-0DD4-48E8-AB48-2807FC805E70}" sibTransId="{36E683FC-087B-49E0-8574-EB690611D993}"/>
    <dgm:cxn modelId="{ABD24674-7408-475B-8145-00C49A2A4EE4}" type="presOf" srcId="{DC89D774-5651-4C83-A9F1-BE0FEE901448}" destId="{0D45BEBA-346F-4537-BE4B-8B855AD1E573}" srcOrd="0" destOrd="0" presId="urn:microsoft.com/office/officeart/2008/layout/LinedList"/>
    <dgm:cxn modelId="{A040CE54-A5AA-41BD-88E6-7F7F128E31E2}" type="presOf" srcId="{F60896A3-371F-45D3-AA83-FF44F12C3210}" destId="{6517A4D0-B74B-4E37-B366-5E5A6B6D6E8A}" srcOrd="0" destOrd="0" presId="urn:microsoft.com/office/officeart/2008/layout/LinedList"/>
    <dgm:cxn modelId="{82D73F56-CB31-43C7-BA84-6B3E206FF4C7}" type="presOf" srcId="{6E9F73EA-40F3-4222-B7DE-3C0EB0390897}" destId="{43AF7F0D-6353-4172-899E-573C8C5B8441}" srcOrd="0" destOrd="0" presId="urn:microsoft.com/office/officeart/2008/layout/LinedList"/>
    <dgm:cxn modelId="{D0737588-0A04-4CCC-BA46-7BCFC39EB52F}" type="presOf" srcId="{B60611B8-2105-4A02-8ED9-B66783218EAC}" destId="{9667EBC6-9EEB-4C8C-9D59-571E15CCE612}" srcOrd="0" destOrd="0" presId="urn:microsoft.com/office/officeart/2008/layout/LinedList"/>
    <dgm:cxn modelId="{90E11092-C680-4943-93A9-DEB74DBB988D}" srcId="{62AE760A-AB6E-4FD4-B851-122B4EAA49D3}" destId="{F60896A3-371F-45D3-AA83-FF44F12C3210}" srcOrd="0" destOrd="0" parTransId="{90C4C128-96A3-4359-BDB6-55113B58D465}" sibTransId="{CA7DC476-149A-40ED-AD55-04AC0FA57C0A}"/>
    <dgm:cxn modelId="{DD627492-758B-44B4-86D0-6F1D1A082F48}" type="presOf" srcId="{429FCCA5-D8DE-4DC5-B4A6-A06B40248458}" destId="{62025001-BCAF-4900-80BF-45C02E23422F}" srcOrd="0" destOrd="0" presId="urn:microsoft.com/office/officeart/2008/layout/LinedList"/>
    <dgm:cxn modelId="{7935D9AC-8324-43BF-A480-E08ADE4EE163}" type="presOf" srcId="{62AE760A-AB6E-4FD4-B851-122B4EAA49D3}" destId="{FE14B56A-6AE8-4A08-B297-E96DD12A3921}" srcOrd="0" destOrd="0" presId="urn:microsoft.com/office/officeart/2008/layout/LinedList"/>
    <dgm:cxn modelId="{EA830AAD-5D74-4DF1-8C53-16096C756F4C}" type="presOf" srcId="{4D325F00-4634-4953-8AD7-B057E6EEE8C1}" destId="{DF3319EE-7EF7-4DE9-B07B-B7802BCD57E0}" srcOrd="0" destOrd="0" presId="urn:microsoft.com/office/officeart/2008/layout/LinedList"/>
    <dgm:cxn modelId="{A527C0BD-140F-498D-9EE9-BF82C7B4BE7E}" srcId="{62AE760A-AB6E-4FD4-B851-122B4EAA49D3}" destId="{9848A0EB-4042-4D9E-826B-5DC912514F0F}" srcOrd="2" destOrd="0" parTransId="{7B080310-033D-4229-B6D5-A0728B921623}" sibTransId="{600A7FF0-5F23-44E4-8197-6C709C64B053}"/>
    <dgm:cxn modelId="{974513C0-D848-41EF-AF0D-04288FC8A07D}" srcId="{62AE760A-AB6E-4FD4-B851-122B4EAA49D3}" destId="{DC89D774-5651-4C83-A9F1-BE0FEE901448}" srcOrd="1" destOrd="0" parTransId="{9B93ABD0-8ED5-4135-8130-79A056965356}" sibTransId="{3BF65658-99EC-4C54-9B6A-D2EE82049876}"/>
    <dgm:cxn modelId="{7BC1CACA-6DAF-4659-BAA4-168748E87EFC}" type="presOf" srcId="{9848A0EB-4042-4D9E-826B-5DC912514F0F}" destId="{09FDCC21-3147-4E3A-AF12-011AAA3E86D0}" srcOrd="0" destOrd="0" presId="urn:microsoft.com/office/officeart/2008/layout/LinedList"/>
    <dgm:cxn modelId="{4F184DD3-BDAE-44E6-AFBC-117B6FE32871}" srcId="{62AE760A-AB6E-4FD4-B851-122B4EAA49D3}" destId="{957A3A83-3E97-499D-9697-964F1AE6A191}" srcOrd="6" destOrd="0" parTransId="{9DCAA09A-29BD-4AD4-918B-A59337DAEFA1}" sibTransId="{BD1ED452-92E5-4E50-A2EC-4B0530BEC0A8}"/>
    <dgm:cxn modelId="{EFCA37FD-DC0A-4151-BC87-D29ACF9AD509}" type="presOf" srcId="{957A3A83-3E97-499D-9697-964F1AE6A191}" destId="{9AD41087-AF78-4B40-A7F7-5AAFE9E40B15}" srcOrd="0" destOrd="0" presId="urn:microsoft.com/office/officeart/2008/layout/LinedList"/>
    <dgm:cxn modelId="{5D9CD779-4622-4987-B82A-5407FCA005D4}" type="presParOf" srcId="{FE14B56A-6AE8-4A08-B297-E96DD12A3921}" destId="{29374F31-3601-4273-8451-638C4B6DA0FB}" srcOrd="0" destOrd="0" presId="urn:microsoft.com/office/officeart/2008/layout/LinedList"/>
    <dgm:cxn modelId="{1FCC6F15-AD45-4B55-B328-E53088B4176F}" type="presParOf" srcId="{FE14B56A-6AE8-4A08-B297-E96DD12A3921}" destId="{215FD3C3-B4CE-48E7-9D89-A0243966E957}" srcOrd="1" destOrd="0" presId="urn:microsoft.com/office/officeart/2008/layout/LinedList"/>
    <dgm:cxn modelId="{EC1BC5B9-9027-4722-94CE-E7EC841E583C}" type="presParOf" srcId="{215FD3C3-B4CE-48E7-9D89-A0243966E957}" destId="{6517A4D0-B74B-4E37-B366-5E5A6B6D6E8A}" srcOrd="0" destOrd="0" presId="urn:microsoft.com/office/officeart/2008/layout/LinedList"/>
    <dgm:cxn modelId="{4673F0E7-23B6-4A11-B8E4-543AD9148441}" type="presParOf" srcId="{215FD3C3-B4CE-48E7-9D89-A0243966E957}" destId="{0F12F1F3-D9FD-473D-864D-2F608728A0C5}" srcOrd="1" destOrd="0" presId="urn:microsoft.com/office/officeart/2008/layout/LinedList"/>
    <dgm:cxn modelId="{ABCB7B1F-940A-4D9A-9EFD-7A98DC80FA2F}" type="presParOf" srcId="{FE14B56A-6AE8-4A08-B297-E96DD12A3921}" destId="{23AB49C2-C30C-4201-ABAB-A63713DADE02}" srcOrd="2" destOrd="0" presId="urn:microsoft.com/office/officeart/2008/layout/LinedList"/>
    <dgm:cxn modelId="{CBD4CE18-785C-4286-B7F0-90A07FDCDF7F}" type="presParOf" srcId="{FE14B56A-6AE8-4A08-B297-E96DD12A3921}" destId="{29CF7A01-DDB1-4C3E-8D93-15E6B1578C71}" srcOrd="3" destOrd="0" presId="urn:microsoft.com/office/officeart/2008/layout/LinedList"/>
    <dgm:cxn modelId="{9622AAFC-5B1D-4156-8A30-4C9AB9F3518B}" type="presParOf" srcId="{29CF7A01-DDB1-4C3E-8D93-15E6B1578C71}" destId="{0D45BEBA-346F-4537-BE4B-8B855AD1E573}" srcOrd="0" destOrd="0" presId="urn:microsoft.com/office/officeart/2008/layout/LinedList"/>
    <dgm:cxn modelId="{236A040F-507F-4285-8FBD-94A365FBAC54}" type="presParOf" srcId="{29CF7A01-DDB1-4C3E-8D93-15E6B1578C71}" destId="{0CD215D7-E6C1-42DD-A109-E0164D530D7A}" srcOrd="1" destOrd="0" presId="urn:microsoft.com/office/officeart/2008/layout/LinedList"/>
    <dgm:cxn modelId="{A0CB04D5-3851-4ADC-AF3C-ECDE39BF3753}" type="presParOf" srcId="{FE14B56A-6AE8-4A08-B297-E96DD12A3921}" destId="{A2AFA0FC-1720-49A9-AA25-3D026D2D4030}" srcOrd="4" destOrd="0" presId="urn:microsoft.com/office/officeart/2008/layout/LinedList"/>
    <dgm:cxn modelId="{E2B90797-5D99-434C-9234-D999B0118EA8}" type="presParOf" srcId="{FE14B56A-6AE8-4A08-B297-E96DD12A3921}" destId="{116C902E-C213-41FB-A20D-B0976237F408}" srcOrd="5" destOrd="0" presId="urn:microsoft.com/office/officeart/2008/layout/LinedList"/>
    <dgm:cxn modelId="{04A0839C-6644-4D0B-AA90-9ACCB131B312}" type="presParOf" srcId="{116C902E-C213-41FB-A20D-B0976237F408}" destId="{09FDCC21-3147-4E3A-AF12-011AAA3E86D0}" srcOrd="0" destOrd="0" presId="urn:microsoft.com/office/officeart/2008/layout/LinedList"/>
    <dgm:cxn modelId="{AA229A8B-CC9F-492A-9A94-29A2242FF99F}" type="presParOf" srcId="{116C902E-C213-41FB-A20D-B0976237F408}" destId="{72699634-4BAA-480B-A965-098753FF558E}" srcOrd="1" destOrd="0" presId="urn:microsoft.com/office/officeart/2008/layout/LinedList"/>
    <dgm:cxn modelId="{AB695A3E-FE3B-4A71-AA61-7841F0A45B28}" type="presParOf" srcId="{FE14B56A-6AE8-4A08-B297-E96DD12A3921}" destId="{305BD829-8863-4E58-B0D9-39F7A3D8CD88}" srcOrd="6" destOrd="0" presId="urn:microsoft.com/office/officeart/2008/layout/LinedList"/>
    <dgm:cxn modelId="{B25E741E-6E7E-4050-9EFC-C885A4597E64}" type="presParOf" srcId="{FE14B56A-6AE8-4A08-B297-E96DD12A3921}" destId="{8265F13C-0439-4357-BF21-DBA29931FCC5}" srcOrd="7" destOrd="0" presId="urn:microsoft.com/office/officeart/2008/layout/LinedList"/>
    <dgm:cxn modelId="{92D90930-6DBE-41DF-B664-8233E4835AE6}" type="presParOf" srcId="{8265F13C-0439-4357-BF21-DBA29931FCC5}" destId="{DF3319EE-7EF7-4DE9-B07B-B7802BCD57E0}" srcOrd="0" destOrd="0" presId="urn:microsoft.com/office/officeart/2008/layout/LinedList"/>
    <dgm:cxn modelId="{64671D73-A267-479F-9F51-1DC0C7735E87}" type="presParOf" srcId="{8265F13C-0439-4357-BF21-DBA29931FCC5}" destId="{A389193C-8AF2-46B6-9361-B44782DBA1AB}" srcOrd="1" destOrd="0" presId="urn:microsoft.com/office/officeart/2008/layout/LinedList"/>
    <dgm:cxn modelId="{D3B7986D-33A6-4C5B-BA5C-26533B089AEA}" type="presParOf" srcId="{FE14B56A-6AE8-4A08-B297-E96DD12A3921}" destId="{2E69B98E-ABB6-4CAC-B1A7-A554FD41874F}" srcOrd="8" destOrd="0" presId="urn:microsoft.com/office/officeart/2008/layout/LinedList"/>
    <dgm:cxn modelId="{5AB8A4E1-2119-4EF3-BF5E-FF9365746ED8}" type="presParOf" srcId="{FE14B56A-6AE8-4A08-B297-E96DD12A3921}" destId="{97043FD0-4DF6-4E26-885C-782E32635F23}" srcOrd="9" destOrd="0" presId="urn:microsoft.com/office/officeart/2008/layout/LinedList"/>
    <dgm:cxn modelId="{A50FBA38-1587-4C01-A576-5547DBEAC504}" type="presParOf" srcId="{97043FD0-4DF6-4E26-885C-782E32635F23}" destId="{62025001-BCAF-4900-80BF-45C02E23422F}" srcOrd="0" destOrd="0" presId="urn:microsoft.com/office/officeart/2008/layout/LinedList"/>
    <dgm:cxn modelId="{561C3965-ECE2-48BD-839F-D6467F5E6E1E}" type="presParOf" srcId="{97043FD0-4DF6-4E26-885C-782E32635F23}" destId="{988591EB-C9D3-4795-A6FC-1D347D40F54D}" srcOrd="1" destOrd="0" presId="urn:microsoft.com/office/officeart/2008/layout/LinedList"/>
    <dgm:cxn modelId="{269D5533-AB18-4DC2-8C0E-8CBECC216D4F}" type="presParOf" srcId="{FE14B56A-6AE8-4A08-B297-E96DD12A3921}" destId="{C692D18C-C37F-4A25-9BE4-1473A4135D13}" srcOrd="10" destOrd="0" presId="urn:microsoft.com/office/officeart/2008/layout/LinedList"/>
    <dgm:cxn modelId="{EB359743-3BC5-4D53-BFB8-D8FC6F21C12A}" type="presParOf" srcId="{FE14B56A-6AE8-4A08-B297-E96DD12A3921}" destId="{A2B06BEA-4893-451C-91FD-8F0D270D1C44}" srcOrd="11" destOrd="0" presId="urn:microsoft.com/office/officeart/2008/layout/LinedList"/>
    <dgm:cxn modelId="{04D1F8CB-142B-47A2-802D-63452F71796B}" type="presParOf" srcId="{A2B06BEA-4893-451C-91FD-8F0D270D1C44}" destId="{43AF7F0D-6353-4172-899E-573C8C5B8441}" srcOrd="0" destOrd="0" presId="urn:microsoft.com/office/officeart/2008/layout/LinedList"/>
    <dgm:cxn modelId="{5D8FAAE4-1657-4197-88C5-243D631ADE8A}" type="presParOf" srcId="{A2B06BEA-4893-451C-91FD-8F0D270D1C44}" destId="{2534A422-53B6-4481-9734-D3544655EB44}" srcOrd="1" destOrd="0" presId="urn:microsoft.com/office/officeart/2008/layout/LinedList"/>
    <dgm:cxn modelId="{F5CE3D19-D3F7-4D9C-BCAA-FC2EAF909556}" type="presParOf" srcId="{FE14B56A-6AE8-4A08-B297-E96DD12A3921}" destId="{6D502087-6431-4E49-8B35-4296C663FBFC}" srcOrd="12" destOrd="0" presId="urn:microsoft.com/office/officeart/2008/layout/LinedList"/>
    <dgm:cxn modelId="{2107CDB5-F494-45D4-96DB-CF98980FFA09}" type="presParOf" srcId="{FE14B56A-6AE8-4A08-B297-E96DD12A3921}" destId="{E35859D3-53AF-4AF0-B3D1-47660C1D8FB6}" srcOrd="13" destOrd="0" presId="urn:microsoft.com/office/officeart/2008/layout/LinedList"/>
    <dgm:cxn modelId="{284B2AEE-1F3B-499C-BBF0-E9308B9F5C10}" type="presParOf" srcId="{E35859D3-53AF-4AF0-B3D1-47660C1D8FB6}" destId="{9AD41087-AF78-4B40-A7F7-5AAFE9E40B15}" srcOrd="0" destOrd="0" presId="urn:microsoft.com/office/officeart/2008/layout/LinedList"/>
    <dgm:cxn modelId="{F56CB377-D5BA-4ABB-8547-D834C8649B2F}" type="presParOf" srcId="{E35859D3-53AF-4AF0-B3D1-47660C1D8FB6}" destId="{DD695623-30C1-471D-B9DA-1B851D25C034}" srcOrd="1" destOrd="0" presId="urn:microsoft.com/office/officeart/2008/layout/LinedList"/>
    <dgm:cxn modelId="{2C633416-ADE0-41CD-92A2-04F88F5EBB95}" type="presParOf" srcId="{FE14B56A-6AE8-4A08-B297-E96DD12A3921}" destId="{AD59B5E7-FD22-422A-B2A4-A5BC5B314A9C}" srcOrd="14" destOrd="0" presId="urn:microsoft.com/office/officeart/2008/layout/LinedList"/>
    <dgm:cxn modelId="{DF48479A-885E-4973-B839-BA606FDA5919}" type="presParOf" srcId="{FE14B56A-6AE8-4A08-B297-E96DD12A3921}" destId="{1DF7FB0C-2CCD-4FEB-A88F-7ABDD1A8785B}" srcOrd="15" destOrd="0" presId="urn:microsoft.com/office/officeart/2008/layout/LinedList"/>
    <dgm:cxn modelId="{882C0F87-4ABA-4CEF-B298-18095EB82A66}" type="presParOf" srcId="{1DF7FB0C-2CCD-4FEB-A88F-7ABDD1A8785B}" destId="{9667EBC6-9EEB-4C8C-9D59-571E15CCE612}" srcOrd="0" destOrd="0" presId="urn:microsoft.com/office/officeart/2008/layout/LinedList"/>
    <dgm:cxn modelId="{256879FC-A83F-430F-AC57-543062EFDD0F}" type="presParOf" srcId="{1DF7FB0C-2CCD-4FEB-A88F-7ABDD1A8785B}" destId="{AA9CF118-5E82-48EB-B88D-09173EEA45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A9D027-553E-4984-8868-914AAA4343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B2D990-D393-45E7-8A53-C67707D11CD5}">
      <dgm:prSet/>
      <dgm:spPr/>
      <dgm:t>
        <a:bodyPr/>
        <a:lstStyle/>
        <a:p>
          <a:r>
            <a:rPr lang="pt-BR"/>
            <a:t>Iniciação:</a:t>
          </a:r>
          <a:endParaRPr lang="en-US"/>
        </a:p>
      </dgm:t>
    </dgm:pt>
    <dgm:pt modelId="{C96D4FC1-C67A-409F-88B1-69A139702282}" type="parTrans" cxnId="{20DCA42B-34A7-48BD-B778-F3078729FCCC}">
      <dgm:prSet/>
      <dgm:spPr/>
      <dgm:t>
        <a:bodyPr/>
        <a:lstStyle/>
        <a:p>
          <a:endParaRPr lang="en-US"/>
        </a:p>
      </dgm:t>
    </dgm:pt>
    <dgm:pt modelId="{A21A8062-EE48-483B-A741-B0C249C023C7}" type="sibTrans" cxnId="{20DCA42B-34A7-48BD-B778-F3078729FCCC}">
      <dgm:prSet/>
      <dgm:spPr/>
      <dgm:t>
        <a:bodyPr/>
        <a:lstStyle/>
        <a:p>
          <a:endParaRPr lang="en-US"/>
        </a:p>
      </dgm:t>
    </dgm:pt>
    <dgm:pt modelId="{5E4B8EDA-FE06-45B3-9DF9-8DF17245CE50}">
      <dgm:prSet/>
      <dgm:spPr/>
      <dgm:t>
        <a:bodyPr/>
        <a:lstStyle/>
        <a:p>
          <a:r>
            <a:rPr lang="pt-BR"/>
            <a:t>Workshop de sensibilização</a:t>
          </a:r>
          <a:endParaRPr lang="en-US"/>
        </a:p>
      </dgm:t>
    </dgm:pt>
    <dgm:pt modelId="{178B4A79-A369-4135-8D76-670F302C2AEF}" type="parTrans" cxnId="{4C310AF8-1A87-40C3-BCA7-9FD8759F2C19}">
      <dgm:prSet/>
      <dgm:spPr/>
      <dgm:t>
        <a:bodyPr/>
        <a:lstStyle/>
        <a:p>
          <a:endParaRPr lang="en-US"/>
        </a:p>
      </dgm:t>
    </dgm:pt>
    <dgm:pt modelId="{9DF9F584-26BD-482C-9E95-4C24AE5511DA}" type="sibTrans" cxnId="{4C310AF8-1A87-40C3-BCA7-9FD8759F2C19}">
      <dgm:prSet/>
      <dgm:spPr/>
      <dgm:t>
        <a:bodyPr/>
        <a:lstStyle/>
        <a:p>
          <a:endParaRPr lang="en-US"/>
        </a:p>
      </dgm:t>
    </dgm:pt>
    <dgm:pt modelId="{601BE825-2529-4F67-B2E0-E107027624BF}">
      <dgm:prSet/>
      <dgm:spPr/>
      <dgm:t>
        <a:bodyPr/>
        <a:lstStyle/>
        <a:p>
          <a:r>
            <a:rPr lang="pt-BR"/>
            <a:t>Diagnóstico:</a:t>
          </a:r>
          <a:endParaRPr lang="en-US"/>
        </a:p>
      </dgm:t>
    </dgm:pt>
    <dgm:pt modelId="{2C42FDB1-CD24-4E80-8C33-E454C949AEDD}" type="parTrans" cxnId="{D27925F4-7706-46FB-9C9A-27795015E55A}">
      <dgm:prSet/>
      <dgm:spPr/>
      <dgm:t>
        <a:bodyPr/>
        <a:lstStyle/>
        <a:p>
          <a:endParaRPr lang="en-US"/>
        </a:p>
      </dgm:t>
    </dgm:pt>
    <dgm:pt modelId="{A3481782-164C-4D80-89C1-9662E6BFD537}" type="sibTrans" cxnId="{D27925F4-7706-46FB-9C9A-27795015E55A}">
      <dgm:prSet/>
      <dgm:spPr/>
      <dgm:t>
        <a:bodyPr/>
        <a:lstStyle/>
        <a:p>
          <a:endParaRPr lang="en-US"/>
        </a:p>
      </dgm:t>
    </dgm:pt>
    <dgm:pt modelId="{7B0C6705-3396-401E-B386-759E85E83C50}">
      <dgm:prSet/>
      <dgm:spPr/>
      <dgm:t>
        <a:bodyPr/>
        <a:lstStyle/>
        <a:p>
          <a:r>
            <a:rPr lang="pt-BR"/>
            <a:t>Reuniões de definição</a:t>
          </a:r>
          <a:endParaRPr lang="en-US"/>
        </a:p>
      </dgm:t>
    </dgm:pt>
    <dgm:pt modelId="{3264E698-154A-41C0-BE14-74A7F7FECF11}" type="parTrans" cxnId="{4E79059E-EF4C-4B1E-AEF2-C2AD4D90E6C1}">
      <dgm:prSet/>
      <dgm:spPr/>
      <dgm:t>
        <a:bodyPr/>
        <a:lstStyle/>
        <a:p>
          <a:endParaRPr lang="en-US"/>
        </a:p>
      </dgm:t>
    </dgm:pt>
    <dgm:pt modelId="{B02E9DFF-9375-43FE-9AFE-C2D9255106D3}" type="sibTrans" cxnId="{4E79059E-EF4C-4B1E-AEF2-C2AD4D90E6C1}">
      <dgm:prSet/>
      <dgm:spPr/>
      <dgm:t>
        <a:bodyPr/>
        <a:lstStyle/>
        <a:p>
          <a:endParaRPr lang="en-US"/>
        </a:p>
      </dgm:t>
    </dgm:pt>
    <dgm:pt modelId="{F7C7C8D6-B2DA-4453-B348-F86F46DFAA39}">
      <dgm:prSet/>
      <dgm:spPr/>
      <dgm:t>
        <a:bodyPr/>
        <a:lstStyle/>
        <a:p>
          <a:r>
            <a:rPr lang="pt-BR"/>
            <a:t>Estabelecimento:</a:t>
          </a:r>
          <a:endParaRPr lang="en-US"/>
        </a:p>
      </dgm:t>
    </dgm:pt>
    <dgm:pt modelId="{1D3DB2FD-7F6A-4A30-9CC0-E46D26166BC8}" type="parTrans" cxnId="{BA03CEDF-76B1-41FC-B1C0-1EFF173E4A1A}">
      <dgm:prSet/>
      <dgm:spPr/>
      <dgm:t>
        <a:bodyPr/>
        <a:lstStyle/>
        <a:p>
          <a:endParaRPr lang="en-US"/>
        </a:p>
      </dgm:t>
    </dgm:pt>
    <dgm:pt modelId="{16213D61-8A3F-4DF2-B14C-1B2F515930AD}" type="sibTrans" cxnId="{BA03CEDF-76B1-41FC-B1C0-1EFF173E4A1A}">
      <dgm:prSet/>
      <dgm:spPr/>
      <dgm:t>
        <a:bodyPr/>
        <a:lstStyle/>
        <a:p>
          <a:endParaRPr lang="en-US"/>
        </a:p>
      </dgm:t>
    </dgm:pt>
    <dgm:pt modelId="{6C39AFCC-214A-4CBC-82BA-3F777244D41D}">
      <dgm:prSet/>
      <dgm:spPr/>
      <dgm:t>
        <a:bodyPr/>
        <a:lstStyle/>
        <a:p>
          <a:r>
            <a:rPr lang="pt-BR"/>
            <a:t>Reuniões informais</a:t>
          </a:r>
          <a:endParaRPr lang="en-US"/>
        </a:p>
      </dgm:t>
    </dgm:pt>
    <dgm:pt modelId="{1A058919-B78E-489F-B9A6-33B1831901C8}" type="parTrans" cxnId="{298A3CF8-DD75-4805-A0F5-3AD0A9DCB383}">
      <dgm:prSet/>
      <dgm:spPr/>
      <dgm:t>
        <a:bodyPr/>
        <a:lstStyle/>
        <a:p>
          <a:endParaRPr lang="en-US"/>
        </a:p>
      </dgm:t>
    </dgm:pt>
    <dgm:pt modelId="{C3B09F80-428E-408A-8498-F9E089EEDD5A}" type="sibTrans" cxnId="{298A3CF8-DD75-4805-A0F5-3AD0A9DCB383}">
      <dgm:prSet/>
      <dgm:spPr/>
      <dgm:t>
        <a:bodyPr/>
        <a:lstStyle/>
        <a:p>
          <a:endParaRPr lang="en-US"/>
        </a:p>
      </dgm:t>
    </dgm:pt>
    <dgm:pt modelId="{BD960A9B-B04E-4A17-8E87-3E2B89EB7901}">
      <dgm:prSet/>
      <dgm:spPr/>
      <dgm:t>
        <a:bodyPr/>
        <a:lstStyle/>
        <a:p>
          <a:r>
            <a:rPr lang="pt-BR"/>
            <a:t>Liderança com fortes características sociais e psicológicas</a:t>
          </a:r>
          <a:endParaRPr lang="en-US"/>
        </a:p>
      </dgm:t>
    </dgm:pt>
    <dgm:pt modelId="{882EC685-F804-42A1-A6F8-FAA6CDAC643D}" type="parTrans" cxnId="{5A4C9308-C031-40CA-9BD6-2D4209738E5E}">
      <dgm:prSet/>
      <dgm:spPr/>
      <dgm:t>
        <a:bodyPr/>
        <a:lstStyle/>
        <a:p>
          <a:endParaRPr lang="en-US"/>
        </a:p>
      </dgm:t>
    </dgm:pt>
    <dgm:pt modelId="{09DD215A-EECC-4777-ADE2-48BC8EA8DAC6}" type="sibTrans" cxnId="{5A4C9308-C031-40CA-9BD6-2D4209738E5E}">
      <dgm:prSet/>
      <dgm:spPr/>
      <dgm:t>
        <a:bodyPr/>
        <a:lstStyle/>
        <a:p>
          <a:endParaRPr lang="en-US"/>
        </a:p>
      </dgm:t>
    </dgm:pt>
    <dgm:pt modelId="{B75FEBC1-D5E8-4A23-A3AA-3D2AC88A51B5}">
      <dgm:prSet/>
      <dgm:spPr/>
      <dgm:t>
        <a:bodyPr/>
        <a:lstStyle/>
        <a:p>
          <a:r>
            <a:rPr lang="pt-BR"/>
            <a:t>Workshops esclarecedores</a:t>
          </a:r>
          <a:endParaRPr lang="en-US"/>
        </a:p>
      </dgm:t>
    </dgm:pt>
    <dgm:pt modelId="{73276F6C-04CE-4893-9190-BED3EA524E3E}" type="parTrans" cxnId="{D7E3BC5C-31EE-4AD8-90AC-8C6C0029234A}">
      <dgm:prSet/>
      <dgm:spPr/>
      <dgm:t>
        <a:bodyPr/>
        <a:lstStyle/>
        <a:p>
          <a:endParaRPr lang="en-US"/>
        </a:p>
      </dgm:t>
    </dgm:pt>
    <dgm:pt modelId="{9F9ED5B3-4B20-487A-8531-607067E324BF}" type="sibTrans" cxnId="{D7E3BC5C-31EE-4AD8-90AC-8C6C0029234A}">
      <dgm:prSet/>
      <dgm:spPr/>
      <dgm:t>
        <a:bodyPr/>
        <a:lstStyle/>
        <a:p>
          <a:endParaRPr lang="en-US"/>
        </a:p>
      </dgm:t>
    </dgm:pt>
    <dgm:pt modelId="{F8A6AD6C-1A42-479F-ACBA-01066F78D6DE}">
      <dgm:prSet/>
      <dgm:spPr/>
      <dgm:t>
        <a:bodyPr/>
        <a:lstStyle/>
        <a:p>
          <a:r>
            <a:rPr lang="pt-BR"/>
            <a:t>Ação</a:t>
          </a:r>
          <a:endParaRPr lang="en-US"/>
        </a:p>
      </dgm:t>
    </dgm:pt>
    <dgm:pt modelId="{C9B35BDA-983D-4FFE-BA5A-0FB5A7A40088}" type="parTrans" cxnId="{8FECB057-7ECD-4FC9-BA8A-CAC1E394D0B4}">
      <dgm:prSet/>
      <dgm:spPr/>
      <dgm:t>
        <a:bodyPr/>
        <a:lstStyle/>
        <a:p>
          <a:endParaRPr lang="en-US"/>
        </a:p>
      </dgm:t>
    </dgm:pt>
    <dgm:pt modelId="{63E5C588-40D2-416C-BF7B-4CEB18178B2C}" type="sibTrans" cxnId="{8FECB057-7ECD-4FC9-BA8A-CAC1E394D0B4}">
      <dgm:prSet/>
      <dgm:spPr/>
      <dgm:t>
        <a:bodyPr/>
        <a:lstStyle/>
        <a:p>
          <a:endParaRPr lang="en-US"/>
        </a:p>
      </dgm:t>
    </dgm:pt>
    <dgm:pt modelId="{BE8B82DC-1FB7-478C-A55E-271F80B058FE}">
      <dgm:prSet/>
      <dgm:spPr/>
      <dgm:t>
        <a:bodyPr/>
        <a:lstStyle/>
        <a:p>
          <a:r>
            <a:rPr lang="pt-BR"/>
            <a:t>Foruns de discussão</a:t>
          </a:r>
          <a:endParaRPr lang="en-US"/>
        </a:p>
      </dgm:t>
    </dgm:pt>
    <dgm:pt modelId="{9F1E000D-3AB3-40F7-816C-EAE9F07150BD}" type="parTrans" cxnId="{D9FF6537-6B93-4055-BB02-177FF693D245}">
      <dgm:prSet/>
      <dgm:spPr/>
      <dgm:t>
        <a:bodyPr/>
        <a:lstStyle/>
        <a:p>
          <a:endParaRPr lang="en-US"/>
        </a:p>
      </dgm:t>
    </dgm:pt>
    <dgm:pt modelId="{517FDDE5-45BB-44FD-BFF0-35C3DC5ACD9D}" type="sibTrans" cxnId="{D9FF6537-6B93-4055-BB02-177FF693D245}">
      <dgm:prSet/>
      <dgm:spPr/>
      <dgm:t>
        <a:bodyPr/>
        <a:lstStyle/>
        <a:p>
          <a:endParaRPr lang="en-US"/>
        </a:p>
      </dgm:t>
    </dgm:pt>
    <dgm:pt modelId="{5054FA85-81A4-4806-89BF-B7E5E992BCFB}">
      <dgm:prSet/>
      <dgm:spPr/>
      <dgm:t>
        <a:bodyPr/>
        <a:lstStyle/>
        <a:p>
          <a:r>
            <a:rPr lang="pt-BR"/>
            <a:t>Melhor do empregado</a:t>
          </a:r>
          <a:endParaRPr lang="en-US"/>
        </a:p>
      </dgm:t>
    </dgm:pt>
    <dgm:pt modelId="{E6ADD3BB-04BC-4BA0-AAAE-A82F227B1183}" type="parTrans" cxnId="{01F9D913-2E06-4A64-B48A-2D26CDA506DD}">
      <dgm:prSet/>
      <dgm:spPr/>
      <dgm:t>
        <a:bodyPr/>
        <a:lstStyle/>
        <a:p>
          <a:endParaRPr lang="en-US"/>
        </a:p>
      </dgm:t>
    </dgm:pt>
    <dgm:pt modelId="{18728A9C-FB0E-4918-8BA1-71BF440CD37B}" type="sibTrans" cxnId="{01F9D913-2E06-4A64-B48A-2D26CDA506DD}">
      <dgm:prSet/>
      <dgm:spPr/>
      <dgm:t>
        <a:bodyPr/>
        <a:lstStyle/>
        <a:p>
          <a:endParaRPr lang="en-US"/>
        </a:p>
      </dgm:t>
    </dgm:pt>
    <dgm:pt modelId="{F8522E15-1F30-4F66-B655-444B199A7069}">
      <dgm:prSet/>
      <dgm:spPr/>
      <dgm:t>
        <a:bodyPr/>
        <a:lstStyle/>
        <a:p>
          <a:r>
            <a:rPr lang="pt-BR"/>
            <a:t>Quadro de conquistas</a:t>
          </a:r>
          <a:endParaRPr lang="en-US"/>
        </a:p>
      </dgm:t>
    </dgm:pt>
    <dgm:pt modelId="{4F92F590-FE83-4E78-BC27-FBF5FB227639}" type="parTrans" cxnId="{9E3DF10B-7C01-49D9-A5F8-E332703518BD}">
      <dgm:prSet/>
      <dgm:spPr/>
      <dgm:t>
        <a:bodyPr/>
        <a:lstStyle/>
        <a:p>
          <a:endParaRPr lang="en-US"/>
        </a:p>
      </dgm:t>
    </dgm:pt>
    <dgm:pt modelId="{BFA0CEC8-FA8C-4A5A-AE61-F987844E2BF2}" type="sibTrans" cxnId="{9E3DF10B-7C01-49D9-A5F8-E332703518BD}">
      <dgm:prSet/>
      <dgm:spPr/>
      <dgm:t>
        <a:bodyPr/>
        <a:lstStyle/>
        <a:p>
          <a:endParaRPr lang="en-US"/>
        </a:p>
      </dgm:t>
    </dgm:pt>
    <dgm:pt modelId="{0D532209-C344-46E2-918E-03E32B3A00C7}">
      <dgm:prSet/>
      <dgm:spPr/>
      <dgm:t>
        <a:bodyPr/>
        <a:lstStyle/>
        <a:p>
          <a:r>
            <a:rPr lang="pt-BR"/>
            <a:t>Aprendizagem</a:t>
          </a:r>
          <a:endParaRPr lang="en-US"/>
        </a:p>
      </dgm:t>
    </dgm:pt>
    <dgm:pt modelId="{D27F5486-4D28-45B9-A30E-5E2418BA77FB}" type="parTrans" cxnId="{145DD16F-B89B-47C8-9F79-43C9FAB08231}">
      <dgm:prSet/>
      <dgm:spPr/>
      <dgm:t>
        <a:bodyPr/>
        <a:lstStyle/>
        <a:p>
          <a:endParaRPr lang="en-US"/>
        </a:p>
      </dgm:t>
    </dgm:pt>
    <dgm:pt modelId="{5413C244-57D2-4CBF-B754-1F6B0EE3C2F6}" type="sibTrans" cxnId="{145DD16F-B89B-47C8-9F79-43C9FAB08231}">
      <dgm:prSet/>
      <dgm:spPr/>
      <dgm:t>
        <a:bodyPr/>
        <a:lstStyle/>
        <a:p>
          <a:endParaRPr lang="en-US"/>
        </a:p>
      </dgm:t>
    </dgm:pt>
    <dgm:pt modelId="{CD5F82DC-FD47-45F0-8B7E-315E098C0971}">
      <dgm:prSet/>
      <dgm:spPr/>
      <dgm:t>
        <a:bodyPr/>
        <a:lstStyle/>
        <a:p>
          <a:r>
            <a:rPr lang="pt-BR"/>
            <a:t>Reuniões sem hierarquias</a:t>
          </a:r>
          <a:endParaRPr lang="en-US"/>
        </a:p>
      </dgm:t>
    </dgm:pt>
    <dgm:pt modelId="{0B9B6C9B-4114-4FBE-86D9-4727DA50F36D}" type="parTrans" cxnId="{A5E96B88-431A-4616-BA7D-7151F7095345}">
      <dgm:prSet/>
      <dgm:spPr/>
      <dgm:t>
        <a:bodyPr/>
        <a:lstStyle/>
        <a:p>
          <a:endParaRPr lang="en-US"/>
        </a:p>
      </dgm:t>
    </dgm:pt>
    <dgm:pt modelId="{17F03771-4EDA-4173-AB6D-70081221B588}" type="sibTrans" cxnId="{A5E96B88-431A-4616-BA7D-7151F7095345}">
      <dgm:prSet/>
      <dgm:spPr/>
      <dgm:t>
        <a:bodyPr/>
        <a:lstStyle/>
        <a:p>
          <a:endParaRPr lang="en-US"/>
        </a:p>
      </dgm:t>
    </dgm:pt>
    <dgm:pt modelId="{1BB51A83-5B5F-4A5F-8510-F30C38B3AD3C}">
      <dgm:prSet/>
      <dgm:spPr/>
      <dgm:t>
        <a:bodyPr/>
        <a:lstStyle/>
        <a:p>
          <a:r>
            <a:rPr lang="pt-BR"/>
            <a:t>Reompensas em benefícios para os contribuintes da iniciativa</a:t>
          </a:r>
          <a:endParaRPr lang="en-US"/>
        </a:p>
      </dgm:t>
    </dgm:pt>
    <dgm:pt modelId="{67EE832C-67CB-4325-A4F6-039EBA5F9F45}" type="parTrans" cxnId="{0AF0D8A2-F304-4627-A8DF-CE4FEB88831E}">
      <dgm:prSet/>
      <dgm:spPr/>
      <dgm:t>
        <a:bodyPr/>
        <a:lstStyle/>
        <a:p>
          <a:endParaRPr lang="en-US"/>
        </a:p>
      </dgm:t>
    </dgm:pt>
    <dgm:pt modelId="{708E6F9A-B9A7-4DEA-A771-3E06E21AC94B}" type="sibTrans" cxnId="{0AF0D8A2-F304-4627-A8DF-CE4FEB88831E}">
      <dgm:prSet/>
      <dgm:spPr/>
      <dgm:t>
        <a:bodyPr/>
        <a:lstStyle/>
        <a:p>
          <a:endParaRPr lang="en-US"/>
        </a:p>
      </dgm:t>
    </dgm:pt>
    <dgm:pt modelId="{E68BA6AC-61DF-4DAC-9A9D-91D2C138131D}" type="pres">
      <dgm:prSet presAssocID="{EFA9D027-553E-4984-8868-914AAA4343A2}" presName="root" presStyleCnt="0">
        <dgm:presLayoutVars>
          <dgm:dir/>
          <dgm:resizeHandles val="exact"/>
        </dgm:presLayoutVars>
      </dgm:prSet>
      <dgm:spPr/>
    </dgm:pt>
    <dgm:pt modelId="{1E7DD383-A601-4B7E-A582-7DB964D1070A}" type="pres">
      <dgm:prSet presAssocID="{70B2D990-D393-45E7-8A53-C67707D11CD5}" presName="compNode" presStyleCnt="0"/>
      <dgm:spPr/>
    </dgm:pt>
    <dgm:pt modelId="{5A762241-73D1-4993-9A73-56EC2BDC4B88}" type="pres">
      <dgm:prSet presAssocID="{70B2D990-D393-45E7-8A53-C67707D11CD5}" presName="bgRect" presStyleLbl="bgShp" presStyleIdx="0" presStyleCnt="5"/>
      <dgm:spPr/>
    </dgm:pt>
    <dgm:pt modelId="{AC91B6AF-E99C-41C8-8EA0-F6B7E6C3BC0D}" type="pres">
      <dgm:prSet presAssocID="{70B2D990-D393-45E7-8A53-C67707D11C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ada"/>
        </a:ext>
      </dgm:extLst>
    </dgm:pt>
    <dgm:pt modelId="{CDFBE59E-FF5A-4F70-B70F-A6ADA8C151B3}" type="pres">
      <dgm:prSet presAssocID="{70B2D990-D393-45E7-8A53-C67707D11CD5}" presName="spaceRect" presStyleCnt="0"/>
      <dgm:spPr/>
    </dgm:pt>
    <dgm:pt modelId="{4161F099-9CD3-43EF-965C-9A9B90C0B998}" type="pres">
      <dgm:prSet presAssocID="{70B2D990-D393-45E7-8A53-C67707D11CD5}" presName="parTx" presStyleLbl="revTx" presStyleIdx="0" presStyleCnt="10">
        <dgm:presLayoutVars>
          <dgm:chMax val="0"/>
          <dgm:chPref val="0"/>
        </dgm:presLayoutVars>
      </dgm:prSet>
      <dgm:spPr/>
    </dgm:pt>
    <dgm:pt modelId="{BADDA030-A438-450D-B9E1-597E37414C8F}" type="pres">
      <dgm:prSet presAssocID="{70B2D990-D393-45E7-8A53-C67707D11CD5}" presName="desTx" presStyleLbl="revTx" presStyleIdx="1" presStyleCnt="10">
        <dgm:presLayoutVars/>
      </dgm:prSet>
      <dgm:spPr/>
    </dgm:pt>
    <dgm:pt modelId="{1026D3A8-F465-487F-8DD7-6F4366BD50BB}" type="pres">
      <dgm:prSet presAssocID="{A21A8062-EE48-483B-A741-B0C249C023C7}" presName="sibTrans" presStyleCnt="0"/>
      <dgm:spPr/>
    </dgm:pt>
    <dgm:pt modelId="{B20FFA04-D7BA-4013-82C9-ECBAA297B6A8}" type="pres">
      <dgm:prSet presAssocID="{601BE825-2529-4F67-B2E0-E107027624BF}" presName="compNode" presStyleCnt="0"/>
      <dgm:spPr/>
    </dgm:pt>
    <dgm:pt modelId="{47D89A0B-CCA6-47E9-822C-56638F889157}" type="pres">
      <dgm:prSet presAssocID="{601BE825-2529-4F67-B2E0-E107027624BF}" presName="bgRect" presStyleLbl="bgShp" presStyleIdx="1" presStyleCnt="5"/>
      <dgm:spPr/>
    </dgm:pt>
    <dgm:pt modelId="{2012A239-F321-4CD0-9EF4-F3914F38E9FA}" type="pres">
      <dgm:prSet presAssocID="{601BE825-2529-4F67-B2E0-E107027624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B9DB3692-4BC3-44BB-942D-CF560244FE1B}" type="pres">
      <dgm:prSet presAssocID="{601BE825-2529-4F67-B2E0-E107027624BF}" presName="spaceRect" presStyleCnt="0"/>
      <dgm:spPr/>
    </dgm:pt>
    <dgm:pt modelId="{9757F396-5F92-45BF-8355-6CBF7B151E07}" type="pres">
      <dgm:prSet presAssocID="{601BE825-2529-4F67-B2E0-E107027624BF}" presName="parTx" presStyleLbl="revTx" presStyleIdx="2" presStyleCnt="10">
        <dgm:presLayoutVars>
          <dgm:chMax val="0"/>
          <dgm:chPref val="0"/>
        </dgm:presLayoutVars>
      </dgm:prSet>
      <dgm:spPr/>
    </dgm:pt>
    <dgm:pt modelId="{A2407C66-6CEF-45D6-BCA5-63D4A56A3B7C}" type="pres">
      <dgm:prSet presAssocID="{601BE825-2529-4F67-B2E0-E107027624BF}" presName="desTx" presStyleLbl="revTx" presStyleIdx="3" presStyleCnt="10">
        <dgm:presLayoutVars/>
      </dgm:prSet>
      <dgm:spPr/>
    </dgm:pt>
    <dgm:pt modelId="{FFA1C32A-D891-419C-8338-ADF43A8D9762}" type="pres">
      <dgm:prSet presAssocID="{A3481782-164C-4D80-89C1-9662E6BFD537}" presName="sibTrans" presStyleCnt="0"/>
      <dgm:spPr/>
    </dgm:pt>
    <dgm:pt modelId="{F3D03AB3-036F-4EE4-901B-7E9AFF834177}" type="pres">
      <dgm:prSet presAssocID="{F7C7C8D6-B2DA-4453-B348-F86F46DFAA39}" presName="compNode" presStyleCnt="0"/>
      <dgm:spPr/>
    </dgm:pt>
    <dgm:pt modelId="{3589DB3C-9CD6-40C9-8FF2-BB52452FE01B}" type="pres">
      <dgm:prSet presAssocID="{F7C7C8D6-B2DA-4453-B348-F86F46DFAA39}" presName="bgRect" presStyleLbl="bgShp" presStyleIdx="2" presStyleCnt="5"/>
      <dgm:spPr/>
    </dgm:pt>
    <dgm:pt modelId="{71BB08E4-FE3C-47AD-92E5-4684CA2AB307}" type="pres">
      <dgm:prSet presAssocID="{F7C7C8D6-B2DA-4453-B348-F86F46DFAA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C7EE5038-F943-4CCE-8023-7E30B2BF328F}" type="pres">
      <dgm:prSet presAssocID="{F7C7C8D6-B2DA-4453-B348-F86F46DFAA39}" presName="spaceRect" presStyleCnt="0"/>
      <dgm:spPr/>
    </dgm:pt>
    <dgm:pt modelId="{C10EC618-BDD8-40C9-9B0C-0BC4F3762C97}" type="pres">
      <dgm:prSet presAssocID="{F7C7C8D6-B2DA-4453-B348-F86F46DFAA39}" presName="parTx" presStyleLbl="revTx" presStyleIdx="4" presStyleCnt="10">
        <dgm:presLayoutVars>
          <dgm:chMax val="0"/>
          <dgm:chPref val="0"/>
        </dgm:presLayoutVars>
      </dgm:prSet>
      <dgm:spPr/>
    </dgm:pt>
    <dgm:pt modelId="{6ECEFEE4-C68C-4F5D-8E5C-B5FB11E05F7B}" type="pres">
      <dgm:prSet presAssocID="{F7C7C8D6-B2DA-4453-B348-F86F46DFAA39}" presName="desTx" presStyleLbl="revTx" presStyleIdx="5" presStyleCnt="10">
        <dgm:presLayoutVars/>
      </dgm:prSet>
      <dgm:spPr/>
    </dgm:pt>
    <dgm:pt modelId="{574DCF76-599D-4118-BCA4-9DE8926A4320}" type="pres">
      <dgm:prSet presAssocID="{16213D61-8A3F-4DF2-B14C-1B2F515930AD}" presName="sibTrans" presStyleCnt="0"/>
      <dgm:spPr/>
    </dgm:pt>
    <dgm:pt modelId="{0766E96F-CF1D-48CB-8BD2-53AFC35E0F42}" type="pres">
      <dgm:prSet presAssocID="{F8A6AD6C-1A42-479F-ACBA-01066F78D6DE}" presName="compNode" presStyleCnt="0"/>
      <dgm:spPr/>
    </dgm:pt>
    <dgm:pt modelId="{F447BA61-051C-4167-B733-2ED3D6C29FDA}" type="pres">
      <dgm:prSet presAssocID="{F8A6AD6C-1A42-479F-ACBA-01066F78D6DE}" presName="bgRect" presStyleLbl="bgShp" presStyleIdx="3" presStyleCnt="5"/>
      <dgm:spPr/>
    </dgm:pt>
    <dgm:pt modelId="{466C66F1-5B55-4C5A-99B9-FDC3A82B851D}" type="pres">
      <dgm:prSet presAssocID="{F8A6AD6C-1A42-479F-ACBA-01066F78D6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065A525-E19E-476E-806B-D413381A3FFD}" type="pres">
      <dgm:prSet presAssocID="{F8A6AD6C-1A42-479F-ACBA-01066F78D6DE}" presName="spaceRect" presStyleCnt="0"/>
      <dgm:spPr/>
    </dgm:pt>
    <dgm:pt modelId="{12DB07C5-C1AE-4469-8BD5-E574F58B2C11}" type="pres">
      <dgm:prSet presAssocID="{F8A6AD6C-1A42-479F-ACBA-01066F78D6DE}" presName="parTx" presStyleLbl="revTx" presStyleIdx="6" presStyleCnt="10">
        <dgm:presLayoutVars>
          <dgm:chMax val="0"/>
          <dgm:chPref val="0"/>
        </dgm:presLayoutVars>
      </dgm:prSet>
      <dgm:spPr/>
    </dgm:pt>
    <dgm:pt modelId="{5A624613-6A38-4153-9967-7B0EE959AF7A}" type="pres">
      <dgm:prSet presAssocID="{F8A6AD6C-1A42-479F-ACBA-01066F78D6DE}" presName="desTx" presStyleLbl="revTx" presStyleIdx="7" presStyleCnt="10">
        <dgm:presLayoutVars/>
      </dgm:prSet>
      <dgm:spPr/>
    </dgm:pt>
    <dgm:pt modelId="{157FB5DF-A03C-46CD-99BF-57B01CA60D10}" type="pres">
      <dgm:prSet presAssocID="{63E5C588-40D2-416C-BF7B-4CEB18178B2C}" presName="sibTrans" presStyleCnt="0"/>
      <dgm:spPr/>
    </dgm:pt>
    <dgm:pt modelId="{834EA216-E0EB-496F-AF30-5BBAD244689F}" type="pres">
      <dgm:prSet presAssocID="{0D532209-C344-46E2-918E-03E32B3A00C7}" presName="compNode" presStyleCnt="0"/>
      <dgm:spPr/>
    </dgm:pt>
    <dgm:pt modelId="{490D6B48-CBF5-4729-A86F-C7D3F3DBB3B8}" type="pres">
      <dgm:prSet presAssocID="{0D532209-C344-46E2-918E-03E32B3A00C7}" presName="bgRect" presStyleLbl="bgShp" presStyleIdx="4" presStyleCnt="5"/>
      <dgm:spPr/>
    </dgm:pt>
    <dgm:pt modelId="{7F2D0635-2C3A-4E83-B948-DD3174DFC24C}" type="pres">
      <dgm:prSet presAssocID="{0D532209-C344-46E2-918E-03E32B3A00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C364722B-220D-4030-82BF-CFB3B5B54C4C}" type="pres">
      <dgm:prSet presAssocID="{0D532209-C344-46E2-918E-03E32B3A00C7}" presName="spaceRect" presStyleCnt="0"/>
      <dgm:spPr/>
    </dgm:pt>
    <dgm:pt modelId="{3194E36D-9A64-4D88-B9F9-7AF7B179EE38}" type="pres">
      <dgm:prSet presAssocID="{0D532209-C344-46E2-918E-03E32B3A00C7}" presName="parTx" presStyleLbl="revTx" presStyleIdx="8" presStyleCnt="10">
        <dgm:presLayoutVars>
          <dgm:chMax val="0"/>
          <dgm:chPref val="0"/>
        </dgm:presLayoutVars>
      </dgm:prSet>
      <dgm:spPr/>
    </dgm:pt>
    <dgm:pt modelId="{723DAFC4-4A84-44B4-B7B5-FD598E4F00A3}" type="pres">
      <dgm:prSet presAssocID="{0D532209-C344-46E2-918E-03E32B3A00C7}" presName="desTx" presStyleLbl="revTx" presStyleIdx="9" presStyleCnt="10">
        <dgm:presLayoutVars/>
      </dgm:prSet>
      <dgm:spPr/>
    </dgm:pt>
  </dgm:ptLst>
  <dgm:cxnLst>
    <dgm:cxn modelId="{5A4C9308-C031-40CA-9BD6-2D4209738E5E}" srcId="{F7C7C8D6-B2DA-4453-B348-F86F46DFAA39}" destId="{BD960A9B-B04E-4A17-8E87-3E2B89EB7901}" srcOrd="1" destOrd="0" parTransId="{882EC685-F804-42A1-A6F8-FAA6CDAC643D}" sibTransId="{09DD215A-EECC-4777-ADE2-48BC8EA8DAC6}"/>
    <dgm:cxn modelId="{9E3DF10B-7C01-49D9-A5F8-E332703518BD}" srcId="{F8A6AD6C-1A42-479F-ACBA-01066F78D6DE}" destId="{F8522E15-1F30-4F66-B655-444B199A7069}" srcOrd="2" destOrd="0" parTransId="{4F92F590-FE83-4E78-BC27-FBF5FB227639}" sibTransId="{BFA0CEC8-FA8C-4A5A-AE61-F987844E2BF2}"/>
    <dgm:cxn modelId="{47144D0E-BD55-4926-8E53-481BDEB12DEE}" type="presOf" srcId="{F7C7C8D6-B2DA-4453-B348-F86F46DFAA39}" destId="{C10EC618-BDD8-40C9-9B0C-0BC4F3762C97}" srcOrd="0" destOrd="0" presId="urn:microsoft.com/office/officeart/2018/2/layout/IconVerticalSolidList"/>
    <dgm:cxn modelId="{01F9D913-2E06-4A64-B48A-2D26CDA506DD}" srcId="{F8A6AD6C-1A42-479F-ACBA-01066F78D6DE}" destId="{5054FA85-81A4-4806-89BF-B7E5E992BCFB}" srcOrd="1" destOrd="0" parTransId="{E6ADD3BB-04BC-4BA0-AAAE-A82F227B1183}" sibTransId="{18728A9C-FB0E-4918-8BA1-71BF440CD37B}"/>
    <dgm:cxn modelId="{FC862526-7395-44FA-B73F-E9304EE420A1}" type="presOf" srcId="{70B2D990-D393-45E7-8A53-C67707D11CD5}" destId="{4161F099-9CD3-43EF-965C-9A9B90C0B998}" srcOrd="0" destOrd="0" presId="urn:microsoft.com/office/officeart/2018/2/layout/IconVerticalSolidList"/>
    <dgm:cxn modelId="{20DCA42B-34A7-48BD-B778-F3078729FCCC}" srcId="{EFA9D027-553E-4984-8868-914AAA4343A2}" destId="{70B2D990-D393-45E7-8A53-C67707D11CD5}" srcOrd="0" destOrd="0" parTransId="{C96D4FC1-C67A-409F-88B1-69A139702282}" sibTransId="{A21A8062-EE48-483B-A741-B0C249C023C7}"/>
    <dgm:cxn modelId="{AE0C9B2C-2668-487E-9D03-9FFD0CC4BCBB}" type="presOf" srcId="{F8522E15-1F30-4F66-B655-444B199A7069}" destId="{5A624613-6A38-4153-9967-7B0EE959AF7A}" srcOrd="0" destOrd="2" presId="urn:microsoft.com/office/officeart/2018/2/layout/IconVerticalSolidList"/>
    <dgm:cxn modelId="{D9FF6537-6B93-4055-BB02-177FF693D245}" srcId="{F8A6AD6C-1A42-479F-ACBA-01066F78D6DE}" destId="{BE8B82DC-1FB7-478C-A55E-271F80B058FE}" srcOrd="0" destOrd="0" parTransId="{9F1E000D-3AB3-40F7-816C-EAE9F07150BD}" sibTransId="{517FDDE5-45BB-44FD-BFF0-35C3DC5ACD9D}"/>
    <dgm:cxn modelId="{D7E3BC5C-31EE-4AD8-90AC-8C6C0029234A}" srcId="{F7C7C8D6-B2DA-4453-B348-F86F46DFAA39}" destId="{B75FEBC1-D5E8-4A23-A3AA-3D2AC88A51B5}" srcOrd="2" destOrd="0" parTransId="{73276F6C-04CE-4893-9190-BED3EA524E3E}" sibTransId="{9F9ED5B3-4B20-487A-8531-607067E324BF}"/>
    <dgm:cxn modelId="{D875FC62-DEC8-496B-90DD-CA1DF8B367DE}" type="presOf" srcId="{EFA9D027-553E-4984-8868-914AAA4343A2}" destId="{E68BA6AC-61DF-4DAC-9A9D-91D2C138131D}" srcOrd="0" destOrd="0" presId="urn:microsoft.com/office/officeart/2018/2/layout/IconVerticalSolidList"/>
    <dgm:cxn modelId="{DE7B0F48-9AAF-40FD-8D89-8015968DBFBD}" type="presOf" srcId="{5E4B8EDA-FE06-45B3-9DF9-8DF17245CE50}" destId="{BADDA030-A438-450D-B9E1-597E37414C8F}" srcOrd="0" destOrd="0" presId="urn:microsoft.com/office/officeart/2018/2/layout/IconVerticalSolidList"/>
    <dgm:cxn modelId="{39BB1D6E-8555-4034-9F89-11ADD9BA306C}" type="presOf" srcId="{7B0C6705-3396-401E-B386-759E85E83C50}" destId="{A2407C66-6CEF-45D6-BCA5-63D4A56A3B7C}" srcOrd="0" destOrd="0" presId="urn:microsoft.com/office/officeart/2018/2/layout/IconVerticalSolidList"/>
    <dgm:cxn modelId="{E9831B6F-989D-45E2-8CB1-0AA03BBA5C54}" type="presOf" srcId="{BD960A9B-B04E-4A17-8E87-3E2B89EB7901}" destId="{6ECEFEE4-C68C-4F5D-8E5C-B5FB11E05F7B}" srcOrd="0" destOrd="1" presId="urn:microsoft.com/office/officeart/2018/2/layout/IconVerticalSolidList"/>
    <dgm:cxn modelId="{145DD16F-B89B-47C8-9F79-43C9FAB08231}" srcId="{EFA9D027-553E-4984-8868-914AAA4343A2}" destId="{0D532209-C344-46E2-918E-03E32B3A00C7}" srcOrd="4" destOrd="0" parTransId="{D27F5486-4D28-45B9-A30E-5E2418BA77FB}" sibTransId="{5413C244-57D2-4CBF-B754-1F6B0EE3C2F6}"/>
    <dgm:cxn modelId="{8FECB057-7ECD-4FC9-BA8A-CAC1E394D0B4}" srcId="{EFA9D027-553E-4984-8868-914AAA4343A2}" destId="{F8A6AD6C-1A42-479F-ACBA-01066F78D6DE}" srcOrd="3" destOrd="0" parTransId="{C9B35BDA-983D-4FFE-BA5A-0FB5A7A40088}" sibTransId="{63E5C588-40D2-416C-BF7B-4CEB18178B2C}"/>
    <dgm:cxn modelId="{8E1C4079-0797-4297-A6C0-C84F66F0922C}" type="presOf" srcId="{0D532209-C344-46E2-918E-03E32B3A00C7}" destId="{3194E36D-9A64-4D88-B9F9-7AF7B179EE38}" srcOrd="0" destOrd="0" presId="urn:microsoft.com/office/officeart/2018/2/layout/IconVerticalSolidList"/>
    <dgm:cxn modelId="{62B3477C-1421-466A-95BB-4CECAB4162D1}" type="presOf" srcId="{CD5F82DC-FD47-45F0-8B7E-315E098C0971}" destId="{723DAFC4-4A84-44B4-B7B5-FD598E4F00A3}" srcOrd="0" destOrd="0" presId="urn:microsoft.com/office/officeart/2018/2/layout/IconVerticalSolidList"/>
    <dgm:cxn modelId="{EFB85987-B788-4B40-8CF4-F8927A1FE476}" type="presOf" srcId="{F8A6AD6C-1A42-479F-ACBA-01066F78D6DE}" destId="{12DB07C5-C1AE-4469-8BD5-E574F58B2C11}" srcOrd="0" destOrd="0" presId="urn:microsoft.com/office/officeart/2018/2/layout/IconVerticalSolidList"/>
    <dgm:cxn modelId="{A5E96B88-431A-4616-BA7D-7151F7095345}" srcId="{0D532209-C344-46E2-918E-03E32B3A00C7}" destId="{CD5F82DC-FD47-45F0-8B7E-315E098C0971}" srcOrd="0" destOrd="0" parTransId="{0B9B6C9B-4114-4FBE-86D9-4727DA50F36D}" sibTransId="{17F03771-4EDA-4173-AB6D-70081221B588}"/>
    <dgm:cxn modelId="{2DF8D49D-4893-4F43-B8DA-441A43CCF5CE}" type="presOf" srcId="{1BB51A83-5B5F-4A5F-8510-F30C38B3AD3C}" destId="{723DAFC4-4A84-44B4-B7B5-FD598E4F00A3}" srcOrd="0" destOrd="1" presId="urn:microsoft.com/office/officeart/2018/2/layout/IconVerticalSolidList"/>
    <dgm:cxn modelId="{4E79059E-EF4C-4B1E-AEF2-C2AD4D90E6C1}" srcId="{601BE825-2529-4F67-B2E0-E107027624BF}" destId="{7B0C6705-3396-401E-B386-759E85E83C50}" srcOrd="0" destOrd="0" parTransId="{3264E698-154A-41C0-BE14-74A7F7FECF11}" sibTransId="{B02E9DFF-9375-43FE-9AFE-C2D9255106D3}"/>
    <dgm:cxn modelId="{0AF0D8A2-F304-4627-A8DF-CE4FEB88831E}" srcId="{0D532209-C344-46E2-918E-03E32B3A00C7}" destId="{1BB51A83-5B5F-4A5F-8510-F30C38B3AD3C}" srcOrd="1" destOrd="0" parTransId="{67EE832C-67CB-4325-A4F6-039EBA5F9F45}" sibTransId="{708E6F9A-B9A7-4DEA-A771-3E06E21AC94B}"/>
    <dgm:cxn modelId="{7320D9B1-5FB3-4B29-8488-896F4419A925}" type="presOf" srcId="{B75FEBC1-D5E8-4A23-A3AA-3D2AC88A51B5}" destId="{6ECEFEE4-C68C-4F5D-8E5C-B5FB11E05F7B}" srcOrd="0" destOrd="2" presId="urn:microsoft.com/office/officeart/2018/2/layout/IconVerticalSolidList"/>
    <dgm:cxn modelId="{7CC4EBBF-C83C-42E8-958D-5714692F6ACE}" type="presOf" srcId="{6C39AFCC-214A-4CBC-82BA-3F777244D41D}" destId="{6ECEFEE4-C68C-4F5D-8E5C-B5FB11E05F7B}" srcOrd="0" destOrd="0" presId="urn:microsoft.com/office/officeart/2018/2/layout/IconVerticalSolidList"/>
    <dgm:cxn modelId="{BA03CEDF-76B1-41FC-B1C0-1EFF173E4A1A}" srcId="{EFA9D027-553E-4984-8868-914AAA4343A2}" destId="{F7C7C8D6-B2DA-4453-B348-F86F46DFAA39}" srcOrd="2" destOrd="0" parTransId="{1D3DB2FD-7F6A-4A30-9CC0-E46D26166BC8}" sibTransId="{16213D61-8A3F-4DF2-B14C-1B2F515930AD}"/>
    <dgm:cxn modelId="{FC0BA5E1-AC43-4C82-BB04-93F52E030A57}" type="presOf" srcId="{601BE825-2529-4F67-B2E0-E107027624BF}" destId="{9757F396-5F92-45BF-8355-6CBF7B151E07}" srcOrd="0" destOrd="0" presId="urn:microsoft.com/office/officeart/2018/2/layout/IconVerticalSolidList"/>
    <dgm:cxn modelId="{D27925F4-7706-46FB-9C9A-27795015E55A}" srcId="{EFA9D027-553E-4984-8868-914AAA4343A2}" destId="{601BE825-2529-4F67-B2E0-E107027624BF}" srcOrd="1" destOrd="0" parTransId="{2C42FDB1-CD24-4E80-8C33-E454C949AEDD}" sibTransId="{A3481782-164C-4D80-89C1-9662E6BFD537}"/>
    <dgm:cxn modelId="{4C310AF8-1A87-40C3-BCA7-9FD8759F2C19}" srcId="{70B2D990-D393-45E7-8A53-C67707D11CD5}" destId="{5E4B8EDA-FE06-45B3-9DF9-8DF17245CE50}" srcOrd="0" destOrd="0" parTransId="{178B4A79-A369-4135-8D76-670F302C2AEF}" sibTransId="{9DF9F584-26BD-482C-9E95-4C24AE5511DA}"/>
    <dgm:cxn modelId="{298A3CF8-DD75-4805-A0F5-3AD0A9DCB383}" srcId="{F7C7C8D6-B2DA-4453-B348-F86F46DFAA39}" destId="{6C39AFCC-214A-4CBC-82BA-3F777244D41D}" srcOrd="0" destOrd="0" parTransId="{1A058919-B78E-489F-B9A6-33B1831901C8}" sibTransId="{C3B09F80-428E-408A-8498-F9E089EEDD5A}"/>
    <dgm:cxn modelId="{74B09DFA-49A5-479F-91FE-C2120D9AFE22}" type="presOf" srcId="{BE8B82DC-1FB7-478C-A55E-271F80B058FE}" destId="{5A624613-6A38-4153-9967-7B0EE959AF7A}" srcOrd="0" destOrd="0" presId="urn:microsoft.com/office/officeart/2018/2/layout/IconVerticalSolidList"/>
    <dgm:cxn modelId="{32CE6AFE-1A62-4034-B0DA-8D6756322519}" type="presOf" srcId="{5054FA85-81A4-4806-89BF-B7E5E992BCFB}" destId="{5A624613-6A38-4153-9967-7B0EE959AF7A}" srcOrd="0" destOrd="1" presId="urn:microsoft.com/office/officeart/2018/2/layout/IconVerticalSolidList"/>
    <dgm:cxn modelId="{9A0AEBC1-575C-434D-B91F-C550F684FECF}" type="presParOf" srcId="{E68BA6AC-61DF-4DAC-9A9D-91D2C138131D}" destId="{1E7DD383-A601-4B7E-A582-7DB964D1070A}" srcOrd="0" destOrd="0" presId="urn:microsoft.com/office/officeart/2018/2/layout/IconVerticalSolidList"/>
    <dgm:cxn modelId="{C8657753-A599-4AEB-B382-2D37C535F560}" type="presParOf" srcId="{1E7DD383-A601-4B7E-A582-7DB964D1070A}" destId="{5A762241-73D1-4993-9A73-56EC2BDC4B88}" srcOrd="0" destOrd="0" presId="urn:microsoft.com/office/officeart/2018/2/layout/IconVerticalSolidList"/>
    <dgm:cxn modelId="{21BE3CFE-1E5A-433B-8CAE-9A348F539CC7}" type="presParOf" srcId="{1E7DD383-A601-4B7E-A582-7DB964D1070A}" destId="{AC91B6AF-E99C-41C8-8EA0-F6B7E6C3BC0D}" srcOrd="1" destOrd="0" presId="urn:microsoft.com/office/officeart/2018/2/layout/IconVerticalSolidList"/>
    <dgm:cxn modelId="{14760F12-2C5B-446D-92C9-8AD3180316FA}" type="presParOf" srcId="{1E7DD383-A601-4B7E-A582-7DB964D1070A}" destId="{CDFBE59E-FF5A-4F70-B70F-A6ADA8C151B3}" srcOrd="2" destOrd="0" presId="urn:microsoft.com/office/officeart/2018/2/layout/IconVerticalSolidList"/>
    <dgm:cxn modelId="{B0EF89F1-16D7-4615-B8BF-3FEF2F5CD50A}" type="presParOf" srcId="{1E7DD383-A601-4B7E-A582-7DB964D1070A}" destId="{4161F099-9CD3-43EF-965C-9A9B90C0B998}" srcOrd="3" destOrd="0" presId="urn:microsoft.com/office/officeart/2018/2/layout/IconVerticalSolidList"/>
    <dgm:cxn modelId="{2D5D89FD-C28F-4D85-8E62-B7A4461059F3}" type="presParOf" srcId="{1E7DD383-A601-4B7E-A582-7DB964D1070A}" destId="{BADDA030-A438-450D-B9E1-597E37414C8F}" srcOrd="4" destOrd="0" presId="urn:microsoft.com/office/officeart/2018/2/layout/IconVerticalSolidList"/>
    <dgm:cxn modelId="{BC71C43B-A7B0-407B-93D6-547837ED0993}" type="presParOf" srcId="{E68BA6AC-61DF-4DAC-9A9D-91D2C138131D}" destId="{1026D3A8-F465-487F-8DD7-6F4366BD50BB}" srcOrd="1" destOrd="0" presId="urn:microsoft.com/office/officeart/2018/2/layout/IconVerticalSolidList"/>
    <dgm:cxn modelId="{536C4CF0-7155-4D91-9CA1-ABC589DB67BD}" type="presParOf" srcId="{E68BA6AC-61DF-4DAC-9A9D-91D2C138131D}" destId="{B20FFA04-D7BA-4013-82C9-ECBAA297B6A8}" srcOrd="2" destOrd="0" presId="urn:microsoft.com/office/officeart/2018/2/layout/IconVerticalSolidList"/>
    <dgm:cxn modelId="{55CE02EF-FF2E-4856-ADE6-F8F746411FCE}" type="presParOf" srcId="{B20FFA04-D7BA-4013-82C9-ECBAA297B6A8}" destId="{47D89A0B-CCA6-47E9-822C-56638F889157}" srcOrd="0" destOrd="0" presId="urn:microsoft.com/office/officeart/2018/2/layout/IconVerticalSolidList"/>
    <dgm:cxn modelId="{50EB20E2-098D-490E-B975-8F328D298E2A}" type="presParOf" srcId="{B20FFA04-D7BA-4013-82C9-ECBAA297B6A8}" destId="{2012A239-F321-4CD0-9EF4-F3914F38E9FA}" srcOrd="1" destOrd="0" presId="urn:microsoft.com/office/officeart/2018/2/layout/IconVerticalSolidList"/>
    <dgm:cxn modelId="{8C92660E-65B6-4B44-80F2-132AEA7EC9A7}" type="presParOf" srcId="{B20FFA04-D7BA-4013-82C9-ECBAA297B6A8}" destId="{B9DB3692-4BC3-44BB-942D-CF560244FE1B}" srcOrd="2" destOrd="0" presId="urn:microsoft.com/office/officeart/2018/2/layout/IconVerticalSolidList"/>
    <dgm:cxn modelId="{BCC13A24-5597-41BA-B898-9CDBE14C1562}" type="presParOf" srcId="{B20FFA04-D7BA-4013-82C9-ECBAA297B6A8}" destId="{9757F396-5F92-45BF-8355-6CBF7B151E07}" srcOrd="3" destOrd="0" presId="urn:microsoft.com/office/officeart/2018/2/layout/IconVerticalSolidList"/>
    <dgm:cxn modelId="{4607AB45-2B1C-4412-AA29-027547FF25C6}" type="presParOf" srcId="{B20FFA04-D7BA-4013-82C9-ECBAA297B6A8}" destId="{A2407C66-6CEF-45D6-BCA5-63D4A56A3B7C}" srcOrd="4" destOrd="0" presId="urn:microsoft.com/office/officeart/2018/2/layout/IconVerticalSolidList"/>
    <dgm:cxn modelId="{BF30073B-1E98-44C3-BDEA-F967EFAC4E8A}" type="presParOf" srcId="{E68BA6AC-61DF-4DAC-9A9D-91D2C138131D}" destId="{FFA1C32A-D891-419C-8338-ADF43A8D9762}" srcOrd="3" destOrd="0" presId="urn:microsoft.com/office/officeart/2018/2/layout/IconVerticalSolidList"/>
    <dgm:cxn modelId="{BB489BA6-AC57-49AE-AC13-75062F92B3AA}" type="presParOf" srcId="{E68BA6AC-61DF-4DAC-9A9D-91D2C138131D}" destId="{F3D03AB3-036F-4EE4-901B-7E9AFF834177}" srcOrd="4" destOrd="0" presId="urn:microsoft.com/office/officeart/2018/2/layout/IconVerticalSolidList"/>
    <dgm:cxn modelId="{FA00CE92-0080-4F2A-89F6-7BC6F482D76C}" type="presParOf" srcId="{F3D03AB3-036F-4EE4-901B-7E9AFF834177}" destId="{3589DB3C-9CD6-40C9-8FF2-BB52452FE01B}" srcOrd="0" destOrd="0" presId="urn:microsoft.com/office/officeart/2018/2/layout/IconVerticalSolidList"/>
    <dgm:cxn modelId="{C18C18F8-63F0-4700-8354-837EF821E394}" type="presParOf" srcId="{F3D03AB3-036F-4EE4-901B-7E9AFF834177}" destId="{71BB08E4-FE3C-47AD-92E5-4684CA2AB307}" srcOrd="1" destOrd="0" presId="urn:microsoft.com/office/officeart/2018/2/layout/IconVerticalSolidList"/>
    <dgm:cxn modelId="{2F0759BB-B798-412B-852F-7608C1B682BC}" type="presParOf" srcId="{F3D03AB3-036F-4EE4-901B-7E9AFF834177}" destId="{C7EE5038-F943-4CCE-8023-7E30B2BF328F}" srcOrd="2" destOrd="0" presId="urn:microsoft.com/office/officeart/2018/2/layout/IconVerticalSolidList"/>
    <dgm:cxn modelId="{CAE06914-0056-4BC7-81E7-D6D0529D0704}" type="presParOf" srcId="{F3D03AB3-036F-4EE4-901B-7E9AFF834177}" destId="{C10EC618-BDD8-40C9-9B0C-0BC4F3762C97}" srcOrd="3" destOrd="0" presId="urn:microsoft.com/office/officeart/2018/2/layout/IconVerticalSolidList"/>
    <dgm:cxn modelId="{D044D7E3-DDD7-4BB9-B557-18614AF04AA1}" type="presParOf" srcId="{F3D03AB3-036F-4EE4-901B-7E9AFF834177}" destId="{6ECEFEE4-C68C-4F5D-8E5C-B5FB11E05F7B}" srcOrd="4" destOrd="0" presId="urn:microsoft.com/office/officeart/2018/2/layout/IconVerticalSolidList"/>
    <dgm:cxn modelId="{51498C2B-8EDA-4817-A6A2-CB673CF3AC78}" type="presParOf" srcId="{E68BA6AC-61DF-4DAC-9A9D-91D2C138131D}" destId="{574DCF76-599D-4118-BCA4-9DE8926A4320}" srcOrd="5" destOrd="0" presId="urn:microsoft.com/office/officeart/2018/2/layout/IconVerticalSolidList"/>
    <dgm:cxn modelId="{2DF11564-770D-456C-A490-EDE9F5F05866}" type="presParOf" srcId="{E68BA6AC-61DF-4DAC-9A9D-91D2C138131D}" destId="{0766E96F-CF1D-48CB-8BD2-53AFC35E0F42}" srcOrd="6" destOrd="0" presId="urn:microsoft.com/office/officeart/2018/2/layout/IconVerticalSolidList"/>
    <dgm:cxn modelId="{758B33FA-CFB3-412E-B59B-19B77A049601}" type="presParOf" srcId="{0766E96F-CF1D-48CB-8BD2-53AFC35E0F42}" destId="{F447BA61-051C-4167-B733-2ED3D6C29FDA}" srcOrd="0" destOrd="0" presId="urn:microsoft.com/office/officeart/2018/2/layout/IconVerticalSolidList"/>
    <dgm:cxn modelId="{3384BC90-5018-4B9F-AD14-07D506FF1277}" type="presParOf" srcId="{0766E96F-CF1D-48CB-8BD2-53AFC35E0F42}" destId="{466C66F1-5B55-4C5A-99B9-FDC3A82B851D}" srcOrd="1" destOrd="0" presId="urn:microsoft.com/office/officeart/2018/2/layout/IconVerticalSolidList"/>
    <dgm:cxn modelId="{81EBDE06-EB4D-4443-97D5-1A95DD1E0BB7}" type="presParOf" srcId="{0766E96F-CF1D-48CB-8BD2-53AFC35E0F42}" destId="{2065A525-E19E-476E-806B-D413381A3FFD}" srcOrd="2" destOrd="0" presId="urn:microsoft.com/office/officeart/2018/2/layout/IconVerticalSolidList"/>
    <dgm:cxn modelId="{67B7DC22-E749-42EE-9D36-F5FFB8D109CB}" type="presParOf" srcId="{0766E96F-CF1D-48CB-8BD2-53AFC35E0F42}" destId="{12DB07C5-C1AE-4469-8BD5-E574F58B2C11}" srcOrd="3" destOrd="0" presId="urn:microsoft.com/office/officeart/2018/2/layout/IconVerticalSolidList"/>
    <dgm:cxn modelId="{6DBFD7DC-E8D4-4D8A-8902-F5A993014469}" type="presParOf" srcId="{0766E96F-CF1D-48CB-8BD2-53AFC35E0F42}" destId="{5A624613-6A38-4153-9967-7B0EE959AF7A}" srcOrd="4" destOrd="0" presId="urn:microsoft.com/office/officeart/2018/2/layout/IconVerticalSolidList"/>
    <dgm:cxn modelId="{5F030DB1-0E38-4810-B562-0DA72AFDDB97}" type="presParOf" srcId="{E68BA6AC-61DF-4DAC-9A9D-91D2C138131D}" destId="{157FB5DF-A03C-46CD-99BF-57B01CA60D10}" srcOrd="7" destOrd="0" presId="urn:microsoft.com/office/officeart/2018/2/layout/IconVerticalSolidList"/>
    <dgm:cxn modelId="{A79B7423-EC36-4F45-AC93-39C17D2FB4D2}" type="presParOf" srcId="{E68BA6AC-61DF-4DAC-9A9D-91D2C138131D}" destId="{834EA216-E0EB-496F-AF30-5BBAD244689F}" srcOrd="8" destOrd="0" presId="urn:microsoft.com/office/officeart/2018/2/layout/IconVerticalSolidList"/>
    <dgm:cxn modelId="{FAFA36C2-6C24-4181-BE1C-A2FBCDAE3F68}" type="presParOf" srcId="{834EA216-E0EB-496F-AF30-5BBAD244689F}" destId="{490D6B48-CBF5-4729-A86F-C7D3F3DBB3B8}" srcOrd="0" destOrd="0" presId="urn:microsoft.com/office/officeart/2018/2/layout/IconVerticalSolidList"/>
    <dgm:cxn modelId="{A26D42BF-8306-47F4-89A5-A028370F353D}" type="presParOf" srcId="{834EA216-E0EB-496F-AF30-5BBAD244689F}" destId="{7F2D0635-2C3A-4E83-B948-DD3174DFC24C}" srcOrd="1" destOrd="0" presId="urn:microsoft.com/office/officeart/2018/2/layout/IconVerticalSolidList"/>
    <dgm:cxn modelId="{5E42A47B-DE02-4941-8FB1-725C8EBE1ECB}" type="presParOf" srcId="{834EA216-E0EB-496F-AF30-5BBAD244689F}" destId="{C364722B-220D-4030-82BF-CFB3B5B54C4C}" srcOrd="2" destOrd="0" presId="urn:microsoft.com/office/officeart/2018/2/layout/IconVerticalSolidList"/>
    <dgm:cxn modelId="{AC9C6DC1-D29B-43BC-AB5D-AD347F484CC3}" type="presParOf" srcId="{834EA216-E0EB-496F-AF30-5BBAD244689F}" destId="{3194E36D-9A64-4D88-B9F9-7AF7B179EE38}" srcOrd="3" destOrd="0" presId="urn:microsoft.com/office/officeart/2018/2/layout/IconVerticalSolidList"/>
    <dgm:cxn modelId="{203F9DC8-87B0-49C4-91B6-2E1AD56652B6}" type="presParOf" srcId="{834EA216-E0EB-496F-AF30-5BBAD244689F}" destId="{723DAFC4-4A84-44B4-B7B5-FD598E4F00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6336-80A8-43ED-90EF-9E2448174B80}">
      <dsp:nvSpPr>
        <dsp:cNvPr id="0" name=""/>
        <dsp:cNvSpPr/>
      </dsp:nvSpPr>
      <dsp:spPr>
        <a:xfrm>
          <a:off x="0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1BA3F0-BB87-4D15-8A05-A8E66AD09024}">
      <dsp:nvSpPr>
        <dsp:cNvPr id="0" name=""/>
        <dsp:cNvSpPr/>
      </dsp:nvSpPr>
      <dsp:spPr>
        <a:xfrm>
          <a:off x="233362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Modelo Ideal</a:t>
          </a:r>
          <a:endParaRPr lang="en-US" sz="2500" kern="1200"/>
        </a:p>
      </dsp:txBody>
      <dsp:txXfrm>
        <a:off x="272424" y="1919951"/>
        <a:ext cx="2022138" cy="1255542"/>
      </dsp:txXfrm>
    </dsp:sp>
    <dsp:sp modelId="{58AC15B9-09F0-413D-BE42-CC1B76F59F02}">
      <dsp:nvSpPr>
        <dsp:cNvPr id="0" name=""/>
        <dsp:cNvSpPr/>
      </dsp:nvSpPr>
      <dsp:spPr>
        <a:xfrm>
          <a:off x="2566987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49E0C8-778D-4C86-A0F0-1FE1E04F8132}">
      <dsp:nvSpPr>
        <dsp:cNvPr id="0" name=""/>
        <dsp:cNvSpPr/>
      </dsp:nvSpPr>
      <dsp:spPr>
        <a:xfrm>
          <a:off x="2800350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Fatores humanos em SPI</a:t>
          </a:r>
          <a:endParaRPr lang="en-US" sz="2500" kern="1200"/>
        </a:p>
      </dsp:txBody>
      <dsp:txXfrm>
        <a:off x="2839412" y="1919951"/>
        <a:ext cx="2022138" cy="1255542"/>
      </dsp:txXfrm>
    </dsp:sp>
    <dsp:sp modelId="{EDAE2999-6A44-42CC-86EC-9E8AF83BE407}">
      <dsp:nvSpPr>
        <dsp:cNvPr id="0" name=""/>
        <dsp:cNvSpPr/>
      </dsp:nvSpPr>
      <dsp:spPr>
        <a:xfrm>
          <a:off x="5133975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63A642-0691-4130-BCAC-C846FDF2956D}">
      <dsp:nvSpPr>
        <dsp:cNvPr id="0" name=""/>
        <dsp:cNvSpPr/>
      </dsp:nvSpPr>
      <dsp:spPr>
        <a:xfrm>
          <a:off x="5367337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Linha de processo de software</a:t>
          </a:r>
          <a:endParaRPr lang="en-US" sz="2500" kern="1200"/>
        </a:p>
      </dsp:txBody>
      <dsp:txXfrm>
        <a:off x="5406399" y="1919951"/>
        <a:ext cx="2022138" cy="1255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1EC80-BBF2-487A-A036-1CABA1424424}">
      <dsp:nvSpPr>
        <dsp:cNvPr id="0" name=""/>
        <dsp:cNvSpPr/>
      </dsp:nvSpPr>
      <dsp:spPr>
        <a:xfrm>
          <a:off x="0" y="791984"/>
          <a:ext cx="7467600" cy="14621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ACD45-6726-4136-971D-2211C17DF225}">
      <dsp:nvSpPr>
        <dsp:cNvPr id="0" name=""/>
        <dsp:cNvSpPr/>
      </dsp:nvSpPr>
      <dsp:spPr>
        <a:xfrm>
          <a:off x="442292" y="1120962"/>
          <a:ext cx="804169" cy="80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F5826-E7E6-4739-8119-17C2017FC2CD}">
      <dsp:nvSpPr>
        <dsp:cNvPr id="0" name=""/>
        <dsp:cNvSpPr/>
      </dsp:nvSpPr>
      <dsp:spPr>
        <a:xfrm>
          <a:off x="1688755" y="791984"/>
          <a:ext cx="5778844" cy="146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42" tIns="154742" rIns="154742" bIns="1547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Os modelos de avaliação não explicam o caminho para chegar nestes objetivos.</a:t>
          </a:r>
          <a:endParaRPr lang="en-US" sz="2400" kern="1200"/>
        </a:p>
      </dsp:txBody>
      <dsp:txXfrm>
        <a:off x="1688755" y="791984"/>
        <a:ext cx="5778844" cy="1462125"/>
      </dsp:txXfrm>
    </dsp:sp>
    <dsp:sp modelId="{CD75A306-52E5-4588-BF08-CAB71C181D8B}">
      <dsp:nvSpPr>
        <dsp:cNvPr id="0" name=""/>
        <dsp:cNvSpPr/>
      </dsp:nvSpPr>
      <dsp:spPr>
        <a:xfrm>
          <a:off x="0" y="2619641"/>
          <a:ext cx="7467600" cy="14621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9C6D9-3AC9-4775-845D-4649CC17D7D0}">
      <dsp:nvSpPr>
        <dsp:cNvPr id="0" name=""/>
        <dsp:cNvSpPr/>
      </dsp:nvSpPr>
      <dsp:spPr>
        <a:xfrm>
          <a:off x="442292" y="2948619"/>
          <a:ext cx="804169" cy="80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62F-570B-4C73-823D-3504DBDE39EB}">
      <dsp:nvSpPr>
        <dsp:cNvPr id="0" name=""/>
        <dsp:cNvSpPr/>
      </dsp:nvSpPr>
      <dsp:spPr>
        <a:xfrm>
          <a:off x="1688755" y="2619641"/>
          <a:ext cx="5778844" cy="146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42" tIns="154742" rIns="154742" bIns="1547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Para trilhar este caminho é necessário aplicar um modelo de melhoria de processo (</a:t>
          </a:r>
          <a:r>
            <a:rPr lang="pt-BR" sz="2400" i="1" kern="1200"/>
            <a:t>SPI – Software Process Improvement</a:t>
          </a:r>
          <a:r>
            <a:rPr lang="pt-BR" sz="2400" kern="1200"/>
            <a:t>). </a:t>
          </a:r>
          <a:endParaRPr lang="en-US" sz="2400" kern="1200"/>
        </a:p>
      </dsp:txBody>
      <dsp:txXfrm>
        <a:off x="1688755" y="2619641"/>
        <a:ext cx="5778844" cy="146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75CF-CC79-44A6-9999-C793572ADEE8}">
      <dsp:nvSpPr>
        <dsp:cNvPr id="0" name=""/>
        <dsp:cNvSpPr/>
      </dsp:nvSpPr>
      <dsp:spPr>
        <a:xfrm>
          <a:off x="0" y="472050"/>
          <a:ext cx="365760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Diagnóstico do estado atual da organização</a:t>
          </a:r>
          <a:endParaRPr lang="en-US" sz="2900" kern="1200"/>
        </a:p>
      </dsp:txBody>
      <dsp:txXfrm>
        <a:off x="56315" y="528365"/>
        <a:ext cx="3544970" cy="1040990"/>
      </dsp:txXfrm>
    </dsp:sp>
    <dsp:sp modelId="{0146CEDA-05EB-405B-8419-E2155A0CC594}">
      <dsp:nvSpPr>
        <dsp:cNvPr id="0" name=""/>
        <dsp:cNvSpPr/>
      </dsp:nvSpPr>
      <dsp:spPr>
        <a:xfrm>
          <a:off x="0" y="1709190"/>
          <a:ext cx="365760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Visão de futuro da organização</a:t>
          </a:r>
          <a:endParaRPr lang="en-US" sz="2900" kern="1200"/>
        </a:p>
      </dsp:txBody>
      <dsp:txXfrm>
        <a:off x="56315" y="1765505"/>
        <a:ext cx="3544970" cy="1040990"/>
      </dsp:txXfrm>
    </dsp:sp>
    <dsp:sp modelId="{A2CD4084-95C8-41FA-807B-991D5D6CED8B}">
      <dsp:nvSpPr>
        <dsp:cNvPr id="0" name=""/>
        <dsp:cNvSpPr/>
      </dsp:nvSpPr>
      <dsp:spPr>
        <a:xfrm>
          <a:off x="0" y="2946330"/>
          <a:ext cx="365760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Desenvolver recomendações</a:t>
          </a:r>
          <a:endParaRPr lang="en-US" sz="2900" kern="1200"/>
        </a:p>
      </dsp:txBody>
      <dsp:txXfrm>
        <a:off x="56315" y="3002645"/>
        <a:ext cx="3544970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1F4F-3615-4DBD-BE92-A83208A1E105}">
      <dsp:nvSpPr>
        <dsp:cNvPr id="0" name=""/>
        <dsp:cNvSpPr/>
      </dsp:nvSpPr>
      <dsp:spPr>
        <a:xfrm>
          <a:off x="0" y="21240"/>
          <a:ext cx="3657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Plano de ação estratégica para SPI</a:t>
          </a:r>
          <a:endParaRPr lang="en-US" sz="2700" kern="1200"/>
        </a:p>
      </dsp:txBody>
      <dsp:txXfrm>
        <a:off x="52431" y="73671"/>
        <a:ext cx="3552738" cy="969198"/>
      </dsp:txXfrm>
    </dsp:sp>
    <dsp:sp modelId="{BDD1DF3D-F0B4-4DFE-87D6-BE3E8A4024CF}">
      <dsp:nvSpPr>
        <dsp:cNvPr id="0" name=""/>
        <dsp:cNvSpPr/>
      </dsp:nvSpPr>
      <dsp:spPr>
        <a:xfrm>
          <a:off x="0" y="1173060"/>
          <a:ext cx="3657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Definir prioridades</a:t>
          </a:r>
          <a:endParaRPr lang="en-US" sz="2700" kern="1200"/>
        </a:p>
      </dsp:txBody>
      <dsp:txXfrm>
        <a:off x="52431" y="1225491"/>
        <a:ext cx="3552738" cy="969198"/>
      </dsp:txXfrm>
    </dsp:sp>
    <dsp:sp modelId="{1CFD989D-4CE5-4E3F-844E-3CD6291FE0A0}">
      <dsp:nvSpPr>
        <dsp:cNvPr id="0" name=""/>
        <dsp:cNvSpPr/>
      </dsp:nvSpPr>
      <dsp:spPr>
        <a:xfrm>
          <a:off x="0" y="2324880"/>
          <a:ext cx="3657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Desenvolver abordagem</a:t>
          </a:r>
          <a:endParaRPr lang="en-US" sz="2700" kern="1200"/>
        </a:p>
      </dsp:txBody>
      <dsp:txXfrm>
        <a:off x="52431" y="2377311"/>
        <a:ext cx="3552738" cy="969198"/>
      </dsp:txXfrm>
    </dsp:sp>
    <dsp:sp modelId="{E76E1F04-2054-44AC-A154-36CBA87A4E3D}">
      <dsp:nvSpPr>
        <dsp:cNvPr id="0" name=""/>
        <dsp:cNvSpPr/>
      </dsp:nvSpPr>
      <dsp:spPr>
        <a:xfrm>
          <a:off x="0" y="3476700"/>
          <a:ext cx="36576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Planejar ações</a:t>
          </a:r>
          <a:endParaRPr lang="en-US" sz="2700" kern="1200"/>
        </a:p>
      </dsp:txBody>
      <dsp:txXfrm>
        <a:off x="52431" y="3529131"/>
        <a:ext cx="3552738" cy="96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D91F6-7613-4D46-828C-0F5C421CB75F}">
      <dsp:nvSpPr>
        <dsp:cNvPr id="0" name=""/>
        <dsp:cNvSpPr/>
      </dsp:nvSpPr>
      <dsp:spPr>
        <a:xfrm>
          <a:off x="0" y="717300"/>
          <a:ext cx="3657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Criar soluções</a:t>
          </a:r>
          <a:endParaRPr lang="en-US" sz="3000" kern="1200"/>
        </a:p>
      </dsp:txBody>
      <dsp:txXfrm>
        <a:off x="35125" y="752425"/>
        <a:ext cx="3587350" cy="649299"/>
      </dsp:txXfrm>
    </dsp:sp>
    <dsp:sp modelId="{FF0A20C5-AEDF-4145-913B-8479793D01A5}">
      <dsp:nvSpPr>
        <dsp:cNvPr id="0" name=""/>
        <dsp:cNvSpPr/>
      </dsp:nvSpPr>
      <dsp:spPr>
        <a:xfrm>
          <a:off x="0" y="1523250"/>
          <a:ext cx="3657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Testar solução piloto</a:t>
          </a:r>
          <a:endParaRPr lang="en-US" sz="3000" kern="1200"/>
        </a:p>
      </dsp:txBody>
      <dsp:txXfrm>
        <a:off x="35125" y="1558375"/>
        <a:ext cx="3587350" cy="649299"/>
      </dsp:txXfrm>
    </dsp:sp>
    <dsp:sp modelId="{970EB5A0-57D3-4D48-AF7E-3E599D5456A9}">
      <dsp:nvSpPr>
        <dsp:cNvPr id="0" name=""/>
        <dsp:cNvSpPr/>
      </dsp:nvSpPr>
      <dsp:spPr>
        <a:xfrm>
          <a:off x="0" y="2329199"/>
          <a:ext cx="3657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Refinar solução</a:t>
          </a:r>
          <a:endParaRPr lang="en-US" sz="3000" kern="1200"/>
        </a:p>
      </dsp:txBody>
      <dsp:txXfrm>
        <a:off x="35125" y="2364324"/>
        <a:ext cx="3587350" cy="649299"/>
      </dsp:txXfrm>
    </dsp:sp>
    <dsp:sp modelId="{72A2BFDC-1FC6-4731-80F1-85780C57AB2D}">
      <dsp:nvSpPr>
        <dsp:cNvPr id="0" name=""/>
        <dsp:cNvSpPr/>
      </dsp:nvSpPr>
      <dsp:spPr>
        <a:xfrm>
          <a:off x="0" y="3135150"/>
          <a:ext cx="3657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Implementar solução</a:t>
          </a:r>
          <a:endParaRPr lang="en-US" sz="3000" kern="1200"/>
        </a:p>
      </dsp:txBody>
      <dsp:txXfrm>
        <a:off x="35125" y="3170275"/>
        <a:ext cx="3587350" cy="649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C5A78-9E73-4BB3-9FAB-6575E83C755F}">
      <dsp:nvSpPr>
        <dsp:cNvPr id="0" name=""/>
        <dsp:cNvSpPr/>
      </dsp:nvSpPr>
      <dsp:spPr>
        <a:xfrm>
          <a:off x="0" y="389879"/>
          <a:ext cx="3657600" cy="1829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Analisar e validar</a:t>
          </a:r>
          <a:endParaRPr lang="en-US" sz="4600" kern="1200"/>
        </a:p>
      </dsp:txBody>
      <dsp:txXfrm>
        <a:off x="89327" y="479206"/>
        <a:ext cx="3478946" cy="1651226"/>
      </dsp:txXfrm>
    </dsp:sp>
    <dsp:sp modelId="{A2FA0E29-DD96-4821-BBD2-73195520452B}">
      <dsp:nvSpPr>
        <dsp:cNvPr id="0" name=""/>
        <dsp:cNvSpPr/>
      </dsp:nvSpPr>
      <dsp:spPr>
        <a:xfrm>
          <a:off x="0" y="2352240"/>
          <a:ext cx="3657600" cy="1829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Propor ações futuras</a:t>
          </a:r>
          <a:endParaRPr lang="en-US" sz="4600" kern="1200"/>
        </a:p>
      </dsp:txBody>
      <dsp:txXfrm>
        <a:off x="89327" y="2441567"/>
        <a:ext cx="3478946" cy="16512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4F31-3601-4273-8451-638C4B6DA0FB}">
      <dsp:nvSpPr>
        <dsp:cNvPr id="0" name=""/>
        <dsp:cNvSpPr/>
      </dsp:nvSpPr>
      <dsp:spPr>
        <a:xfrm>
          <a:off x="0" y="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7A4D0-B74B-4E37-B366-5E5A6B6D6E8A}">
      <dsp:nvSpPr>
        <dsp:cNvPr id="0" name=""/>
        <dsp:cNvSpPr/>
      </dsp:nvSpPr>
      <dsp:spPr>
        <a:xfrm>
          <a:off x="0" y="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Estabelecer um senso de urgência. </a:t>
          </a:r>
          <a:endParaRPr lang="en-US" sz="1600" kern="1200"/>
        </a:p>
      </dsp:txBody>
      <dsp:txXfrm>
        <a:off x="0" y="0"/>
        <a:ext cx="3657600" cy="571500"/>
      </dsp:txXfrm>
    </dsp:sp>
    <dsp:sp modelId="{23AB49C2-C30C-4201-ABAB-A63713DADE02}">
      <dsp:nvSpPr>
        <dsp:cNvPr id="0" name=""/>
        <dsp:cNvSpPr/>
      </dsp:nvSpPr>
      <dsp:spPr>
        <a:xfrm>
          <a:off x="0" y="5715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5BEBA-346F-4537-BE4B-8B855AD1E573}">
      <dsp:nvSpPr>
        <dsp:cNvPr id="0" name=""/>
        <dsp:cNvSpPr/>
      </dsp:nvSpPr>
      <dsp:spPr>
        <a:xfrm>
          <a:off x="0" y="5715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Criar uma coalizão administrativa. </a:t>
          </a:r>
          <a:endParaRPr lang="en-US" sz="1600" kern="1200"/>
        </a:p>
      </dsp:txBody>
      <dsp:txXfrm>
        <a:off x="0" y="571500"/>
        <a:ext cx="3657600" cy="571500"/>
      </dsp:txXfrm>
    </dsp:sp>
    <dsp:sp modelId="{A2AFA0FC-1720-49A9-AA25-3D026D2D4030}">
      <dsp:nvSpPr>
        <dsp:cNvPr id="0" name=""/>
        <dsp:cNvSpPr/>
      </dsp:nvSpPr>
      <dsp:spPr>
        <a:xfrm>
          <a:off x="0" y="11430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CC21-3147-4E3A-AF12-011AAA3E86D0}">
      <dsp:nvSpPr>
        <dsp:cNvPr id="0" name=""/>
        <dsp:cNvSpPr/>
      </dsp:nvSpPr>
      <dsp:spPr>
        <a:xfrm>
          <a:off x="0" y="11430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Desenvolver uma visão estratégica. </a:t>
          </a:r>
          <a:endParaRPr lang="en-US" sz="1600" kern="1200"/>
        </a:p>
      </dsp:txBody>
      <dsp:txXfrm>
        <a:off x="0" y="1143000"/>
        <a:ext cx="3657600" cy="571500"/>
      </dsp:txXfrm>
    </dsp:sp>
    <dsp:sp modelId="{305BD829-8863-4E58-B0D9-39F7A3D8CD88}">
      <dsp:nvSpPr>
        <dsp:cNvPr id="0" name=""/>
        <dsp:cNvSpPr/>
      </dsp:nvSpPr>
      <dsp:spPr>
        <a:xfrm>
          <a:off x="0" y="17145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19EE-7EF7-4DE9-B07B-B7802BCD57E0}">
      <dsp:nvSpPr>
        <dsp:cNvPr id="0" name=""/>
        <dsp:cNvSpPr/>
      </dsp:nvSpPr>
      <dsp:spPr>
        <a:xfrm>
          <a:off x="0" y="17145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Comunicar a visão da mudança. </a:t>
          </a:r>
          <a:endParaRPr lang="en-US" sz="1600" kern="1200"/>
        </a:p>
      </dsp:txBody>
      <dsp:txXfrm>
        <a:off x="0" y="1714500"/>
        <a:ext cx="3657600" cy="571500"/>
      </dsp:txXfrm>
    </dsp:sp>
    <dsp:sp modelId="{2E69B98E-ABB6-4CAC-B1A7-A554FD41874F}">
      <dsp:nvSpPr>
        <dsp:cNvPr id="0" name=""/>
        <dsp:cNvSpPr/>
      </dsp:nvSpPr>
      <dsp:spPr>
        <a:xfrm>
          <a:off x="0" y="22860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25001-BCAF-4900-80BF-45C02E23422F}">
      <dsp:nvSpPr>
        <dsp:cNvPr id="0" name=""/>
        <dsp:cNvSpPr/>
      </dsp:nvSpPr>
      <dsp:spPr>
        <a:xfrm>
          <a:off x="0" y="22860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Dar poder aos empregados para ações amplas. </a:t>
          </a:r>
          <a:endParaRPr lang="en-US" sz="1600" kern="1200"/>
        </a:p>
      </dsp:txBody>
      <dsp:txXfrm>
        <a:off x="0" y="2286000"/>
        <a:ext cx="3657600" cy="571500"/>
      </dsp:txXfrm>
    </dsp:sp>
    <dsp:sp modelId="{C692D18C-C37F-4A25-9BE4-1473A4135D13}">
      <dsp:nvSpPr>
        <dsp:cNvPr id="0" name=""/>
        <dsp:cNvSpPr/>
      </dsp:nvSpPr>
      <dsp:spPr>
        <a:xfrm>
          <a:off x="0" y="28575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7F0D-6353-4172-899E-573C8C5B8441}">
      <dsp:nvSpPr>
        <dsp:cNvPr id="0" name=""/>
        <dsp:cNvSpPr/>
      </dsp:nvSpPr>
      <dsp:spPr>
        <a:xfrm>
          <a:off x="0" y="28575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Obter vitórias de curto prazo. </a:t>
          </a:r>
          <a:endParaRPr lang="en-US" sz="1600" kern="1200"/>
        </a:p>
      </dsp:txBody>
      <dsp:txXfrm>
        <a:off x="0" y="2857500"/>
        <a:ext cx="3657600" cy="571500"/>
      </dsp:txXfrm>
    </dsp:sp>
    <dsp:sp modelId="{6D502087-6431-4E49-8B35-4296C663FBFC}">
      <dsp:nvSpPr>
        <dsp:cNvPr id="0" name=""/>
        <dsp:cNvSpPr/>
      </dsp:nvSpPr>
      <dsp:spPr>
        <a:xfrm>
          <a:off x="0" y="34290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41087-AF78-4B40-A7F7-5AAFE9E40B15}">
      <dsp:nvSpPr>
        <dsp:cNvPr id="0" name=""/>
        <dsp:cNvSpPr/>
      </dsp:nvSpPr>
      <dsp:spPr>
        <a:xfrm>
          <a:off x="0" y="34290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Consolidação das melhorias e produção de mais mudanças. </a:t>
          </a:r>
          <a:endParaRPr lang="en-US" sz="1600" kern="1200"/>
        </a:p>
      </dsp:txBody>
      <dsp:txXfrm>
        <a:off x="0" y="3429000"/>
        <a:ext cx="3657600" cy="571500"/>
      </dsp:txXfrm>
    </dsp:sp>
    <dsp:sp modelId="{AD59B5E7-FD22-422A-B2A4-A5BC5B314A9C}">
      <dsp:nvSpPr>
        <dsp:cNvPr id="0" name=""/>
        <dsp:cNvSpPr/>
      </dsp:nvSpPr>
      <dsp:spPr>
        <a:xfrm>
          <a:off x="0" y="4000500"/>
          <a:ext cx="3657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EBC6-9EEB-4C8C-9D59-571E15CCE612}">
      <dsp:nvSpPr>
        <dsp:cNvPr id="0" name=""/>
        <dsp:cNvSpPr/>
      </dsp:nvSpPr>
      <dsp:spPr>
        <a:xfrm>
          <a:off x="0" y="4000500"/>
          <a:ext cx="365760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Estabelecer os novos processos na cultura da empresa. </a:t>
          </a:r>
          <a:endParaRPr lang="en-US" sz="1600" kern="1200"/>
        </a:p>
      </dsp:txBody>
      <dsp:txXfrm>
        <a:off x="0" y="4000500"/>
        <a:ext cx="3657600" cy="571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62241-73D1-4993-9A73-56EC2BDC4B88}">
      <dsp:nvSpPr>
        <dsp:cNvPr id="0" name=""/>
        <dsp:cNvSpPr/>
      </dsp:nvSpPr>
      <dsp:spPr>
        <a:xfrm>
          <a:off x="0" y="6183"/>
          <a:ext cx="7467600" cy="8102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B6AF-E99C-41C8-8EA0-F6B7E6C3BC0D}">
      <dsp:nvSpPr>
        <dsp:cNvPr id="0" name=""/>
        <dsp:cNvSpPr/>
      </dsp:nvSpPr>
      <dsp:spPr>
        <a:xfrm>
          <a:off x="245094" y="188485"/>
          <a:ext cx="445626" cy="445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F099-9CD3-43EF-965C-9A9B90C0B998}">
      <dsp:nvSpPr>
        <dsp:cNvPr id="0" name=""/>
        <dsp:cNvSpPr/>
      </dsp:nvSpPr>
      <dsp:spPr>
        <a:xfrm>
          <a:off x="935816" y="6183"/>
          <a:ext cx="3360420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Iniciação:</a:t>
          </a:r>
          <a:endParaRPr lang="en-US" sz="1900" kern="1200"/>
        </a:p>
      </dsp:txBody>
      <dsp:txXfrm>
        <a:off x="935816" y="6183"/>
        <a:ext cx="3360420" cy="810230"/>
      </dsp:txXfrm>
    </dsp:sp>
    <dsp:sp modelId="{BADDA030-A438-450D-B9E1-597E37414C8F}">
      <dsp:nvSpPr>
        <dsp:cNvPr id="0" name=""/>
        <dsp:cNvSpPr/>
      </dsp:nvSpPr>
      <dsp:spPr>
        <a:xfrm>
          <a:off x="4296236" y="6183"/>
          <a:ext cx="3170448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Workshop de sensibilização</a:t>
          </a:r>
          <a:endParaRPr lang="en-US" sz="1100" kern="1200"/>
        </a:p>
      </dsp:txBody>
      <dsp:txXfrm>
        <a:off x="4296236" y="6183"/>
        <a:ext cx="3170448" cy="810230"/>
      </dsp:txXfrm>
    </dsp:sp>
    <dsp:sp modelId="{47D89A0B-CCA6-47E9-822C-56638F889157}">
      <dsp:nvSpPr>
        <dsp:cNvPr id="0" name=""/>
        <dsp:cNvSpPr/>
      </dsp:nvSpPr>
      <dsp:spPr>
        <a:xfrm>
          <a:off x="0" y="1018972"/>
          <a:ext cx="7467600" cy="8102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A239-F321-4CD0-9EF4-F3914F38E9FA}">
      <dsp:nvSpPr>
        <dsp:cNvPr id="0" name=""/>
        <dsp:cNvSpPr/>
      </dsp:nvSpPr>
      <dsp:spPr>
        <a:xfrm>
          <a:off x="245094" y="1201274"/>
          <a:ext cx="445626" cy="445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F396-5F92-45BF-8355-6CBF7B151E07}">
      <dsp:nvSpPr>
        <dsp:cNvPr id="0" name=""/>
        <dsp:cNvSpPr/>
      </dsp:nvSpPr>
      <dsp:spPr>
        <a:xfrm>
          <a:off x="935816" y="1018972"/>
          <a:ext cx="3360420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Diagnóstico:</a:t>
          </a:r>
          <a:endParaRPr lang="en-US" sz="1900" kern="1200"/>
        </a:p>
      </dsp:txBody>
      <dsp:txXfrm>
        <a:off x="935816" y="1018972"/>
        <a:ext cx="3360420" cy="810230"/>
      </dsp:txXfrm>
    </dsp:sp>
    <dsp:sp modelId="{A2407C66-6CEF-45D6-BCA5-63D4A56A3B7C}">
      <dsp:nvSpPr>
        <dsp:cNvPr id="0" name=""/>
        <dsp:cNvSpPr/>
      </dsp:nvSpPr>
      <dsp:spPr>
        <a:xfrm>
          <a:off x="4296236" y="1018972"/>
          <a:ext cx="3170448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Reuniões de definição</a:t>
          </a:r>
          <a:endParaRPr lang="en-US" sz="1100" kern="1200"/>
        </a:p>
      </dsp:txBody>
      <dsp:txXfrm>
        <a:off x="4296236" y="1018972"/>
        <a:ext cx="3170448" cy="810230"/>
      </dsp:txXfrm>
    </dsp:sp>
    <dsp:sp modelId="{3589DB3C-9CD6-40C9-8FF2-BB52452FE01B}">
      <dsp:nvSpPr>
        <dsp:cNvPr id="0" name=""/>
        <dsp:cNvSpPr/>
      </dsp:nvSpPr>
      <dsp:spPr>
        <a:xfrm>
          <a:off x="0" y="2031760"/>
          <a:ext cx="7467600" cy="8102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B08E4-FE3C-47AD-92E5-4684CA2AB307}">
      <dsp:nvSpPr>
        <dsp:cNvPr id="0" name=""/>
        <dsp:cNvSpPr/>
      </dsp:nvSpPr>
      <dsp:spPr>
        <a:xfrm>
          <a:off x="245094" y="2214062"/>
          <a:ext cx="445626" cy="445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EC618-BDD8-40C9-9B0C-0BC4F3762C97}">
      <dsp:nvSpPr>
        <dsp:cNvPr id="0" name=""/>
        <dsp:cNvSpPr/>
      </dsp:nvSpPr>
      <dsp:spPr>
        <a:xfrm>
          <a:off x="935816" y="2031760"/>
          <a:ext cx="3360420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Estabelecimento:</a:t>
          </a:r>
          <a:endParaRPr lang="en-US" sz="1900" kern="1200"/>
        </a:p>
      </dsp:txBody>
      <dsp:txXfrm>
        <a:off x="935816" y="2031760"/>
        <a:ext cx="3360420" cy="810230"/>
      </dsp:txXfrm>
    </dsp:sp>
    <dsp:sp modelId="{6ECEFEE4-C68C-4F5D-8E5C-B5FB11E05F7B}">
      <dsp:nvSpPr>
        <dsp:cNvPr id="0" name=""/>
        <dsp:cNvSpPr/>
      </dsp:nvSpPr>
      <dsp:spPr>
        <a:xfrm>
          <a:off x="4296236" y="2031760"/>
          <a:ext cx="3170448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Reuniões informais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Liderança com fortes características sociais e psicológicas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Workshops esclarecedores</a:t>
          </a:r>
          <a:endParaRPr lang="en-US" sz="1100" kern="1200"/>
        </a:p>
      </dsp:txBody>
      <dsp:txXfrm>
        <a:off x="4296236" y="2031760"/>
        <a:ext cx="3170448" cy="810230"/>
      </dsp:txXfrm>
    </dsp:sp>
    <dsp:sp modelId="{F447BA61-051C-4167-B733-2ED3D6C29FDA}">
      <dsp:nvSpPr>
        <dsp:cNvPr id="0" name=""/>
        <dsp:cNvSpPr/>
      </dsp:nvSpPr>
      <dsp:spPr>
        <a:xfrm>
          <a:off x="0" y="3044549"/>
          <a:ext cx="7467600" cy="8102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C66F1-5B55-4C5A-99B9-FDC3A82B851D}">
      <dsp:nvSpPr>
        <dsp:cNvPr id="0" name=""/>
        <dsp:cNvSpPr/>
      </dsp:nvSpPr>
      <dsp:spPr>
        <a:xfrm>
          <a:off x="245094" y="3226851"/>
          <a:ext cx="445626" cy="445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07C5-C1AE-4469-8BD5-E574F58B2C11}">
      <dsp:nvSpPr>
        <dsp:cNvPr id="0" name=""/>
        <dsp:cNvSpPr/>
      </dsp:nvSpPr>
      <dsp:spPr>
        <a:xfrm>
          <a:off x="935816" y="3044549"/>
          <a:ext cx="3360420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Ação</a:t>
          </a:r>
          <a:endParaRPr lang="en-US" sz="1900" kern="1200"/>
        </a:p>
      </dsp:txBody>
      <dsp:txXfrm>
        <a:off x="935816" y="3044549"/>
        <a:ext cx="3360420" cy="810230"/>
      </dsp:txXfrm>
    </dsp:sp>
    <dsp:sp modelId="{5A624613-6A38-4153-9967-7B0EE959AF7A}">
      <dsp:nvSpPr>
        <dsp:cNvPr id="0" name=""/>
        <dsp:cNvSpPr/>
      </dsp:nvSpPr>
      <dsp:spPr>
        <a:xfrm>
          <a:off x="4296236" y="3044549"/>
          <a:ext cx="3170448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Foruns de discussão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Melhor do empregado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Quadro de conquistas</a:t>
          </a:r>
          <a:endParaRPr lang="en-US" sz="1100" kern="1200"/>
        </a:p>
      </dsp:txBody>
      <dsp:txXfrm>
        <a:off x="4296236" y="3044549"/>
        <a:ext cx="3170448" cy="810230"/>
      </dsp:txXfrm>
    </dsp:sp>
    <dsp:sp modelId="{490D6B48-CBF5-4729-A86F-C7D3F3DBB3B8}">
      <dsp:nvSpPr>
        <dsp:cNvPr id="0" name=""/>
        <dsp:cNvSpPr/>
      </dsp:nvSpPr>
      <dsp:spPr>
        <a:xfrm>
          <a:off x="0" y="4057337"/>
          <a:ext cx="7467600" cy="8102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D0635-2C3A-4E83-B948-DD3174DFC24C}">
      <dsp:nvSpPr>
        <dsp:cNvPr id="0" name=""/>
        <dsp:cNvSpPr/>
      </dsp:nvSpPr>
      <dsp:spPr>
        <a:xfrm>
          <a:off x="245094" y="4239639"/>
          <a:ext cx="445626" cy="4456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4E36D-9A64-4D88-B9F9-7AF7B179EE38}">
      <dsp:nvSpPr>
        <dsp:cNvPr id="0" name=""/>
        <dsp:cNvSpPr/>
      </dsp:nvSpPr>
      <dsp:spPr>
        <a:xfrm>
          <a:off x="935816" y="4057337"/>
          <a:ext cx="3360420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Aprendizagem</a:t>
          </a:r>
          <a:endParaRPr lang="en-US" sz="1900" kern="1200"/>
        </a:p>
      </dsp:txBody>
      <dsp:txXfrm>
        <a:off x="935816" y="4057337"/>
        <a:ext cx="3360420" cy="810230"/>
      </dsp:txXfrm>
    </dsp:sp>
    <dsp:sp modelId="{723DAFC4-4A84-44B4-B7B5-FD598E4F00A3}">
      <dsp:nvSpPr>
        <dsp:cNvPr id="0" name=""/>
        <dsp:cNvSpPr/>
      </dsp:nvSpPr>
      <dsp:spPr>
        <a:xfrm>
          <a:off x="4296236" y="4057337"/>
          <a:ext cx="3170448" cy="8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49" tIns="85749" rIns="85749" bIns="857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Reuniões sem hierarquias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Reompensas em benefícios para os contribuintes da iniciativa</a:t>
          </a:r>
          <a:endParaRPr lang="en-US" sz="1100" kern="1200"/>
        </a:p>
      </dsp:txBody>
      <dsp:txXfrm>
        <a:off x="4296236" y="4057337"/>
        <a:ext cx="3170448" cy="810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1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4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4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01940D-469A-4972-90A3-EE8AA01713D3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9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4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648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36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4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7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791672" cy="1470025"/>
          </a:xfrm>
        </p:spPr>
        <p:txBody>
          <a:bodyPr>
            <a:normAutofit/>
          </a:bodyPr>
          <a:lstStyle/>
          <a:p>
            <a:r>
              <a:rPr lang="pt-BR" dirty="0"/>
              <a:t>Qualidade de Processo II</a:t>
            </a:r>
            <a:br>
              <a:rPr lang="pt-BR" dirty="0"/>
            </a:br>
            <a:r>
              <a:rPr lang="pt-BR" sz="3600" dirty="0"/>
              <a:t>SPI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</p:txBody>
      </p:sp>
      <p:pic>
        <p:nvPicPr>
          <p:cNvPr id="1026" name="Picture 2" descr="DBServer Assessoria em Sistemas de Informação">
            <a:extLst>
              <a:ext uri="{FF2B5EF4-FFF2-40B4-BE49-F238E27FC236}">
                <a16:creationId xmlns:a16="http://schemas.microsoft.com/office/drawing/2014/main" id="{307969D7-F947-41A3-9130-D2C5BF43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3322"/>
            <a:ext cx="7239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Fatores Humanos em SPI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1" y="2060848"/>
            <a:ext cx="8657763" cy="365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 err="1"/>
              <a:t>Change</a:t>
            </a:r>
            <a:r>
              <a:rPr lang="pt-BR" dirty="0"/>
              <a:t> Management (CM)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DE96D0-1060-448B-AF7F-536098013BE6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84887999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hange Management: Como Mudar o Que Não Está Funcionando Na Sua Empresa -  Improve Business">
            <a:extLst>
              <a:ext uri="{FF2B5EF4-FFF2-40B4-BE49-F238E27FC236}">
                <a16:creationId xmlns:a16="http://schemas.microsoft.com/office/drawing/2014/main" id="{4BA33606-E293-4411-8933-A5C416D4E30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9180"/>
            <a:ext cx="3657600" cy="1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1EE05-D4AC-491F-A6C1-FD9B9DFF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IDEAL e CM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BAFC702-6A6F-4081-AEA4-F1618A02B21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7827809"/>
              </p:ext>
            </p:extLst>
          </p:nvPr>
        </p:nvGraphicFramePr>
        <p:xfrm>
          <a:off x="683568" y="2348880"/>
          <a:ext cx="7704856" cy="3944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109">
                  <a:extLst>
                    <a:ext uri="{9D8B030D-6E8A-4147-A177-3AD203B41FA5}">
                      <a16:colId xmlns:a16="http://schemas.microsoft.com/office/drawing/2014/main" val="3566142369"/>
                    </a:ext>
                  </a:extLst>
                </a:gridCol>
                <a:gridCol w="2122801">
                  <a:extLst>
                    <a:ext uri="{9D8B030D-6E8A-4147-A177-3AD203B41FA5}">
                      <a16:colId xmlns:a16="http://schemas.microsoft.com/office/drawing/2014/main" val="1855882185"/>
                    </a:ext>
                  </a:extLst>
                </a:gridCol>
                <a:gridCol w="2128644">
                  <a:extLst>
                    <a:ext uri="{9D8B030D-6E8A-4147-A177-3AD203B41FA5}">
                      <a16:colId xmlns:a16="http://schemas.microsoft.com/office/drawing/2014/main" val="1347478851"/>
                    </a:ext>
                  </a:extLst>
                </a:gridCol>
                <a:gridCol w="2221302">
                  <a:extLst>
                    <a:ext uri="{9D8B030D-6E8A-4147-A177-3AD203B41FA5}">
                      <a16:colId xmlns:a16="http://schemas.microsoft.com/office/drawing/2014/main" val="2687156064"/>
                    </a:ext>
                  </a:extLst>
                </a:gridCol>
              </a:tblGrid>
              <a:tr h="4436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Modelo IDEAL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Gestão de mudança (CM)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14426"/>
                  </a:ext>
                </a:extLst>
              </a:tr>
              <a:tr h="443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Fase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Pontos principais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Pontos principais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Fase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extLst>
                  <a:ext uri="{0D108BD9-81ED-4DB2-BD59-A6C34878D82A}">
                    <a16:rowId xmlns:a16="http://schemas.microsoft.com/office/drawing/2014/main" val="3812324762"/>
                  </a:ext>
                </a:extLst>
              </a:tr>
              <a:tr h="2857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1. Iniciação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4770" marB="666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Criar estímulo para a melhoria.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Definir o contexto e estabelecer patrocínio para o programa.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Estabelecer a infraestrutura para a melhoria.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4770" marB="666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Apresentar um esboço sobre a situação dos concorrentes.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Mostrar possíveis crises sem a mudança e oportunidades advindas da mudança.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Convencer pelo menos 75% dos gestores da necessidade de mudança para a organização.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477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1. Mobilização dos colaboradores através do estabelecimento de um senso de urgência</a:t>
                      </a:r>
                      <a:endParaRPr lang="pt-BR" sz="105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4770" marB="66675" anchor="ctr"/>
                </a:tc>
                <a:extLst>
                  <a:ext uri="{0D108BD9-81ED-4DB2-BD59-A6C34878D82A}">
                    <a16:rowId xmlns:a16="http://schemas.microsoft.com/office/drawing/2014/main" val="224408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8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C0652-913D-495E-B187-B7AC0D4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IDEAL e CM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8C14E8F-EC77-4C6F-B7AA-6E53FE3E747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6306616"/>
              </p:ext>
            </p:extLst>
          </p:nvPr>
        </p:nvGraphicFramePr>
        <p:xfrm>
          <a:off x="683568" y="2209800"/>
          <a:ext cx="7632848" cy="332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594">
                  <a:extLst>
                    <a:ext uri="{9D8B030D-6E8A-4147-A177-3AD203B41FA5}">
                      <a16:colId xmlns:a16="http://schemas.microsoft.com/office/drawing/2014/main" val="1386129067"/>
                    </a:ext>
                  </a:extLst>
                </a:gridCol>
                <a:gridCol w="2102961">
                  <a:extLst>
                    <a:ext uri="{9D8B030D-6E8A-4147-A177-3AD203B41FA5}">
                      <a16:colId xmlns:a16="http://schemas.microsoft.com/office/drawing/2014/main" val="2748873456"/>
                    </a:ext>
                  </a:extLst>
                </a:gridCol>
                <a:gridCol w="2108750">
                  <a:extLst>
                    <a:ext uri="{9D8B030D-6E8A-4147-A177-3AD203B41FA5}">
                      <a16:colId xmlns:a16="http://schemas.microsoft.com/office/drawing/2014/main" val="1505485772"/>
                    </a:ext>
                  </a:extLst>
                </a:gridCol>
                <a:gridCol w="2200543">
                  <a:extLst>
                    <a:ext uri="{9D8B030D-6E8A-4147-A177-3AD203B41FA5}">
                      <a16:colId xmlns:a16="http://schemas.microsoft.com/office/drawing/2014/main" val="20850039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Modelo IDEAL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Gestão de mudança (CM)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3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Fase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Pontos principais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Pontos principais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Fase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9850" marB="66675"/>
                </a:tc>
                <a:extLst>
                  <a:ext uri="{0D108BD9-81ED-4DB2-BD59-A6C34878D82A}">
                    <a16:rowId xmlns:a16="http://schemas.microsoft.com/office/drawing/2014/main" val="11704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2. Diagnóstico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3500" marB="666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Avaliar e caracterizar o estado atual da empresa.</a:t>
                      </a:r>
                      <a:endParaRPr lang="pt-BR" sz="105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Desenvolver as recomendações de melhoria.</a:t>
                      </a:r>
                      <a:endParaRPr lang="pt-BR" sz="105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Definir e preencher documentos que serão a base para o plano de ação de SPI.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350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Delinear claramente o estado futuro da organização com as mudanças estabelecidas.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Desenvolver estratégias para atingir a visão.</a:t>
                      </a:r>
                      <a:endParaRPr lang="pt-BR" sz="105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3500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2. Desenvolvimento de uma visão e de uma estratégia</a:t>
                      </a:r>
                      <a:endParaRPr lang="pt-BR" sz="105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76200" marR="76200" marT="63500" marB="66675" anchor="ctr"/>
                </a:tc>
                <a:extLst>
                  <a:ext uri="{0D108BD9-81ED-4DB2-BD59-A6C34878D82A}">
                    <a16:rowId xmlns:a16="http://schemas.microsoft.com/office/drawing/2014/main" val="395817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A130-32C1-42FB-BABB-D608B172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IDEAL e CM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D41C47D-547A-4C95-B200-921ABB492B8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5392023"/>
              </p:ext>
            </p:extLst>
          </p:nvPr>
        </p:nvGraphicFramePr>
        <p:xfrm>
          <a:off x="539552" y="2209800"/>
          <a:ext cx="7704856" cy="3839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451">
                  <a:extLst>
                    <a:ext uri="{9D8B030D-6E8A-4147-A177-3AD203B41FA5}">
                      <a16:colId xmlns:a16="http://schemas.microsoft.com/office/drawing/2014/main" val="11028925"/>
                    </a:ext>
                  </a:extLst>
                </a:gridCol>
                <a:gridCol w="1881273">
                  <a:extLst>
                    <a:ext uri="{9D8B030D-6E8A-4147-A177-3AD203B41FA5}">
                      <a16:colId xmlns:a16="http://schemas.microsoft.com/office/drawing/2014/main" val="1596469336"/>
                    </a:ext>
                  </a:extLst>
                </a:gridCol>
                <a:gridCol w="1968566">
                  <a:extLst>
                    <a:ext uri="{9D8B030D-6E8A-4147-A177-3AD203B41FA5}">
                      <a16:colId xmlns:a16="http://schemas.microsoft.com/office/drawing/2014/main" val="1687869617"/>
                    </a:ext>
                  </a:extLst>
                </a:gridCol>
                <a:gridCol w="1968566">
                  <a:extLst>
                    <a:ext uri="{9D8B030D-6E8A-4147-A177-3AD203B41FA5}">
                      <a16:colId xmlns:a16="http://schemas.microsoft.com/office/drawing/2014/main" val="3524838438"/>
                    </a:ext>
                  </a:extLst>
                </a:gridCol>
              </a:tblGrid>
              <a:tr h="34436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Modelo IDEAL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Gestão de mudança (CM)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2906"/>
                  </a:ext>
                </a:extLst>
              </a:tr>
              <a:tr h="344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51629" marB="49282"/>
                </a:tc>
                <a:extLst>
                  <a:ext uri="{0D108BD9-81ED-4DB2-BD59-A6C34878D82A}">
                    <a16:rowId xmlns:a16="http://schemas.microsoft.com/office/drawing/2014/main" val="1293662543"/>
                  </a:ext>
                </a:extLst>
              </a:tr>
              <a:tr h="156137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3. Estabelecimento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0" marT="46935" marB="49282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Definir as questões da SPI, estratégias, metas mensuráveis, métricas e recursos.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Estabelecer o processo utilizado na implantação, as equipes técnicas e o plano de ação.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46935" marB="4928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Compromisso e poder devem estar presentes na coalizão administrativa.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Eles devem trabalhar fora da hierarquia normal.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46935" marB="4928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3. Criação de uma coalizão administrativa</a:t>
                      </a:r>
                      <a:endParaRPr lang="pt-BR" sz="1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46935" marB="49282" anchor="ctr"/>
                </a:tc>
                <a:extLst>
                  <a:ext uri="{0D108BD9-81ED-4DB2-BD59-A6C34878D82A}">
                    <a16:rowId xmlns:a16="http://schemas.microsoft.com/office/drawing/2014/main" val="1249435381"/>
                  </a:ext>
                </a:extLst>
              </a:tr>
              <a:tr h="15613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Comunicar a visão e as estratégias em todas as formas possíveis.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A equipe principal deve ensinar novos métodos de trabalho pelo próprio exemplo.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46935" marB="4928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4. Comunicação da visão da mudança</a:t>
                      </a:r>
                      <a:endParaRPr lang="pt-BR" sz="1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56322" marR="56322" marT="46935" marB="49282" anchor="ctr"/>
                </a:tc>
                <a:extLst>
                  <a:ext uri="{0D108BD9-81ED-4DB2-BD59-A6C34878D82A}">
                    <a16:rowId xmlns:a16="http://schemas.microsoft.com/office/drawing/2014/main" val="279253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8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1B01F-5347-40EF-B22F-78942BEF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IDEAL e CM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13E15A3-E221-4862-B011-247BFAA4B31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1432155"/>
              </p:ext>
            </p:extLst>
          </p:nvPr>
        </p:nvGraphicFramePr>
        <p:xfrm>
          <a:off x="827584" y="2209800"/>
          <a:ext cx="7200800" cy="4171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038">
                  <a:extLst>
                    <a:ext uri="{9D8B030D-6E8A-4147-A177-3AD203B41FA5}">
                      <a16:colId xmlns:a16="http://schemas.microsoft.com/office/drawing/2014/main" val="67294455"/>
                    </a:ext>
                  </a:extLst>
                </a:gridCol>
                <a:gridCol w="1758198">
                  <a:extLst>
                    <a:ext uri="{9D8B030D-6E8A-4147-A177-3AD203B41FA5}">
                      <a16:colId xmlns:a16="http://schemas.microsoft.com/office/drawing/2014/main" val="2529756233"/>
                    </a:ext>
                  </a:extLst>
                </a:gridCol>
                <a:gridCol w="1839782">
                  <a:extLst>
                    <a:ext uri="{9D8B030D-6E8A-4147-A177-3AD203B41FA5}">
                      <a16:colId xmlns:a16="http://schemas.microsoft.com/office/drawing/2014/main" val="967875922"/>
                    </a:ext>
                  </a:extLst>
                </a:gridCol>
                <a:gridCol w="1839782">
                  <a:extLst>
                    <a:ext uri="{9D8B030D-6E8A-4147-A177-3AD203B41FA5}">
                      <a16:colId xmlns:a16="http://schemas.microsoft.com/office/drawing/2014/main" val="3068485819"/>
                    </a:ext>
                  </a:extLst>
                </a:gridCol>
              </a:tblGrid>
              <a:tr h="2986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Modelo IDEAL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Gestão de mudança (CM)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51638"/>
                  </a:ext>
                </a:extLst>
              </a:tr>
              <a:tr h="298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6153" marB="34510"/>
                </a:tc>
                <a:extLst>
                  <a:ext uri="{0D108BD9-81ED-4DB2-BD59-A6C34878D82A}">
                    <a16:rowId xmlns:a16="http://schemas.microsoft.com/office/drawing/2014/main" val="2254457006"/>
                  </a:ext>
                </a:extLst>
              </a:tr>
              <a:tr h="178709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4. Ação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Planejar, executar e acompanhar o plano de ação.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Definir uma solução baseada no plano de ação.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Testar, aplicar o piloto, simular a realidade da empresa da melhor maneira possível.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Refinar os testes resultantes da implantação piloto, e então implantar a mudança.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Incentivar atividades, ideias e ações consistentes com a mudança.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Remover obstáculos (estruturas, processos, pessoas) para o processo de mudança.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5. Capacitação dos colaboradores para ações amplas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 anchor="ctr"/>
                </a:tc>
                <a:extLst>
                  <a:ext uri="{0D108BD9-81ED-4DB2-BD59-A6C34878D82A}">
                    <a16:rowId xmlns:a16="http://schemas.microsoft.com/office/drawing/2014/main" val="2417856649"/>
                  </a:ext>
                </a:extLst>
              </a:tr>
              <a:tr h="17870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Definir e destacar as melhorias resultantes das mudanças.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Reconhecer e recompensar os funcionários que colaboram com o programa.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6. Priorização de conquistas em curto prazo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39440" marR="39440" marT="32867" marB="34510" anchor="ctr"/>
                </a:tc>
                <a:extLst>
                  <a:ext uri="{0D108BD9-81ED-4DB2-BD59-A6C34878D82A}">
                    <a16:rowId xmlns:a16="http://schemas.microsoft.com/office/drawing/2014/main" val="409131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1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BF7A8-9F3D-407A-B7B1-C83F42F9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IDEAL e CM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9B13EA9-1CA5-486B-824E-3D42450CB3E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1063616"/>
              </p:ext>
            </p:extLst>
          </p:nvPr>
        </p:nvGraphicFramePr>
        <p:xfrm>
          <a:off x="683568" y="2209800"/>
          <a:ext cx="7632848" cy="431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8820">
                  <a:extLst>
                    <a:ext uri="{9D8B030D-6E8A-4147-A177-3AD203B41FA5}">
                      <a16:colId xmlns:a16="http://schemas.microsoft.com/office/drawing/2014/main" val="904872152"/>
                    </a:ext>
                  </a:extLst>
                </a:gridCol>
                <a:gridCol w="1863688">
                  <a:extLst>
                    <a:ext uri="{9D8B030D-6E8A-4147-A177-3AD203B41FA5}">
                      <a16:colId xmlns:a16="http://schemas.microsoft.com/office/drawing/2014/main" val="2275176540"/>
                    </a:ext>
                  </a:extLst>
                </a:gridCol>
                <a:gridCol w="1950170">
                  <a:extLst>
                    <a:ext uri="{9D8B030D-6E8A-4147-A177-3AD203B41FA5}">
                      <a16:colId xmlns:a16="http://schemas.microsoft.com/office/drawing/2014/main" val="1544292006"/>
                    </a:ext>
                  </a:extLst>
                </a:gridCol>
                <a:gridCol w="1950170">
                  <a:extLst>
                    <a:ext uri="{9D8B030D-6E8A-4147-A177-3AD203B41FA5}">
                      <a16:colId xmlns:a16="http://schemas.microsoft.com/office/drawing/2014/main" val="3646073868"/>
                    </a:ext>
                  </a:extLst>
                </a:gridCol>
              </a:tblGrid>
              <a:tr h="23136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Modelo IDEAL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Gestão de mudança (CM)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46375"/>
                  </a:ext>
                </a:extLst>
              </a:tr>
              <a:tr h="231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Pontos principais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Fase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7445" marB="26198"/>
                </a:tc>
                <a:extLst>
                  <a:ext uri="{0D108BD9-81ED-4DB2-BD59-A6C34878D82A}">
                    <a16:rowId xmlns:a16="http://schemas.microsoft.com/office/drawing/2014/main" val="4225097455"/>
                  </a:ext>
                </a:extLst>
              </a:tr>
              <a:tr h="20730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5. Aprendizagem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6198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Documentar e analisar as lições aprendidas para serem transmitidas ao novo ciclo de interação.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Revisar abordagem organizacional.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619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Alterar as políticas e estruturas que prejudicam a visão.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Promover e capacitar os colaboradores que implementaram a visão.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Usar agentes de mudança e projetos para revigorar o processo de mudança.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619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7. Consolidação de ganhos e produção de mais mudanças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6198" anchor="ctr"/>
                </a:tc>
                <a:extLst>
                  <a:ext uri="{0D108BD9-81ED-4DB2-BD59-A6C34878D82A}">
                    <a16:rowId xmlns:a16="http://schemas.microsoft.com/office/drawing/2014/main" val="3674452671"/>
                  </a:ext>
                </a:extLst>
              </a:tr>
              <a:tr h="17077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Conectar os novos comportamentos ao sucesso da organização.</a:t>
                      </a:r>
                      <a:endParaRPr lang="pt-BR" sz="12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>
                          <a:effectLst/>
                        </a:rPr>
                        <a:t>Desenvolver liderança e um plano de sucessão compatíveis com a nova abordagem.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89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8. Institucionalização das mudanças na cultura da empresa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29940" marR="29940" marT="24950" marB="28942" anchor="ctr"/>
                </a:tc>
                <a:extLst>
                  <a:ext uri="{0D108BD9-81ED-4DB2-BD59-A6C34878D82A}">
                    <a16:rowId xmlns:a16="http://schemas.microsoft.com/office/drawing/2014/main" val="373474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30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76D2-7DF4-47CA-868D-D4AAEBBB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Ferramentas motivacionais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B29586-A56E-42D9-83AA-8A3D6C02EFD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4351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42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C558-459E-452C-B966-0D720341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de processo de software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B97675-4C9D-43B5-B1A9-61B107C73771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3313" y="1950746"/>
            <a:ext cx="411537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4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5B4D-1F84-4DE8-9CCC-8355BE66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A23C09E-4EB7-4E60-A6FA-C55A3C2CFA6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415364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1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Melhoria de Processo de Software </a:t>
            </a:r>
            <a:br>
              <a:rPr lang="pt-BR" b="1" dirty="0"/>
            </a:br>
            <a:r>
              <a:rPr lang="pt-BR" b="1" dirty="0"/>
              <a:t>(SEI-IDEAL)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DFF3F6F-4B33-4AD2-BB21-08CBC9EDE75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7114818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Fases do modelo IDEAL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/>
              <a:t>Iniciação. </a:t>
            </a:r>
          </a:p>
          <a:p>
            <a:pPr lvl="0"/>
            <a:r>
              <a:rPr lang="pt-BR"/>
              <a:t>Diagnóstico. </a:t>
            </a:r>
          </a:p>
          <a:p>
            <a:pPr lvl="0"/>
            <a:r>
              <a:rPr lang="pt-BR"/>
              <a:t>Estabelecimento. </a:t>
            </a:r>
          </a:p>
          <a:p>
            <a:pPr lvl="0"/>
            <a:r>
              <a:rPr lang="pt-BR"/>
              <a:t>Ação. </a:t>
            </a:r>
          </a:p>
          <a:p>
            <a:pPr lvl="0"/>
            <a:r>
              <a:rPr lang="pt-BR"/>
              <a:t>Aprendizagem. </a:t>
            </a:r>
          </a:p>
          <a:p>
            <a:endParaRPr lang="pt-BR"/>
          </a:p>
        </p:txBody>
      </p:sp>
      <p:pic>
        <p:nvPicPr>
          <p:cNvPr id="1026" name="Picture 2" descr="Resultado de imagem para spi ideal">
            <a:extLst>
              <a:ext uri="{FF2B5EF4-FFF2-40B4-BE49-F238E27FC236}">
                <a16:creationId xmlns:a16="http://schemas.microsoft.com/office/drawing/2014/main" id="{0EA61B8D-8E17-4E9B-8F30-2610E20F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850" y="2276871"/>
            <a:ext cx="5549598" cy="38926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B7B7-5209-4AD5-AAFE-751A7CA4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Iniciação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756B0-B1D1-4BDB-AC2A-B6B6AFC2DD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Equipe de descoberta</a:t>
            </a:r>
          </a:p>
          <a:p>
            <a:r>
              <a:rPr lang="pt-BR" dirty="0"/>
              <a:t>Estímulo para mudança</a:t>
            </a:r>
          </a:p>
          <a:p>
            <a:r>
              <a:rPr lang="pt-BR" dirty="0"/>
              <a:t>Estabelecer contexto</a:t>
            </a:r>
          </a:p>
          <a:p>
            <a:r>
              <a:rPr lang="pt-BR" dirty="0"/>
              <a:t>Construir patrocínio</a:t>
            </a:r>
          </a:p>
          <a:p>
            <a:r>
              <a:rPr lang="pt-BR" dirty="0"/>
              <a:t>Garantir infraestrutura </a:t>
            </a:r>
          </a:p>
        </p:txBody>
      </p:sp>
      <p:pic>
        <p:nvPicPr>
          <p:cNvPr id="2050" name="Picture 2" descr="Project management initiation phase: Best practices - Clarizen">
            <a:extLst>
              <a:ext uri="{FF2B5EF4-FFF2-40B4-BE49-F238E27FC236}">
                <a16:creationId xmlns:a16="http://schemas.microsoft.com/office/drawing/2014/main" id="{774BB29C-2606-4CCD-B0BE-8EE3719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825496"/>
            <a:ext cx="3657600" cy="212140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3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494F-A0A9-420D-9069-B616F5A6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Diagnóstico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E401764-A902-4E5D-944A-38C699787038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4351602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ould artificial intelligence be the future of cancer diagnosis?">
            <a:extLst>
              <a:ext uri="{FF2B5EF4-FFF2-40B4-BE49-F238E27FC236}">
                <a16:creationId xmlns:a16="http://schemas.microsoft.com/office/drawing/2014/main" id="{EC9DDF02-9235-4367-823C-BC2EF48438F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5892"/>
            <a:ext cx="3657600" cy="244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66848-0F22-4213-9CDA-D31FC6D9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Estabelecimento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106AF77-B020-4B8B-8DBA-83BF3A7DCF7D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07178461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Business Meeting To Planing For Future. Solving Problems From.. Royalty  Free Cliparts, Vectors, And Stock Illustration. Image 86473687.">
            <a:extLst>
              <a:ext uri="{FF2B5EF4-FFF2-40B4-BE49-F238E27FC236}">
                <a16:creationId xmlns:a16="http://schemas.microsoft.com/office/drawing/2014/main" id="{83E9ED9A-2E0C-453C-A3C7-21C5FA6579B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0818"/>
            <a:ext cx="3657600" cy="20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64D1-0CCC-462E-B348-8C5C9F21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B476FA0-1DAA-4028-8762-F432FFE92F18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417072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Four Tips to Turn Action-Planning Woes into Wins - HR Daily Advisor">
            <a:extLst>
              <a:ext uri="{FF2B5EF4-FFF2-40B4-BE49-F238E27FC236}">
                <a16:creationId xmlns:a16="http://schemas.microsoft.com/office/drawing/2014/main" id="{245690AC-3781-407B-BE55-ED728E3F75B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5080"/>
            <a:ext cx="304800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1C76-EC2A-4BE7-AD73-3BF296F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Aprendizagem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9755630-250C-4553-86CB-B61730D864B4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02352284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PROJECT ASSESSMENT SERVICES (PAS) — Mavendog, LLC | Project leaders for  complex, critical, and unconventional projects.">
            <a:extLst>
              <a:ext uri="{FF2B5EF4-FFF2-40B4-BE49-F238E27FC236}">
                <a16:creationId xmlns:a16="http://schemas.microsoft.com/office/drawing/2014/main" id="{70085DE3-F971-4832-B871-B58F5F7AD89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8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2280</TotalTime>
  <Words>804</Words>
  <Application>Microsoft Office PowerPoint</Application>
  <PresentationFormat>Apresentação na tela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Calibri</vt:lpstr>
      <vt:lpstr>Optima</vt:lpstr>
      <vt:lpstr>Wingdings</vt:lpstr>
      <vt:lpstr>Wingdings 2</vt:lpstr>
      <vt:lpstr>Tema1</vt:lpstr>
      <vt:lpstr>Qualidade de Processo II SPI</vt:lpstr>
      <vt:lpstr>Conteúdo</vt:lpstr>
      <vt:lpstr>Melhoria de Processo de Software  (SEI-IDEAL)</vt:lpstr>
      <vt:lpstr>Fases do modelo IDEAL</vt:lpstr>
      <vt:lpstr>Iniciação</vt:lpstr>
      <vt:lpstr>Diagnóstico</vt:lpstr>
      <vt:lpstr>Estabelecimento</vt:lpstr>
      <vt:lpstr>Ação</vt:lpstr>
      <vt:lpstr>Aprendizagem</vt:lpstr>
      <vt:lpstr>Fatores Humanos em SPI</vt:lpstr>
      <vt:lpstr>Change Management (CM)</vt:lpstr>
      <vt:lpstr>Comparação entre IDEAL e CM</vt:lpstr>
      <vt:lpstr>Comparação entre IDEAL e CM</vt:lpstr>
      <vt:lpstr>Comparação entre IDEAL e CM</vt:lpstr>
      <vt:lpstr>Comparação entre IDEAL e CM</vt:lpstr>
      <vt:lpstr>Comparação entre IDEAL e CM</vt:lpstr>
      <vt:lpstr>Ferramentas motivacionais</vt:lpstr>
      <vt:lpstr>Linha de processo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 de Desenvolvimento de Software </dc:title>
  <cp:lastModifiedBy>Raul Sidnei</cp:lastModifiedBy>
  <cp:revision>199</cp:revision>
  <dcterms:modified xsi:type="dcterms:W3CDTF">2020-10-15T13:29:55Z</dcterms:modified>
</cp:coreProperties>
</file>