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351" r:id="rId3"/>
    <p:sldId id="352" r:id="rId4"/>
    <p:sldId id="353" r:id="rId5"/>
    <p:sldId id="354" r:id="rId6"/>
    <p:sldId id="356" r:id="rId7"/>
    <p:sldId id="355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74" r:id="rId20"/>
    <p:sldId id="368" r:id="rId21"/>
    <p:sldId id="369" r:id="rId22"/>
    <p:sldId id="370" r:id="rId23"/>
    <p:sldId id="371" r:id="rId24"/>
    <p:sldId id="372" r:id="rId25"/>
    <p:sldId id="373" r:id="rId26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F9F9C-1C2C-4442-BB3F-3B9818C018EF}" v="9" dt="2020-10-15T13:50:13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C7BF9F9C-1C2C-4442-BB3F-3B9818C018EF}"/>
    <pc:docChg chg="custSel addSld modSld">
      <pc:chgData name="Raul Sidnei" userId="1279d5d3ca440258" providerId="LiveId" clId="{C7BF9F9C-1C2C-4442-BB3F-3B9818C018EF}" dt="2020-10-15T13:50:49.886" v="35" actId="1076"/>
      <pc:docMkLst>
        <pc:docMk/>
      </pc:docMkLst>
      <pc:sldChg chg="addSp modSp">
        <pc:chgData name="Raul Sidnei" userId="1279d5d3ca440258" providerId="LiveId" clId="{C7BF9F9C-1C2C-4442-BB3F-3B9818C018EF}" dt="2020-10-15T13:46:18.283" v="1" actId="1076"/>
        <pc:sldMkLst>
          <pc:docMk/>
          <pc:sldMk cId="0" sldId="256"/>
        </pc:sldMkLst>
        <pc:picChg chg="add mod">
          <ac:chgData name="Raul Sidnei" userId="1279d5d3ca440258" providerId="LiveId" clId="{C7BF9F9C-1C2C-4442-BB3F-3B9818C018EF}" dt="2020-10-15T13:46:18.283" v="1" actId="1076"/>
          <ac:picMkLst>
            <pc:docMk/>
            <pc:sldMk cId="0" sldId="256"/>
            <ac:picMk id="1026" creationId="{458624C6-3D4A-4DAF-A40D-1ECE526E2EC5}"/>
          </ac:picMkLst>
        </pc:picChg>
      </pc:sldChg>
      <pc:sldChg chg="modSp mod">
        <pc:chgData name="Raul Sidnei" userId="1279d5d3ca440258" providerId="LiveId" clId="{C7BF9F9C-1C2C-4442-BB3F-3B9818C018EF}" dt="2020-10-15T13:46:48.269" v="10" actId="27636"/>
        <pc:sldMkLst>
          <pc:docMk/>
          <pc:sldMk cId="3333223687" sldId="353"/>
        </pc:sldMkLst>
        <pc:spChg chg="mod">
          <ac:chgData name="Raul Sidnei" userId="1279d5d3ca440258" providerId="LiveId" clId="{C7BF9F9C-1C2C-4442-BB3F-3B9818C018EF}" dt="2020-10-15T13:46:48.269" v="10" actId="27636"/>
          <ac:spMkLst>
            <pc:docMk/>
            <pc:sldMk cId="3333223687" sldId="353"/>
            <ac:spMk id="3" creationId="{D1F36D31-7A5D-4A79-A4C7-292B8A40804B}"/>
          </ac:spMkLst>
        </pc:spChg>
      </pc:sldChg>
      <pc:sldChg chg="addSp delSp modSp mod">
        <pc:chgData name="Raul Sidnei" userId="1279d5d3ca440258" providerId="LiveId" clId="{C7BF9F9C-1C2C-4442-BB3F-3B9818C018EF}" dt="2020-10-15T13:47:05.888" v="11" actId="26606"/>
        <pc:sldMkLst>
          <pc:docMk/>
          <pc:sldMk cId="2763977345" sldId="358"/>
        </pc:sldMkLst>
        <pc:spChg chg="mod">
          <ac:chgData name="Raul Sidnei" userId="1279d5d3ca440258" providerId="LiveId" clId="{C7BF9F9C-1C2C-4442-BB3F-3B9818C018EF}" dt="2020-10-15T13:47:05.888" v="11" actId="26606"/>
          <ac:spMkLst>
            <pc:docMk/>
            <pc:sldMk cId="2763977345" sldId="358"/>
            <ac:spMk id="2" creationId="{2FE79973-E771-4A02-9908-249EB31DEFCB}"/>
          </ac:spMkLst>
        </pc:spChg>
        <pc:spChg chg="del">
          <ac:chgData name="Raul Sidnei" userId="1279d5d3ca440258" providerId="LiveId" clId="{C7BF9F9C-1C2C-4442-BB3F-3B9818C018EF}" dt="2020-10-15T13:47:05.888" v="11" actId="26606"/>
          <ac:spMkLst>
            <pc:docMk/>
            <pc:sldMk cId="2763977345" sldId="358"/>
            <ac:spMk id="3" creationId="{1AAB47C5-1CB8-41D4-B6DD-EFDB7D548115}"/>
          </ac:spMkLst>
        </pc:spChg>
        <pc:graphicFrameChg chg="add">
          <ac:chgData name="Raul Sidnei" userId="1279d5d3ca440258" providerId="LiveId" clId="{C7BF9F9C-1C2C-4442-BB3F-3B9818C018EF}" dt="2020-10-15T13:47:05.888" v="11" actId="26606"/>
          <ac:graphicFrameMkLst>
            <pc:docMk/>
            <pc:sldMk cId="2763977345" sldId="358"/>
            <ac:graphicFrameMk id="5" creationId="{06C5E5B0-97ED-4586-B45B-4177F84B2761}"/>
          </ac:graphicFrameMkLst>
        </pc:graphicFrameChg>
      </pc:sldChg>
      <pc:sldChg chg="addSp delSp modSp">
        <pc:chgData name="Raul Sidnei" userId="1279d5d3ca440258" providerId="LiveId" clId="{C7BF9F9C-1C2C-4442-BB3F-3B9818C018EF}" dt="2020-10-15T13:47:47.255" v="12"/>
        <pc:sldMkLst>
          <pc:docMk/>
          <pc:sldMk cId="1650254896" sldId="361"/>
        </pc:sldMkLst>
        <pc:spChg chg="del">
          <ac:chgData name="Raul Sidnei" userId="1279d5d3ca440258" providerId="LiveId" clId="{C7BF9F9C-1C2C-4442-BB3F-3B9818C018EF}" dt="2020-10-15T13:47:47.255" v="12"/>
          <ac:spMkLst>
            <pc:docMk/>
            <pc:sldMk cId="1650254896" sldId="361"/>
            <ac:spMk id="3" creationId="{8AE57CE5-55AF-4003-A1A8-0627777AFCEE}"/>
          </ac:spMkLst>
        </pc:spChg>
        <pc:picChg chg="add mod">
          <ac:chgData name="Raul Sidnei" userId="1279d5d3ca440258" providerId="LiveId" clId="{C7BF9F9C-1C2C-4442-BB3F-3B9818C018EF}" dt="2020-10-15T13:47:47.255" v="12"/>
          <ac:picMkLst>
            <pc:docMk/>
            <pc:sldMk cId="1650254896" sldId="361"/>
            <ac:picMk id="2050" creationId="{757F4198-7FA3-42DA-A1B0-903D7D501EB6}"/>
          </ac:picMkLst>
        </pc:picChg>
      </pc:sldChg>
      <pc:sldChg chg="modSp mod">
        <pc:chgData name="Raul Sidnei" userId="1279d5d3ca440258" providerId="LiveId" clId="{C7BF9F9C-1C2C-4442-BB3F-3B9818C018EF}" dt="2020-10-15T13:48:19.300" v="22" actId="14100"/>
        <pc:sldMkLst>
          <pc:docMk/>
          <pc:sldMk cId="2345363120" sldId="362"/>
        </pc:sldMkLst>
        <pc:spChg chg="mod">
          <ac:chgData name="Raul Sidnei" userId="1279d5d3ca440258" providerId="LiveId" clId="{C7BF9F9C-1C2C-4442-BB3F-3B9818C018EF}" dt="2020-10-15T13:48:15.218" v="19" actId="1076"/>
          <ac:spMkLst>
            <pc:docMk/>
            <pc:sldMk cId="2345363120" sldId="362"/>
            <ac:spMk id="2" creationId="{1478FC3C-B51E-47EB-B90E-D5C310E1F9CD}"/>
          </ac:spMkLst>
        </pc:spChg>
        <pc:spChg chg="mod">
          <ac:chgData name="Raul Sidnei" userId="1279d5d3ca440258" providerId="LiveId" clId="{C7BF9F9C-1C2C-4442-BB3F-3B9818C018EF}" dt="2020-10-15T13:48:19.300" v="22" actId="14100"/>
          <ac:spMkLst>
            <pc:docMk/>
            <pc:sldMk cId="2345363120" sldId="362"/>
            <ac:spMk id="3" creationId="{FC076A3A-8027-413F-8128-2B5D7FC0DBBE}"/>
          </ac:spMkLst>
        </pc:spChg>
      </pc:sldChg>
      <pc:sldChg chg="modSp mod">
        <pc:chgData name="Raul Sidnei" userId="1279d5d3ca440258" providerId="LiveId" clId="{C7BF9F9C-1C2C-4442-BB3F-3B9818C018EF}" dt="2020-10-15T13:49:02.536" v="25" actId="1076"/>
        <pc:sldMkLst>
          <pc:docMk/>
          <pc:sldMk cId="151083048" sldId="367"/>
        </pc:sldMkLst>
        <pc:spChg chg="mod">
          <ac:chgData name="Raul Sidnei" userId="1279d5d3ca440258" providerId="LiveId" clId="{C7BF9F9C-1C2C-4442-BB3F-3B9818C018EF}" dt="2020-10-15T13:48:37.125" v="23" actId="14100"/>
          <ac:spMkLst>
            <pc:docMk/>
            <pc:sldMk cId="151083048" sldId="367"/>
            <ac:spMk id="2" creationId="{18F28AF5-2282-479D-929B-7B8CF19F15FA}"/>
          </ac:spMkLst>
        </pc:spChg>
        <pc:picChg chg="mod">
          <ac:chgData name="Raul Sidnei" userId="1279d5d3ca440258" providerId="LiveId" clId="{C7BF9F9C-1C2C-4442-BB3F-3B9818C018EF}" dt="2020-10-15T13:49:02.536" v="25" actId="1076"/>
          <ac:picMkLst>
            <pc:docMk/>
            <pc:sldMk cId="151083048" sldId="367"/>
            <ac:picMk id="6" creationId="{313C6CCB-2D70-4038-8396-5D1D542EFC6D}"/>
          </ac:picMkLst>
        </pc:picChg>
      </pc:sldChg>
      <pc:sldChg chg="modSp mod">
        <pc:chgData name="Raul Sidnei" userId="1279d5d3ca440258" providerId="LiveId" clId="{C7BF9F9C-1C2C-4442-BB3F-3B9818C018EF}" dt="2020-10-15T13:50:49.886" v="35" actId="1076"/>
        <pc:sldMkLst>
          <pc:docMk/>
          <pc:sldMk cId="2393001552" sldId="373"/>
        </pc:sldMkLst>
        <pc:picChg chg="mod">
          <ac:chgData name="Raul Sidnei" userId="1279d5d3ca440258" providerId="LiveId" clId="{C7BF9F9C-1C2C-4442-BB3F-3B9818C018EF}" dt="2020-10-15T13:50:49.886" v="35" actId="1076"/>
          <ac:picMkLst>
            <pc:docMk/>
            <pc:sldMk cId="2393001552" sldId="373"/>
            <ac:picMk id="5" creationId="{E8FA3795-1A8B-45FC-AC3F-1697FB41068D}"/>
          </ac:picMkLst>
        </pc:picChg>
      </pc:sldChg>
      <pc:sldChg chg="addSp delSp modSp add mod delAnim">
        <pc:chgData name="Raul Sidnei" userId="1279d5d3ca440258" providerId="LiveId" clId="{C7BF9F9C-1C2C-4442-BB3F-3B9818C018EF}" dt="2020-10-15T13:50:13.426" v="33" actId="1076"/>
        <pc:sldMkLst>
          <pc:docMk/>
          <pc:sldMk cId="2588004390" sldId="374"/>
        </pc:sldMkLst>
        <pc:spChg chg="mod">
          <ac:chgData name="Raul Sidnei" userId="1279d5d3ca440258" providerId="LiveId" clId="{C7BF9F9C-1C2C-4442-BB3F-3B9818C018EF}" dt="2020-10-15T13:49:25.394" v="27" actId="20577"/>
          <ac:spMkLst>
            <pc:docMk/>
            <pc:sldMk cId="2588004390" sldId="374"/>
            <ac:spMk id="4" creationId="{8A663EF7-1A58-4D7E-B93D-27DB882D523B}"/>
          </ac:spMkLst>
        </pc:spChg>
        <pc:picChg chg="del">
          <ac:chgData name="Raul Sidnei" userId="1279d5d3ca440258" providerId="LiveId" clId="{C7BF9F9C-1C2C-4442-BB3F-3B9818C018EF}" dt="2020-10-15T13:49:30.051" v="28" actId="478"/>
          <ac:picMkLst>
            <pc:docMk/>
            <pc:sldMk cId="2588004390" sldId="374"/>
            <ac:picMk id="6" creationId="{313C6CCB-2D70-4038-8396-5D1D542EFC6D}"/>
          </ac:picMkLst>
        </pc:picChg>
        <pc:picChg chg="add mod">
          <ac:chgData name="Raul Sidnei" userId="1279d5d3ca440258" providerId="LiveId" clId="{C7BF9F9C-1C2C-4442-BB3F-3B9818C018EF}" dt="2020-10-15T13:50:13.426" v="33" actId="1076"/>
          <ac:picMkLst>
            <pc:docMk/>
            <pc:sldMk cId="2588004390" sldId="374"/>
            <ac:picMk id="3074" creationId="{BCC67897-0FF3-4C66-B33F-777C8742E57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E78F7-44F5-46E1-8413-1F36DBA3FF10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403383E-F2D8-43F1-89C1-88C09D685AB4}">
      <dgm:prSet/>
      <dgm:spPr/>
      <dgm:t>
        <a:bodyPr/>
        <a:lstStyle/>
        <a:p>
          <a:r>
            <a:rPr lang="pt-BR"/>
            <a:t>Os números das compras já efetuadas.</a:t>
          </a:r>
          <a:endParaRPr lang="en-US"/>
        </a:p>
      </dgm:t>
    </dgm:pt>
    <dgm:pt modelId="{23440DDC-7D14-46FA-9BFC-7CCE23903A71}" type="parTrans" cxnId="{DEF409A0-FB90-4C74-A243-D716B4DF03C3}">
      <dgm:prSet/>
      <dgm:spPr/>
      <dgm:t>
        <a:bodyPr/>
        <a:lstStyle/>
        <a:p>
          <a:endParaRPr lang="en-US"/>
        </a:p>
      </dgm:t>
    </dgm:pt>
    <dgm:pt modelId="{6340FFFD-37C5-45F8-B980-381057BBE8B5}" type="sibTrans" cxnId="{DEF409A0-FB90-4C74-A243-D716B4DF03C3}">
      <dgm:prSet/>
      <dgm:spPr/>
      <dgm:t>
        <a:bodyPr/>
        <a:lstStyle/>
        <a:p>
          <a:endParaRPr lang="en-US"/>
        </a:p>
      </dgm:t>
    </dgm:pt>
    <dgm:pt modelId="{D6DE1050-0FE4-49D1-8765-C2E807A26F26}">
      <dgm:prSet/>
      <dgm:spPr/>
      <dgm:t>
        <a:bodyPr/>
        <a:lstStyle/>
        <a:p>
          <a:r>
            <a:rPr lang="pt-BR"/>
            <a:t>Os CPFs de pessoas cadastradas.</a:t>
          </a:r>
          <a:endParaRPr lang="en-US"/>
        </a:p>
      </dgm:t>
    </dgm:pt>
    <dgm:pt modelId="{3E709DD1-5F79-4CAD-B6F6-603B765793E3}" type="parTrans" cxnId="{C1507FF8-0681-4D33-B52A-60909317BE9B}">
      <dgm:prSet/>
      <dgm:spPr/>
      <dgm:t>
        <a:bodyPr/>
        <a:lstStyle/>
        <a:p>
          <a:endParaRPr lang="en-US"/>
        </a:p>
      </dgm:t>
    </dgm:pt>
    <dgm:pt modelId="{76039BF1-A5EA-43D8-87AF-1F3104FBE8F8}" type="sibTrans" cxnId="{C1507FF8-0681-4D33-B52A-60909317BE9B}">
      <dgm:prSet/>
      <dgm:spPr/>
      <dgm:t>
        <a:bodyPr/>
        <a:lstStyle/>
        <a:p>
          <a:endParaRPr lang="en-US"/>
        </a:p>
      </dgm:t>
    </dgm:pt>
    <dgm:pt modelId="{4F13F6C2-5BE0-4B65-9B27-786A2FF69DAE}">
      <dgm:prSet/>
      <dgm:spPr/>
      <dgm:t>
        <a:bodyPr/>
        <a:lstStyle/>
        <a:p>
          <a:r>
            <a:rPr lang="pt-BR"/>
            <a:t>As datas que correspondem ao aniversário de uma pessoa cadastrada.</a:t>
          </a:r>
          <a:endParaRPr lang="en-US"/>
        </a:p>
      </dgm:t>
    </dgm:pt>
    <dgm:pt modelId="{3165476D-A855-4943-A32A-E9BA7894B2A0}" type="parTrans" cxnId="{F65D5585-0D35-4B61-96A1-0BFC01AB09FF}">
      <dgm:prSet/>
      <dgm:spPr/>
      <dgm:t>
        <a:bodyPr/>
        <a:lstStyle/>
        <a:p>
          <a:endParaRPr lang="en-US"/>
        </a:p>
      </dgm:t>
    </dgm:pt>
    <dgm:pt modelId="{C5CC1543-969D-4132-877D-DCB7C2F33F06}" type="sibTrans" cxnId="{F65D5585-0D35-4B61-96A1-0BFC01AB09FF}">
      <dgm:prSet/>
      <dgm:spPr/>
      <dgm:t>
        <a:bodyPr/>
        <a:lstStyle/>
        <a:p>
          <a:endParaRPr lang="en-US"/>
        </a:p>
      </dgm:t>
    </dgm:pt>
    <dgm:pt modelId="{DFA2EA0F-26F5-48AD-AFF2-F29301C7BC9B}" type="pres">
      <dgm:prSet presAssocID="{AF8E78F7-44F5-46E1-8413-1F36DBA3FF10}" presName="root" presStyleCnt="0">
        <dgm:presLayoutVars>
          <dgm:dir/>
          <dgm:resizeHandles val="exact"/>
        </dgm:presLayoutVars>
      </dgm:prSet>
      <dgm:spPr/>
    </dgm:pt>
    <dgm:pt modelId="{55F7A3F7-F196-497E-B9FC-08A9433A3BE8}" type="pres">
      <dgm:prSet presAssocID="{8403383E-F2D8-43F1-89C1-88C09D685AB4}" presName="compNode" presStyleCnt="0"/>
      <dgm:spPr/>
    </dgm:pt>
    <dgm:pt modelId="{419286AC-36DF-4197-927A-7A5BF13CE4B9}" type="pres">
      <dgm:prSet presAssocID="{8403383E-F2D8-43F1-89C1-88C09D685A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C1B00F52-E8AC-473F-8131-819551EF0A10}" type="pres">
      <dgm:prSet presAssocID="{8403383E-F2D8-43F1-89C1-88C09D685AB4}" presName="spaceRect" presStyleCnt="0"/>
      <dgm:spPr/>
    </dgm:pt>
    <dgm:pt modelId="{FE3EE955-E9C9-4C3B-ABD1-ED9D6BEB75D7}" type="pres">
      <dgm:prSet presAssocID="{8403383E-F2D8-43F1-89C1-88C09D685AB4}" presName="textRect" presStyleLbl="revTx" presStyleIdx="0" presStyleCnt="3">
        <dgm:presLayoutVars>
          <dgm:chMax val="1"/>
          <dgm:chPref val="1"/>
        </dgm:presLayoutVars>
      </dgm:prSet>
      <dgm:spPr/>
    </dgm:pt>
    <dgm:pt modelId="{3D5145E6-7B98-4290-98F6-4ECAEE82752A}" type="pres">
      <dgm:prSet presAssocID="{6340FFFD-37C5-45F8-B980-381057BBE8B5}" presName="sibTrans" presStyleCnt="0"/>
      <dgm:spPr/>
    </dgm:pt>
    <dgm:pt modelId="{88142DC7-E0D7-4300-90EF-AED63DD2D9F9}" type="pres">
      <dgm:prSet presAssocID="{D6DE1050-0FE4-49D1-8765-C2E807A26F26}" presName="compNode" presStyleCnt="0"/>
      <dgm:spPr/>
    </dgm:pt>
    <dgm:pt modelId="{7272FB2F-CF4D-4F2E-896E-1E64EB1ACB4B}" type="pres">
      <dgm:prSet presAssocID="{D6DE1050-0FE4-49D1-8765-C2E807A26F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F97E99F4-EDCB-4B27-AB77-5F0F790D3BAE}" type="pres">
      <dgm:prSet presAssocID="{D6DE1050-0FE4-49D1-8765-C2E807A26F26}" presName="spaceRect" presStyleCnt="0"/>
      <dgm:spPr/>
    </dgm:pt>
    <dgm:pt modelId="{E6086543-8996-4D82-99B0-E308223C60C3}" type="pres">
      <dgm:prSet presAssocID="{D6DE1050-0FE4-49D1-8765-C2E807A26F26}" presName="textRect" presStyleLbl="revTx" presStyleIdx="1" presStyleCnt="3">
        <dgm:presLayoutVars>
          <dgm:chMax val="1"/>
          <dgm:chPref val="1"/>
        </dgm:presLayoutVars>
      </dgm:prSet>
      <dgm:spPr/>
    </dgm:pt>
    <dgm:pt modelId="{5E97EEE0-5BD6-4929-8D50-8B0CA638EC73}" type="pres">
      <dgm:prSet presAssocID="{76039BF1-A5EA-43D8-87AF-1F3104FBE8F8}" presName="sibTrans" presStyleCnt="0"/>
      <dgm:spPr/>
    </dgm:pt>
    <dgm:pt modelId="{7B1C2228-575C-4BC6-A579-86007B2BEC10}" type="pres">
      <dgm:prSet presAssocID="{4F13F6C2-5BE0-4B65-9B27-786A2FF69DAE}" presName="compNode" presStyleCnt="0"/>
      <dgm:spPr/>
    </dgm:pt>
    <dgm:pt modelId="{E08A67F5-9480-46E1-9C80-07981D8B48D0}" type="pres">
      <dgm:prSet presAssocID="{4F13F6C2-5BE0-4B65-9B27-786A2FF69D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o"/>
        </a:ext>
      </dgm:extLst>
    </dgm:pt>
    <dgm:pt modelId="{402C9794-EC9A-4ADA-8ED2-40E12420D16B}" type="pres">
      <dgm:prSet presAssocID="{4F13F6C2-5BE0-4B65-9B27-786A2FF69DAE}" presName="spaceRect" presStyleCnt="0"/>
      <dgm:spPr/>
    </dgm:pt>
    <dgm:pt modelId="{9CD75906-8A88-4A43-B52F-FAC5FCD9EC2B}" type="pres">
      <dgm:prSet presAssocID="{4F13F6C2-5BE0-4B65-9B27-786A2FF69D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F33021-10C4-43C7-A277-6D6C77DA16A3}" type="presOf" srcId="{4F13F6C2-5BE0-4B65-9B27-786A2FF69DAE}" destId="{9CD75906-8A88-4A43-B52F-FAC5FCD9EC2B}" srcOrd="0" destOrd="0" presId="urn:microsoft.com/office/officeart/2018/2/layout/IconLabelList"/>
    <dgm:cxn modelId="{F65D5585-0D35-4B61-96A1-0BFC01AB09FF}" srcId="{AF8E78F7-44F5-46E1-8413-1F36DBA3FF10}" destId="{4F13F6C2-5BE0-4B65-9B27-786A2FF69DAE}" srcOrd="2" destOrd="0" parTransId="{3165476D-A855-4943-A32A-E9BA7894B2A0}" sibTransId="{C5CC1543-969D-4132-877D-DCB7C2F33F06}"/>
    <dgm:cxn modelId="{BBE77E89-B730-436B-85D8-462C14E1E884}" type="presOf" srcId="{8403383E-F2D8-43F1-89C1-88C09D685AB4}" destId="{FE3EE955-E9C9-4C3B-ABD1-ED9D6BEB75D7}" srcOrd="0" destOrd="0" presId="urn:microsoft.com/office/officeart/2018/2/layout/IconLabelList"/>
    <dgm:cxn modelId="{DEF409A0-FB90-4C74-A243-D716B4DF03C3}" srcId="{AF8E78F7-44F5-46E1-8413-1F36DBA3FF10}" destId="{8403383E-F2D8-43F1-89C1-88C09D685AB4}" srcOrd="0" destOrd="0" parTransId="{23440DDC-7D14-46FA-9BFC-7CCE23903A71}" sibTransId="{6340FFFD-37C5-45F8-B980-381057BBE8B5}"/>
    <dgm:cxn modelId="{031099AF-DE81-4548-9F20-C5BB29898970}" type="presOf" srcId="{D6DE1050-0FE4-49D1-8765-C2E807A26F26}" destId="{E6086543-8996-4D82-99B0-E308223C60C3}" srcOrd="0" destOrd="0" presId="urn:microsoft.com/office/officeart/2018/2/layout/IconLabelList"/>
    <dgm:cxn modelId="{C1507FF8-0681-4D33-B52A-60909317BE9B}" srcId="{AF8E78F7-44F5-46E1-8413-1F36DBA3FF10}" destId="{D6DE1050-0FE4-49D1-8765-C2E807A26F26}" srcOrd="1" destOrd="0" parTransId="{3E709DD1-5F79-4CAD-B6F6-603B765793E3}" sibTransId="{76039BF1-A5EA-43D8-87AF-1F3104FBE8F8}"/>
    <dgm:cxn modelId="{01CF89FB-9C11-47C3-9740-2256D6CAD734}" type="presOf" srcId="{AF8E78F7-44F5-46E1-8413-1F36DBA3FF10}" destId="{DFA2EA0F-26F5-48AD-AFF2-F29301C7BC9B}" srcOrd="0" destOrd="0" presId="urn:microsoft.com/office/officeart/2018/2/layout/IconLabelList"/>
    <dgm:cxn modelId="{837FC188-86D2-4D1B-B4A8-6BD8E0261677}" type="presParOf" srcId="{DFA2EA0F-26F5-48AD-AFF2-F29301C7BC9B}" destId="{55F7A3F7-F196-497E-B9FC-08A9433A3BE8}" srcOrd="0" destOrd="0" presId="urn:microsoft.com/office/officeart/2018/2/layout/IconLabelList"/>
    <dgm:cxn modelId="{96AFD28F-E194-49A0-BF5B-0839AF1D13C9}" type="presParOf" srcId="{55F7A3F7-F196-497E-B9FC-08A9433A3BE8}" destId="{419286AC-36DF-4197-927A-7A5BF13CE4B9}" srcOrd="0" destOrd="0" presId="urn:microsoft.com/office/officeart/2018/2/layout/IconLabelList"/>
    <dgm:cxn modelId="{7F33937F-2A04-45BE-A720-3B0DDDF4A16B}" type="presParOf" srcId="{55F7A3F7-F196-497E-B9FC-08A9433A3BE8}" destId="{C1B00F52-E8AC-473F-8131-819551EF0A10}" srcOrd="1" destOrd="0" presId="urn:microsoft.com/office/officeart/2018/2/layout/IconLabelList"/>
    <dgm:cxn modelId="{D1B43446-FAD2-4FCE-B152-9725598DFE6A}" type="presParOf" srcId="{55F7A3F7-F196-497E-B9FC-08A9433A3BE8}" destId="{FE3EE955-E9C9-4C3B-ABD1-ED9D6BEB75D7}" srcOrd="2" destOrd="0" presId="urn:microsoft.com/office/officeart/2018/2/layout/IconLabelList"/>
    <dgm:cxn modelId="{A697E9F1-2C9A-424B-AC1D-59C775C5B502}" type="presParOf" srcId="{DFA2EA0F-26F5-48AD-AFF2-F29301C7BC9B}" destId="{3D5145E6-7B98-4290-98F6-4ECAEE82752A}" srcOrd="1" destOrd="0" presId="urn:microsoft.com/office/officeart/2018/2/layout/IconLabelList"/>
    <dgm:cxn modelId="{6C761062-A0CD-48F5-BFD3-64FED75C5C91}" type="presParOf" srcId="{DFA2EA0F-26F5-48AD-AFF2-F29301C7BC9B}" destId="{88142DC7-E0D7-4300-90EF-AED63DD2D9F9}" srcOrd="2" destOrd="0" presId="urn:microsoft.com/office/officeart/2018/2/layout/IconLabelList"/>
    <dgm:cxn modelId="{B1F70485-3058-4D5F-BFA6-A66F82686F7B}" type="presParOf" srcId="{88142DC7-E0D7-4300-90EF-AED63DD2D9F9}" destId="{7272FB2F-CF4D-4F2E-896E-1E64EB1ACB4B}" srcOrd="0" destOrd="0" presId="urn:microsoft.com/office/officeart/2018/2/layout/IconLabelList"/>
    <dgm:cxn modelId="{7004A91E-58FE-4116-A998-B6672F074C28}" type="presParOf" srcId="{88142DC7-E0D7-4300-90EF-AED63DD2D9F9}" destId="{F97E99F4-EDCB-4B27-AB77-5F0F790D3BAE}" srcOrd="1" destOrd="0" presId="urn:microsoft.com/office/officeart/2018/2/layout/IconLabelList"/>
    <dgm:cxn modelId="{4013EEA9-C4A5-43AE-BC68-9004201450FD}" type="presParOf" srcId="{88142DC7-E0D7-4300-90EF-AED63DD2D9F9}" destId="{E6086543-8996-4D82-99B0-E308223C60C3}" srcOrd="2" destOrd="0" presId="urn:microsoft.com/office/officeart/2018/2/layout/IconLabelList"/>
    <dgm:cxn modelId="{BE5ECA45-1580-4DCD-AF04-73371E8F8485}" type="presParOf" srcId="{DFA2EA0F-26F5-48AD-AFF2-F29301C7BC9B}" destId="{5E97EEE0-5BD6-4929-8D50-8B0CA638EC73}" srcOrd="3" destOrd="0" presId="urn:microsoft.com/office/officeart/2018/2/layout/IconLabelList"/>
    <dgm:cxn modelId="{960A971A-AF14-4F91-A684-A5E8938A5525}" type="presParOf" srcId="{DFA2EA0F-26F5-48AD-AFF2-F29301C7BC9B}" destId="{7B1C2228-575C-4BC6-A579-86007B2BEC10}" srcOrd="4" destOrd="0" presId="urn:microsoft.com/office/officeart/2018/2/layout/IconLabelList"/>
    <dgm:cxn modelId="{5DC87D41-0A81-44B7-AF91-07B9F44A88B5}" type="presParOf" srcId="{7B1C2228-575C-4BC6-A579-86007B2BEC10}" destId="{E08A67F5-9480-46E1-9C80-07981D8B48D0}" srcOrd="0" destOrd="0" presId="urn:microsoft.com/office/officeart/2018/2/layout/IconLabelList"/>
    <dgm:cxn modelId="{BCB43241-6053-42EF-B346-4468247EF807}" type="presParOf" srcId="{7B1C2228-575C-4BC6-A579-86007B2BEC10}" destId="{402C9794-EC9A-4ADA-8ED2-40E12420D16B}" srcOrd="1" destOrd="0" presId="urn:microsoft.com/office/officeart/2018/2/layout/IconLabelList"/>
    <dgm:cxn modelId="{610C97B6-AA35-4E3A-BEBC-5F53347588F3}" type="presParOf" srcId="{7B1C2228-575C-4BC6-A579-86007B2BEC10}" destId="{9CD75906-8A88-4A43-B52F-FAC5FCD9EC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286AC-36DF-4197-927A-7A5BF13CE4B9}">
      <dsp:nvSpPr>
        <dsp:cNvPr id="0" name=""/>
        <dsp:cNvSpPr/>
      </dsp:nvSpPr>
      <dsp:spPr>
        <a:xfrm>
          <a:off x="717884" y="1443107"/>
          <a:ext cx="969401" cy="969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EE955-E9C9-4C3B-ABD1-ED9D6BEB75D7}">
      <dsp:nvSpPr>
        <dsp:cNvPr id="0" name=""/>
        <dsp:cNvSpPr/>
      </dsp:nvSpPr>
      <dsp:spPr>
        <a:xfrm>
          <a:off x="125473" y="2710644"/>
          <a:ext cx="21542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Os números das compras já efetuadas.</a:t>
          </a:r>
          <a:endParaRPr lang="en-US" sz="1500" kern="1200"/>
        </a:p>
      </dsp:txBody>
      <dsp:txXfrm>
        <a:off x="125473" y="2710644"/>
        <a:ext cx="2154225" cy="720000"/>
      </dsp:txXfrm>
    </dsp:sp>
    <dsp:sp modelId="{7272FB2F-CF4D-4F2E-896E-1E64EB1ACB4B}">
      <dsp:nvSpPr>
        <dsp:cNvPr id="0" name=""/>
        <dsp:cNvSpPr/>
      </dsp:nvSpPr>
      <dsp:spPr>
        <a:xfrm>
          <a:off x="3249099" y="1443107"/>
          <a:ext cx="969401" cy="969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86543-8996-4D82-99B0-E308223C60C3}">
      <dsp:nvSpPr>
        <dsp:cNvPr id="0" name=""/>
        <dsp:cNvSpPr/>
      </dsp:nvSpPr>
      <dsp:spPr>
        <a:xfrm>
          <a:off x="2656687" y="2710644"/>
          <a:ext cx="21542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Os CPFs de pessoas cadastradas.</a:t>
          </a:r>
          <a:endParaRPr lang="en-US" sz="1500" kern="1200"/>
        </a:p>
      </dsp:txBody>
      <dsp:txXfrm>
        <a:off x="2656687" y="2710644"/>
        <a:ext cx="2154225" cy="720000"/>
      </dsp:txXfrm>
    </dsp:sp>
    <dsp:sp modelId="{E08A67F5-9480-46E1-9C80-07981D8B48D0}">
      <dsp:nvSpPr>
        <dsp:cNvPr id="0" name=""/>
        <dsp:cNvSpPr/>
      </dsp:nvSpPr>
      <dsp:spPr>
        <a:xfrm>
          <a:off x="5780313" y="1443107"/>
          <a:ext cx="969401" cy="969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75906-8A88-4A43-B52F-FAC5FCD9EC2B}">
      <dsp:nvSpPr>
        <dsp:cNvPr id="0" name=""/>
        <dsp:cNvSpPr/>
      </dsp:nvSpPr>
      <dsp:spPr>
        <a:xfrm>
          <a:off x="5187901" y="2710644"/>
          <a:ext cx="21542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As datas que correspondem ao aniversário de uma pessoa cadastrada.</a:t>
          </a:r>
          <a:endParaRPr lang="en-US" sz="1500" kern="1200"/>
        </a:p>
      </dsp:txBody>
      <dsp:txXfrm>
        <a:off x="5187901" y="2710644"/>
        <a:ext cx="215422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77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uguinho,_Zezinho_e_Luisinho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rgs.br/vies/vies/comoacabarcomasbaratasnoverao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d/3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erosyobjetosolvidados.blogspot.com/2015/02/aparato-del-flis-fly-fli-o-flit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pt.wikipedia.org/wiki/Huguinho,_Zezinho_e_Luisinho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9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ufrgs.br/vies/vies/comoacabarcomasbaratasnoverao/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d/3.0/"/>
              </a:rPr>
              <a:t>CC BY-ND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15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aperosyobjetosolvidados.blogspot.com/2015/02/aparato-del-flis-fly-fli-o-flit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71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506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3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8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40BF6A-6237-46B4-A137-E33A72EDD650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24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0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592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4818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56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3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88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2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96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frgs.br/vies/vies/comoacabarcomasbaratasnovera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perosyobjetosolvidados.blogspot.com/2015/02/aparato-del-flis-fly-fli-o-flit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Huguinho,_Zezinho_e_Luisinh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 de Software II</a:t>
            </a:r>
            <a:br>
              <a:rPr lang="pt-BR" dirty="0"/>
            </a:br>
            <a:r>
              <a:rPr lang="pt-BR" dirty="0"/>
              <a:t>Teste Funcional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</p:txBody>
      </p:sp>
      <p:pic>
        <p:nvPicPr>
          <p:cNvPr id="1026" name="Picture 2" descr="Introdução ao Teste de Software">
            <a:extLst>
              <a:ext uri="{FF2B5EF4-FFF2-40B4-BE49-F238E27FC236}">
                <a16:creationId xmlns:a16="http://schemas.microsoft.com/office/drawing/2014/main" id="{458624C6-3D4A-4DAF-A40D-1ECE526E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99857"/>
            <a:ext cx="57626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D4E79-407B-4B95-903F-F7A5443A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valor limítrofe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AB0EC8-A938-44A5-A0B2-F57E081888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1600" y="2209800"/>
            <a:ext cx="5256584" cy="4292877"/>
          </a:xfrm>
        </p:spPr>
      </p:pic>
    </p:spTree>
    <p:extLst>
      <p:ext uri="{BB962C8B-B14F-4D97-AF65-F5344CB8AC3E}">
        <p14:creationId xmlns:p14="http://schemas.microsoft.com/office/powerpoint/2010/main" val="153923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78F3B-9DDD-4485-94CA-C7316BAB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862E7-D129-4E7A-A6EC-3F9CF8E827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Idade (inteiro)</a:t>
            </a:r>
          </a:p>
          <a:p>
            <a:pPr lvl="1"/>
            <a:r>
              <a:rPr lang="pt-BR" dirty="0"/>
              <a:t>Menor que 0: inválido.</a:t>
            </a:r>
          </a:p>
          <a:p>
            <a:pPr lvl="1"/>
            <a:r>
              <a:rPr lang="pt-BR" dirty="0"/>
              <a:t>Entre 0 e 17: válido – menor de idade.</a:t>
            </a:r>
          </a:p>
          <a:p>
            <a:pPr lvl="1"/>
            <a:r>
              <a:rPr lang="pt-BR" dirty="0"/>
              <a:t>Entre 18 e 64: válido – adulto.</a:t>
            </a:r>
          </a:p>
          <a:p>
            <a:pPr lvl="1"/>
            <a:r>
              <a:rPr lang="pt-BR" dirty="0"/>
              <a:t>Entre 65 e 120: válido – idoso.</a:t>
            </a:r>
          </a:p>
          <a:p>
            <a:pPr lvl="1"/>
            <a:r>
              <a:rPr lang="pt-BR" dirty="0"/>
              <a:t>Acima de 121: inválido – idoso improvável.</a:t>
            </a:r>
          </a:p>
          <a:p>
            <a:r>
              <a:rPr lang="pt-BR" dirty="0"/>
              <a:t>Valores a serem testados:</a:t>
            </a:r>
          </a:p>
          <a:p>
            <a:pPr lvl="1"/>
            <a:r>
              <a:rPr lang="en-US" dirty="0"/>
              <a:t>-10, </a:t>
            </a:r>
            <a:r>
              <a:rPr lang="en-US" b="1" dirty="0"/>
              <a:t>-1</a:t>
            </a:r>
            <a:r>
              <a:rPr lang="en-US" dirty="0"/>
              <a:t>, </a:t>
            </a:r>
            <a:r>
              <a:rPr lang="en-US" b="1" dirty="0"/>
              <a:t>0</a:t>
            </a:r>
            <a:r>
              <a:rPr lang="en-US" dirty="0"/>
              <a:t>, 8, </a:t>
            </a:r>
            <a:r>
              <a:rPr lang="en-US" b="1" dirty="0"/>
              <a:t>17</a:t>
            </a:r>
            <a:r>
              <a:rPr lang="en-US" dirty="0"/>
              <a:t>, </a:t>
            </a:r>
            <a:r>
              <a:rPr lang="en-US" b="1" dirty="0"/>
              <a:t>18</a:t>
            </a:r>
            <a:r>
              <a:rPr lang="en-US" dirty="0"/>
              <a:t>, 30, </a:t>
            </a:r>
            <a:r>
              <a:rPr lang="en-US" b="1" dirty="0"/>
              <a:t>64</a:t>
            </a:r>
            <a:r>
              <a:rPr lang="en-US" dirty="0"/>
              <a:t>, </a:t>
            </a:r>
            <a:r>
              <a:rPr lang="en-US" b="1" dirty="0"/>
              <a:t>65</a:t>
            </a:r>
            <a:r>
              <a:rPr lang="en-US" dirty="0"/>
              <a:t>, 80, </a:t>
            </a:r>
            <a:r>
              <a:rPr lang="en-US" b="1" dirty="0"/>
              <a:t>120</a:t>
            </a:r>
            <a:r>
              <a:rPr lang="en-US" dirty="0"/>
              <a:t>, </a:t>
            </a:r>
            <a:r>
              <a:rPr lang="en-US" b="1" dirty="0"/>
              <a:t>121</a:t>
            </a:r>
            <a:r>
              <a:rPr lang="en-US" dirty="0"/>
              <a:t>, 156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46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20BA-C02F-44C6-A462-2ADD98AD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funcional em nível de sistema</a:t>
            </a:r>
          </a:p>
        </p:txBody>
      </p:sp>
      <p:pic>
        <p:nvPicPr>
          <p:cNvPr id="2050" name="Picture 2" descr="System Testing - javatpoint">
            <a:extLst>
              <a:ext uri="{FF2B5EF4-FFF2-40B4-BE49-F238E27FC236}">
                <a16:creationId xmlns:a16="http://schemas.microsoft.com/office/drawing/2014/main" id="{757F4198-7FA3-42DA-A1B0-903D7D501EB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023" y="2298457"/>
            <a:ext cx="4867954" cy="347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25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FC3C-B51E-47EB-B90E-D5C310E1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208" y="224644"/>
            <a:ext cx="2242592" cy="648072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76A3A-8027-413F-8128-2B5D7FC0DB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48680"/>
            <a:ext cx="8003232" cy="6025856"/>
          </a:xfrm>
        </p:spPr>
        <p:txBody>
          <a:bodyPr>
            <a:normAutofit fontScale="62500" lnSpcReduction="20000"/>
          </a:bodyPr>
          <a:lstStyle/>
          <a:p>
            <a:pPr marL="109728" indent="0">
              <a:buNone/>
            </a:pPr>
            <a:r>
              <a:rPr lang="pt-BR" b="1" dirty="0"/>
              <a:t>Caso de Uso: Comprar livros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Fluxo principal: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/>
              <a:t>O usuário insere palavras-chave para pesquisa de livros.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/>
              <a:t>O sistema apresenta a lista de livros (título, autor, preço) que atende às palavras-chave.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/>
              <a:t>O usuário seleciona um livro e indica a quantidade desejada.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/>
              <a:t>O sistema informa a relação de livros no pedido e o valor total do pedido.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/>
              <a:t>O usuário finaliza a compra.</a:t>
            </a:r>
          </a:p>
          <a:p>
            <a:pPr marL="624078" lvl="0" indent="-514350">
              <a:buFont typeface="+mj-lt"/>
              <a:buAutoNum type="arabicPeriod"/>
            </a:pPr>
            <a:r>
              <a:rPr lang="pt-BR" dirty="0"/>
              <a:t>O sistema confirma a compra.</a:t>
            </a:r>
          </a:p>
          <a:p>
            <a:pPr marL="109728" indent="0">
              <a:buNone/>
            </a:pPr>
            <a:r>
              <a:rPr lang="pt-BR" dirty="0"/>
              <a:t>Fluxos de tratamento de exceção:</a:t>
            </a:r>
          </a:p>
          <a:p>
            <a:pPr marL="109728" indent="0">
              <a:buNone/>
            </a:pPr>
            <a:r>
              <a:rPr lang="pt-BR" dirty="0"/>
              <a:t>	E3a:</a:t>
            </a:r>
            <a:r>
              <a:rPr lang="pt-BR" i="1" dirty="0"/>
              <a:t> O usuário indica uma quantidade acima do estoque.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		E3a.1. O sistema informa a quantidade em estoque do livro em questão.</a:t>
            </a:r>
          </a:p>
          <a:p>
            <a:pPr marL="109728" indent="0">
              <a:buNone/>
            </a:pPr>
            <a:r>
              <a:rPr lang="pt-BR" dirty="0"/>
              <a:t>		E3a.2. O usuário informa uma quantidade menor ou igual ao estoque.</a:t>
            </a:r>
          </a:p>
          <a:p>
            <a:pPr marL="109728" indent="0">
              <a:buNone/>
            </a:pPr>
            <a:r>
              <a:rPr lang="pt-BR" dirty="0"/>
              <a:t>		Avança ao passo 4 do fluxo principal.</a:t>
            </a:r>
          </a:p>
          <a:p>
            <a:pPr marL="109728" indent="0">
              <a:buNone/>
            </a:pPr>
            <a:r>
              <a:rPr lang="pt-BR" dirty="0"/>
              <a:t>	E5a: </a:t>
            </a:r>
            <a:r>
              <a:rPr lang="pt-BR" i="1" dirty="0"/>
              <a:t>O usuário ainda não fez login.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		E5a.1. O usuário faz login informando nome de usuário e senha.</a:t>
            </a:r>
          </a:p>
          <a:p>
            <a:pPr marL="109728" indent="0">
              <a:buNone/>
            </a:pPr>
            <a:r>
              <a:rPr lang="pt-BR" dirty="0"/>
              <a:t>		E5a.2. O sistema confirma o login.</a:t>
            </a:r>
          </a:p>
          <a:p>
            <a:pPr marL="109728" indent="0">
              <a:buNone/>
            </a:pPr>
            <a:r>
              <a:rPr lang="pt-BR" dirty="0"/>
              <a:t>		Retorna ao passo 5 do fluxo principal.</a:t>
            </a:r>
          </a:p>
          <a:p>
            <a:pPr marL="109728" indent="0">
              <a:buNone/>
            </a:pPr>
            <a:r>
              <a:rPr lang="pt-BR" dirty="0"/>
              <a:t>Fluxos de variantes:</a:t>
            </a:r>
          </a:p>
          <a:p>
            <a:pPr marL="109728" indent="0">
              <a:buNone/>
            </a:pPr>
            <a:r>
              <a:rPr lang="pt-BR" dirty="0"/>
              <a:t>	V5a: </a:t>
            </a:r>
            <a:r>
              <a:rPr lang="pt-BR" i="1" dirty="0"/>
              <a:t>O usuário deseja selecionar mais livros na mesma lista.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		Retorna ao passo 3 do fluxo principal.</a:t>
            </a:r>
          </a:p>
          <a:p>
            <a:pPr marL="109728" indent="0">
              <a:buNone/>
            </a:pPr>
            <a:r>
              <a:rPr lang="pt-BR" dirty="0"/>
              <a:t> 	V5b: </a:t>
            </a:r>
            <a:r>
              <a:rPr lang="pt-BR" i="1" dirty="0"/>
              <a:t>O usuário deseja fazer uma nova pesquisa.</a:t>
            </a:r>
            <a:endParaRPr lang="pt-BR" dirty="0"/>
          </a:p>
          <a:p>
            <a:pPr marL="109728" indent="0">
              <a:buNone/>
            </a:pPr>
            <a:r>
              <a:rPr lang="pt-BR" dirty="0"/>
              <a:t>		Retorna ao passo 1 do fluxo principal.</a:t>
            </a:r>
          </a:p>
        </p:txBody>
      </p:sp>
    </p:spTree>
    <p:extLst>
      <p:ext uri="{BB962C8B-B14F-4D97-AF65-F5344CB8AC3E}">
        <p14:creationId xmlns:p14="http://schemas.microsoft.com/office/powerpoint/2010/main" val="234536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BD3C3-C78C-4222-85DE-26C5824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teste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EB23253-9662-4E74-A3FF-F3F0257CFD85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11206698"/>
              </p:ext>
            </p:extLst>
          </p:nvPr>
        </p:nvGraphicFramePr>
        <p:xfrm>
          <a:off x="457200" y="1772816"/>
          <a:ext cx="8229600" cy="4493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369164757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49946965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72764613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698098551"/>
                    </a:ext>
                  </a:extLst>
                </a:gridCol>
                <a:gridCol w="2324944">
                  <a:extLst>
                    <a:ext uri="{9D8B030D-6E8A-4147-A177-3AD203B41FA5}">
                      <a16:colId xmlns:a16="http://schemas.microsoft.com/office/drawing/2014/main" val="438031476"/>
                    </a:ext>
                  </a:extLst>
                </a:gridCol>
              </a:tblGrid>
              <a:tr h="86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#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Objetivo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Caminho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Como testar 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Resultados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extLst>
                  <a:ext uri="{0D108BD9-81ED-4DB2-BD59-A6C34878D82A}">
                    <a16:rowId xmlns:a16="http://schemas.microsoft.com/office/drawing/2014/main" val="2812769484"/>
                  </a:ext>
                </a:extLst>
              </a:tr>
              <a:tr h="6054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Fluxo principal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1, 2, 3, 4, 5, 6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 usuário logado entra com palavras-chave, seleciona um livro, indica uma quantidade dentro do estoque e finaliza a compra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Uma compra com o livro e quantidade indicados foi registrada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extLst>
                  <a:ext uri="{0D108BD9-81ED-4DB2-BD59-A6C34878D82A}">
                    <a16:rowId xmlns:a16="http://schemas.microsoft.com/office/drawing/2014/main" val="2693089800"/>
                  </a:ext>
                </a:extLst>
              </a:tr>
              <a:tr h="951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E3a: O usuário indica uma quantidade acima do estoque.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 2, 3, E3a.1, E3a.2, 4, 5, 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 usuário logado entra com palavras-chave, seleciona um livro, indica uma quantidade acima do estoque, é informado da quantidade válida, em seguida indica uma quantidade dentro do estoque e finaliza a compra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Uma compra com o livro e quantidade indicados após a informação sobre estoque foi registrada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extLst>
                  <a:ext uri="{0D108BD9-81ED-4DB2-BD59-A6C34878D82A}">
                    <a16:rowId xmlns:a16="http://schemas.microsoft.com/office/drawing/2014/main" val="1501651672"/>
                  </a:ext>
                </a:extLst>
              </a:tr>
              <a:tr h="86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3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E5a: O usuário ainda não fez login.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 2, 3, 4, 5, E5a.1, E5a.2, 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 usuário não logado entra com palavras-chave, seleciona um livro, indica uma quantidade dentro do estoque e finaliza a compra. É então solicitado a fazer login, faz login e finaliza a compra novamente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Uma compra com o livro e quantidade indicados foi registrada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extLst>
                  <a:ext uri="{0D108BD9-81ED-4DB2-BD59-A6C34878D82A}">
                    <a16:rowId xmlns:a16="http://schemas.microsoft.com/office/drawing/2014/main" val="2399256397"/>
                  </a:ext>
                </a:extLst>
              </a:tr>
              <a:tr h="864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V5a: O usuário deseja selecionar mais livros na mesma lista.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1, 2, 3, 4, 5, 3, 4, 5, 6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 usuário logado entra com palavras-chave, seleciona um livro, indica uma quantidade dentro do estoque, em seguida seleciona outro livro e indica uma quantidade dentro do estoque e finaliza a compra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Uma compra com os livros e respectivas quantidades foi registrada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extLst>
                  <a:ext uri="{0D108BD9-81ED-4DB2-BD59-A6C34878D82A}">
                    <a16:rowId xmlns:a16="http://schemas.microsoft.com/office/drawing/2014/main" val="3062033314"/>
                  </a:ext>
                </a:extLst>
              </a:tr>
              <a:tr h="9513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V5b: O usuário deseja fazer uma nova pesquisa.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1, 2, 3, 4, 5, 1, 2, 3, 4, 5, 6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Um usuário logado entra com palavras-chave, seleciona um livro, indica uma quantidade dentro do estoque, em seguida faz uma nova pesquisa, seleciona outro livro e indica uma quantidade dentro do estoque e finaliza a compra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Uma compra com os livros e respectivas quantidades foi registrada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33" marR="32433" marT="0" marB="0"/>
                </a:tc>
                <a:extLst>
                  <a:ext uri="{0D108BD9-81ED-4DB2-BD59-A6C34878D82A}">
                    <a16:rowId xmlns:a16="http://schemas.microsoft.com/office/drawing/2014/main" val="182886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2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63F5D-66AD-4C5E-BFD5-52C55115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TDD – Desenvolvimento orientado por testes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EBCCD76-00B3-4C89-8D2F-D955ED629B02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168476"/>
            <a:ext cx="8054240" cy="2708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38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4C675-68D4-47EE-B96B-4F0D2BC7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CD123-36A7-4BE7-804B-EE682BE4B6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categoria(idade)</a:t>
            </a:r>
          </a:p>
          <a:p>
            <a:pPr lvl="1"/>
            <a:r>
              <a:rPr lang="pt-BR" i="1" dirty="0"/>
              <a:t>Menor</a:t>
            </a:r>
            <a:r>
              <a:rPr lang="pt-BR" dirty="0"/>
              <a:t>, classe válida de 0 a 17 anos.</a:t>
            </a:r>
          </a:p>
          <a:p>
            <a:pPr lvl="1"/>
            <a:r>
              <a:rPr lang="pt-BR" i="1" dirty="0"/>
              <a:t>Adulto</a:t>
            </a:r>
            <a:r>
              <a:rPr lang="pt-BR" dirty="0"/>
              <a:t>, classe válida a partir de 18 anos.</a:t>
            </a:r>
          </a:p>
          <a:p>
            <a:pPr lvl="1"/>
            <a:r>
              <a:rPr lang="pt-BR" i="1" dirty="0"/>
              <a:t>Não nascido</a:t>
            </a:r>
            <a:r>
              <a:rPr lang="pt-BR" dirty="0"/>
              <a:t>, classe inválida, até -1 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753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AB43B-C8E7-46D7-9C31-EF952705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inicial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FFDBBA-914F-486B-831F-201DE668F7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1560" y="1556792"/>
            <a:ext cx="4927952" cy="47243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 #teste de classes válidas usando valor limítrofe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 menor =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'menor'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 adulto =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'adulto'</a:t>
            </a:r>
            <a:b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0000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inválidas usando valor limítrofe</a:t>
            </a:r>
            <a:br>
              <a:rPr kumimoji="0" lang="pt-BR" altLang="pt-BR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for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[-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16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        categoria(idade)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    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raise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19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pass</a:t>
            </a:r>
            <a:r>
              <a:rPr kumimoji="0" lang="pt-BR" altLang="pt-B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74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28AF5-2282-479D-929B-7B8CF19F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/>
              <a:t>Código minimalista para passar no teste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63EF7-1A58-4D7E-B93D-27DB882D523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1560" y="1052736"/>
            <a:ext cx="4323620" cy="5001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categoria(idade):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&gt;=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&lt;=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 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"menor"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 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"adulto"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válidas usando valor limítrofe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 menor 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'menor'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 adulto 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'adulto'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inválidas usando valor limítrofe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19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[-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21         categoria(idade)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22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raise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áfico 5" descr="Joaninha">
            <a:extLst>
              <a:ext uri="{FF2B5EF4-FFF2-40B4-BE49-F238E27FC236}">
                <a16:creationId xmlns:a16="http://schemas.microsoft.com/office/drawing/2014/main" id="{313C6CCB-2D70-4038-8396-5D1D542EF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744" y="1556792"/>
            <a:ext cx="216024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28AF5-2282-479D-929B-7B8CF19F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pt-BR" dirty="0"/>
              <a:t>Código minimalista para passar no teste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63EF7-1A58-4D7E-B93D-27DB882D523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1560" y="1052736"/>
            <a:ext cx="4323620" cy="50013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categoria(idade):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&gt;=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&lt;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 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"menor"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 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"adulto"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válidas usando valor limítrofe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 menor 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'menor'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 adulto =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'adulto'</a:t>
            </a:r>
            <a:b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inválidas usando valor limítrofe</a:t>
            </a:r>
            <a:b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19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for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[-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21         categoria(idade)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22    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raise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pt-BR" altLang="pt-B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pass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Wildlife: Dead Bug - Stock Photo I2314211 at FeaturePics">
            <a:extLst>
              <a:ext uri="{FF2B5EF4-FFF2-40B4-BE49-F238E27FC236}">
                <a16:creationId xmlns:a16="http://schemas.microsoft.com/office/drawing/2014/main" id="{BCC67897-0FF3-4C66-B33F-777C8742E5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8" b="23275"/>
          <a:stretch/>
        </p:blipFill>
        <p:spPr bwMode="auto">
          <a:xfrm>
            <a:off x="2740376" y="1412776"/>
            <a:ext cx="827584" cy="4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14F4-B720-4A45-8257-3A9B43A0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F6A0A-74C2-48C5-94A1-FC4F1D86A3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Teste funcional</a:t>
            </a:r>
          </a:p>
          <a:p>
            <a:pPr lvl="1"/>
            <a:r>
              <a:rPr lang="pt-BR" dirty="0"/>
              <a:t>Particionamento de equivalência</a:t>
            </a:r>
          </a:p>
          <a:p>
            <a:pPr lvl="1"/>
            <a:r>
              <a:rPr lang="pt-BR" dirty="0"/>
              <a:t>Análise de valor limítrofe</a:t>
            </a:r>
          </a:p>
          <a:p>
            <a:pPr lvl="1"/>
            <a:r>
              <a:rPr lang="pt-BR" dirty="0"/>
              <a:t>Execução do teste funcional em nível de sistema</a:t>
            </a:r>
          </a:p>
          <a:p>
            <a:r>
              <a:rPr lang="pt-BR" dirty="0"/>
              <a:t>TDD – Desenvolvimento orientado por testes</a:t>
            </a:r>
          </a:p>
          <a:p>
            <a:r>
              <a:rPr lang="pt-BR" dirty="0"/>
              <a:t>Medição em teste</a:t>
            </a:r>
          </a:p>
          <a:p>
            <a:r>
              <a:rPr lang="pt-BR" dirty="0"/>
              <a:t>Depuração</a:t>
            </a:r>
          </a:p>
        </p:txBody>
      </p:sp>
    </p:spTree>
    <p:extLst>
      <p:ext uri="{BB962C8B-B14F-4D97-AF65-F5344CB8AC3E}">
        <p14:creationId xmlns:p14="http://schemas.microsoft.com/office/powerpoint/2010/main" val="2285528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4C0-4A66-4351-9566-FFF8C823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no requisito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52036-71FE-475A-8C33-011F258385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i="1" dirty="0"/>
              <a:t>Menor</a:t>
            </a:r>
            <a:r>
              <a:rPr lang="pt-BR" dirty="0"/>
              <a:t>, classe válida de 0 a 17 anos.</a:t>
            </a:r>
          </a:p>
          <a:p>
            <a:pPr lvl="0"/>
            <a:r>
              <a:rPr lang="pt-BR" i="1" dirty="0"/>
              <a:t>Adulto</a:t>
            </a:r>
            <a:r>
              <a:rPr lang="pt-BR" dirty="0"/>
              <a:t>, classe válida de 18 a 64 anos.</a:t>
            </a:r>
          </a:p>
          <a:p>
            <a:pPr lvl="0"/>
            <a:r>
              <a:rPr lang="pt-BR" i="1" dirty="0"/>
              <a:t>Idoso</a:t>
            </a:r>
            <a:r>
              <a:rPr lang="pt-BR" dirty="0"/>
              <a:t>, classe válida de 65 a 120 anos.</a:t>
            </a:r>
          </a:p>
          <a:p>
            <a:pPr lvl="0"/>
            <a:r>
              <a:rPr lang="pt-BR" i="1" dirty="0"/>
              <a:t>Não nascido</a:t>
            </a:r>
            <a:r>
              <a:rPr lang="pt-BR" dirty="0"/>
              <a:t>, classe inválida, até -1 anos.</a:t>
            </a:r>
          </a:p>
          <a:p>
            <a:pPr lvl="0"/>
            <a:r>
              <a:rPr lang="pt-BR" i="1" dirty="0"/>
              <a:t>Improvável</a:t>
            </a:r>
            <a:r>
              <a:rPr lang="pt-BR" dirty="0"/>
              <a:t>, classe inválida, a partir de 121 anos.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392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66ABA-5619-41EE-B070-B2C1B84E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3732112" cy="1781944"/>
          </a:xfrm>
        </p:spPr>
        <p:txBody>
          <a:bodyPr/>
          <a:lstStyle/>
          <a:p>
            <a:r>
              <a:rPr lang="pt-BR" dirty="0"/>
              <a:t>Novos testes são escritos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83BE89-BE95-487A-9E59-5DC05726206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175956" y="1143000"/>
            <a:ext cx="3732112" cy="5216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categoria(idade):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&gt;=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&lt;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     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"menor"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     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"adulto"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válidas usando valor limítrofe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 menor =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'menor'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 adulto =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'adulto'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 idoso =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'idoso'</a:t>
            </a:r>
            <a:b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14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19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65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idoso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idoso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idoso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22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inválidas usando valor limítrofe</a:t>
            </a:r>
            <a:br>
              <a:rPr kumimoji="0" lang="pt-BR" altLang="pt-B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24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for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[-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121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25 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26         categoria(idade)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27     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raise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b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28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pass</a:t>
            </a:r>
            <a:r>
              <a:rPr kumimoji="0" lang="pt-BR" altLang="pt-B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xplosão: 8 Pontos 4">
            <a:extLst>
              <a:ext uri="{FF2B5EF4-FFF2-40B4-BE49-F238E27FC236}">
                <a16:creationId xmlns:a16="http://schemas.microsoft.com/office/drawing/2014/main" id="{4186B836-986B-4D50-BE03-62F1DC8738E9}"/>
              </a:ext>
            </a:extLst>
          </p:cNvPr>
          <p:cNvSpPr/>
          <p:nvPr/>
        </p:nvSpPr>
        <p:spPr>
          <a:xfrm>
            <a:off x="4067944" y="4509120"/>
            <a:ext cx="216024" cy="216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22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FCAE8-5671-4B48-BA00-76D7924E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 final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EC449-E9C4-4B02-A7BD-03829683488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211960" y="764704"/>
            <a:ext cx="3732112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01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def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categoria(idade):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02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&gt;=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03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&lt;=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120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04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if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&lt;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05    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"menor"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06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elif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&lt;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65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07    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"adulto"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08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09    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"idoso"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11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válidas usando valor limítrofe</a:t>
            </a:r>
            <a:b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13 menor =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'menor'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14 adulto =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'adulto'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15 idoso =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'idoso'</a:t>
            </a:r>
            <a:b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16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17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menor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19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18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45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21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64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adulto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22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65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idoso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23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80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idoso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24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assert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categoria(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120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== idoso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25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26</a:t>
            </a:r>
            <a: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#teste de classes inválidas usando valor limítrofe</a:t>
            </a:r>
            <a:br>
              <a:rPr kumimoji="0" lang="pt-BR" altLang="pt-BR" sz="12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27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for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idade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in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[-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-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121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]: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28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try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29         categoria(idade)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30    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raise 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Exception</a:t>
            </a: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31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except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kumimoji="0" lang="pt-BR" altLang="pt-BR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pass</a:t>
            </a:r>
            <a:r>
              <a:rPr kumimoji="0" lang="pt-BR" altLang="pt-B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64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9B201-A195-4DFC-BF96-3EBBC00D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Medição em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4E638-8E27-455C-A63E-2010922E0F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do processo de teste</a:t>
            </a:r>
          </a:p>
          <a:p>
            <a:pPr lvl="1"/>
            <a:r>
              <a:rPr lang="pt-BR" dirty="0"/>
              <a:t>Número de testes previstos (sua necessidade já foi identificada).</a:t>
            </a:r>
          </a:p>
          <a:p>
            <a:pPr lvl="1"/>
            <a:r>
              <a:rPr lang="pt-BR" dirty="0"/>
              <a:t>Número de testes planejados (casos de teste definidos).</a:t>
            </a:r>
          </a:p>
          <a:p>
            <a:pPr lvl="1"/>
            <a:r>
              <a:rPr lang="pt-BR" dirty="0"/>
              <a:t>Número de testes executados, incluindo: (a) testes que falharam e (b) testes que foram aprovados.</a:t>
            </a:r>
          </a:p>
          <a:p>
            <a:r>
              <a:rPr lang="pt-BR" dirty="0"/>
              <a:t>Métricas de teste do produto:</a:t>
            </a:r>
          </a:p>
          <a:p>
            <a:pPr lvl="1"/>
            <a:r>
              <a:rPr lang="pt-BR" dirty="0"/>
              <a:t>Número de defeitos descobertos.</a:t>
            </a:r>
          </a:p>
          <a:p>
            <a:pPr lvl="1"/>
            <a:r>
              <a:rPr lang="pt-BR" dirty="0"/>
              <a:t>Número de defeitos corrigidos.</a:t>
            </a:r>
          </a:p>
          <a:p>
            <a:pPr lvl="1"/>
            <a:r>
              <a:rPr lang="pt-BR" dirty="0"/>
              <a:t>Distribuição dos defeitos por gravidade.</a:t>
            </a:r>
          </a:p>
          <a:p>
            <a:pPr lvl="1"/>
            <a:r>
              <a:rPr lang="pt-BR" dirty="0"/>
              <a:t>Distribuição dos defeitos por classe ou pacote.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83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10E28-79A4-4E8D-9426-741D2109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esperada das medições de teste do produto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0EF456A-41CC-492C-9246-30300E663495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78465"/>
            <a:ext cx="7467600" cy="3917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3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33935-AF34-4707-86E8-B60DA728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FA3795-1A8B-45FC-AC3F-1697FB41068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0960" y="1700808"/>
            <a:ext cx="7166690" cy="4765848"/>
          </a:xfrm>
        </p:spPr>
      </p:pic>
    </p:spTree>
    <p:extLst>
      <p:ext uri="{BB962C8B-B14F-4D97-AF65-F5344CB8AC3E}">
        <p14:creationId xmlns:p14="http://schemas.microsoft.com/office/powerpoint/2010/main" val="239300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8AB8E-FB5D-4325-92FC-BD708DA4A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Particionamento de equivalência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F8FA1-B477-4444-A755-FF13287791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Classes de equivalência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FBDB1F-F551-45B4-9E65-C1F53BEB2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19872" y="3284984"/>
            <a:ext cx="4392488" cy="302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1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6DBA6-E650-4911-BE00-C729C499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F36D31-7A5D-4A79-A4C7-292B8A4080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i="1" dirty="0" err="1"/>
              <a:t>adicionarItem</a:t>
            </a:r>
            <a:r>
              <a:rPr lang="pt-BR" dirty="0"/>
              <a:t>(</a:t>
            </a:r>
            <a:r>
              <a:rPr lang="pt-BR" i="1" dirty="0" err="1"/>
              <a:t>idCompra</a:t>
            </a:r>
            <a:r>
              <a:rPr lang="pt-BR" dirty="0"/>
              <a:t>, </a:t>
            </a:r>
            <a:r>
              <a:rPr lang="pt-BR" i="1" dirty="0" err="1"/>
              <a:t>isbn</a:t>
            </a:r>
            <a:r>
              <a:rPr lang="pt-BR" dirty="0"/>
              <a:t>, </a:t>
            </a:r>
            <a:r>
              <a:rPr lang="pt-BR" i="1" dirty="0"/>
              <a:t>quantidade</a:t>
            </a:r>
            <a:r>
              <a:rPr lang="pt-BR" dirty="0"/>
              <a:t>)</a:t>
            </a:r>
            <a:endParaRPr lang="pt-BR" sz="2400" dirty="0"/>
          </a:p>
          <a:p>
            <a:pPr lvl="1"/>
            <a:r>
              <a:rPr lang="pt-BR" dirty="0"/>
              <a:t>Precondições:</a:t>
            </a:r>
            <a:endParaRPr lang="pt-BR" sz="2200" dirty="0"/>
          </a:p>
          <a:p>
            <a:pPr lvl="2"/>
            <a:r>
              <a:rPr lang="pt-BR" sz="1900" dirty="0"/>
              <a:t>O parâmetro </a:t>
            </a:r>
            <a:r>
              <a:rPr lang="pt-BR" sz="1900" i="1" dirty="0" err="1"/>
              <a:t>idCompra</a:t>
            </a:r>
            <a:r>
              <a:rPr lang="pt-BR" sz="1900" dirty="0"/>
              <a:t> se refere a uma compra existente e que não esteja fechada.</a:t>
            </a:r>
            <a:endParaRPr lang="pt-BR" sz="1700" dirty="0"/>
          </a:p>
          <a:p>
            <a:pPr lvl="2"/>
            <a:r>
              <a:rPr lang="pt-BR" sz="1900" dirty="0"/>
              <a:t>O parâmetro </a:t>
            </a:r>
            <a:r>
              <a:rPr lang="pt-BR" sz="1900" i="1" dirty="0" err="1"/>
              <a:t>isbn</a:t>
            </a:r>
            <a:r>
              <a:rPr lang="pt-BR" sz="1900" dirty="0"/>
              <a:t> se refere a um livro que está cadastrado.</a:t>
            </a:r>
            <a:endParaRPr lang="pt-BR" sz="1700" dirty="0"/>
          </a:p>
          <a:p>
            <a:pPr lvl="2"/>
            <a:r>
              <a:rPr lang="pt-BR" sz="1900" dirty="0"/>
              <a:t>O parâmetro </a:t>
            </a:r>
            <a:r>
              <a:rPr lang="pt-BR" sz="1900" i="1" dirty="0"/>
              <a:t>quantidade</a:t>
            </a:r>
            <a:r>
              <a:rPr lang="pt-BR" sz="1900" dirty="0"/>
              <a:t> é um inteiro positivo (maior do que zero).</a:t>
            </a:r>
            <a:endParaRPr lang="pt-BR" sz="1700" dirty="0"/>
          </a:p>
          <a:p>
            <a:pPr lvl="2"/>
            <a:r>
              <a:rPr lang="pt-BR" sz="1900" dirty="0"/>
              <a:t>O parâmetro </a:t>
            </a:r>
            <a:r>
              <a:rPr lang="pt-BR" sz="1900" i="1" dirty="0"/>
              <a:t>quantidade</a:t>
            </a:r>
            <a:r>
              <a:rPr lang="pt-BR" sz="1900" dirty="0"/>
              <a:t> deve ser menor ou igual ao atributo </a:t>
            </a:r>
            <a:r>
              <a:rPr lang="pt-BR" sz="1900" i="1" dirty="0"/>
              <a:t>estoque</a:t>
            </a:r>
            <a:r>
              <a:rPr lang="pt-BR" sz="1900" dirty="0"/>
              <a:t> do livro.</a:t>
            </a:r>
            <a:endParaRPr lang="pt-BR" sz="1700" dirty="0"/>
          </a:p>
          <a:p>
            <a:pPr lvl="1"/>
            <a:r>
              <a:rPr lang="pt-BR" dirty="0"/>
              <a:t>Pós condições:</a:t>
            </a:r>
            <a:endParaRPr lang="pt-BR" sz="2200" dirty="0"/>
          </a:p>
          <a:p>
            <a:pPr lvl="2"/>
            <a:r>
              <a:rPr lang="pt-BR" sz="2100" dirty="0"/>
              <a:t>Se o livro já consta na compra, a quantidade do item referente é incrementada com o valor de </a:t>
            </a:r>
            <a:r>
              <a:rPr lang="pt-BR" sz="2100" i="1" dirty="0"/>
              <a:t>quantidade</a:t>
            </a:r>
            <a:r>
              <a:rPr lang="pt-BR" sz="2100" dirty="0"/>
              <a:t> e o valor de </a:t>
            </a:r>
            <a:r>
              <a:rPr lang="pt-BR" sz="2100" i="1" dirty="0"/>
              <a:t>estoque </a:t>
            </a:r>
            <a:r>
              <a:rPr lang="pt-BR" sz="2100" dirty="0"/>
              <a:t>do livro</a:t>
            </a:r>
            <a:r>
              <a:rPr lang="pt-BR" sz="2100" i="1" dirty="0"/>
              <a:t> </a:t>
            </a:r>
            <a:r>
              <a:rPr lang="pt-BR" sz="2100" dirty="0"/>
              <a:t>é decrementado no mesmo valor.</a:t>
            </a:r>
            <a:endParaRPr lang="pt-BR" dirty="0"/>
          </a:p>
          <a:p>
            <a:pPr lvl="2"/>
            <a:r>
              <a:rPr lang="pt-BR" sz="2100" dirty="0"/>
              <a:t>Se o livro não consta na compra, é criado um item correspondente e sua quantidade definida como </a:t>
            </a:r>
            <a:r>
              <a:rPr lang="pt-BR" sz="2100" i="1" dirty="0"/>
              <a:t>quantidade</a:t>
            </a:r>
            <a:r>
              <a:rPr lang="pt-BR" sz="2100" dirty="0"/>
              <a:t> e o valor de </a:t>
            </a:r>
            <a:r>
              <a:rPr lang="pt-BR" sz="2100" i="1" dirty="0"/>
              <a:t>estoque </a:t>
            </a:r>
            <a:r>
              <a:rPr lang="pt-BR" sz="2100" dirty="0"/>
              <a:t>do livro</a:t>
            </a:r>
            <a:r>
              <a:rPr lang="pt-BR" sz="2100" i="1" dirty="0"/>
              <a:t> </a:t>
            </a:r>
            <a:r>
              <a:rPr lang="pt-BR" sz="2100" dirty="0"/>
              <a:t>é decrementado no mesmo valor.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163EF8-E82B-42BC-BE7B-D7287D994A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23319"/>
            <a:ext cx="4680520" cy="1445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322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A667C-F13B-4663-AB63-FE05CF01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equivalência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4F0BC95-A71D-41E0-9A2C-59D1AB8CE16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6841423"/>
              </p:ext>
            </p:extLst>
          </p:nvPr>
        </p:nvGraphicFramePr>
        <p:xfrm>
          <a:off x="457200" y="1916832"/>
          <a:ext cx="7848872" cy="37889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76314215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54857961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4248976408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Parâmetro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Classes válidas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Classes Inválidas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extLst>
                  <a:ext uri="{0D108BD9-81ED-4DB2-BD59-A6C34878D82A}">
                    <a16:rowId xmlns:a16="http://schemas.microsoft.com/office/drawing/2014/main" val="1058745615"/>
                  </a:ext>
                </a:extLst>
              </a:tr>
              <a:tr h="1345088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idCompra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v1.1: </a:t>
                      </a:r>
                      <a:r>
                        <a:rPr lang="pt-BR" sz="1600" dirty="0" err="1">
                          <a:effectLst/>
                        </a:rPr>
                        <a:t>idCompra</a:t>
                      </a:r>
                      <a:r>
                        <a:rPr lang="pt-BR" sz="1600" dirty="0">
                          <a:effectLst/>
                        </a:rPr>
                        <a:t> é igual ao atributo número de uma compra existente cujo atributo fechada é falso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i1.1: </a:t>
                      </a:r>
                      <a:r>
                        <a:rPr lang="pt-BR" sz="1600" dirty="0" err="1">
                          <a:effectLst/>
                        </a:rPr>
                        <a:t>idCompra</a:t>
                      </a:r>
                      <a:r>
                        <a:rPr lang="pt-BR" sz="1600" dirty="0">
                          <a:effectLst/>
                        </a:rPr>
                        <a:t> não corresponde a nenhuma compra existente</a:t>
                      </a:r>
                      <a:endParaRPr lang="pt-BR" sz="1400" dirty="0">
                        <a:effectLst/>
                      </a:endParaRPr>
                    </a:p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i1.2: </a:t>
                      </a:r>
                      <a:r>
                        <a:rPr lang="pt-BR" sz="1600" dirty="0" err="1">
                          <a:effectLst/>
                        </a:rPr>
                        <a:t>idCompra</a:t>
                      </a:r>
                      <a:r>
                        <a:rPr lang="pt-BR" sz="1600" dirty="0">
                          <a:effectLst/>
                        </a:rPr>
                        <a:t> é igual ao atributo número de uma compra existente cujo atributo fechada é verdadeiro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extLst>
                  <a:ext uri="{0D108BD9-81ED-4DB2-BD59-A6C34878D82A}">
                    <a16:rowId xmlns:a16="http://schemas.microsoft.com/office/drawing/2014/main" val="1756073103"/>
                  </a:ext>
                </a:extLst>
              </a:tr>
              <a:tr h="1455330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isbn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v2.1: </a:t>
                      </a:r>
                      <a:r>
                        <a:rPr lang="pt-BR" sz="1600" dirty="0" err="1">
                          <a:effectLst/>
                        </a:rPr>
                        <a:t>isbn</a:t>
                      </a:r>
                      <a:r>
                        <a:rPr lang="pt-BR" sz="1600" dirty="0">
                          <a:effectLst/>
                        </a:rPr>
                        <a:t> é igual ao atributo </a:t>
                      </a:r>
                      <a:r>
                        <a:rPr lang="pt-BR" sz="1600" dirty="0" err="1">
                          <a:effectLst/>
                        </a:rPr>
                        <a:t>isbn</a:t>
                      </a:r>
                      <a:r>
                        <a:rPr lang="pt-BR" sz="1600" dirty="0">
                          <a:effectLst/>
                        </a:rPr>
                        <a:t> de um livro que consta na compra</a:t>
                      </a:r>
                      <a:endParaRPr lang="pt-BR" sz="1400" dirty="0">
                        <a:effectLst/>
                      </a:endParaRPr>
                    </a:p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v2.2: </a:t>
                      </a:r>
                      <a:r>
                        <a:rPr lang="pt-BR" sz="1600" dirty="0" err="1">
                          <a:effectLst/>
                        </a:rPr>
                        <a:t>isbn</a:t>
                      </a:r>
                      <a:r>
                        <a:rPr lang="pt-BR" sz="1600" dirty="0">
                          <a:effectLst/>
                        </a:rPr>
                        <a:t> é igual ao atributo </a:t>
                      </a:r>
                      <a:r>
                        <a:rPr lang="pt-BR" sz="1600" dirty="0" err="1">
                          <a:effectLst/>
                        </a:rPr>
                        <a:t>isbn</a:t>
                      </a:r>
                      <a:r>
                        <a:rPr lang="pt-BR" sz="1600" dirty="0">
                          <a:effectLst/>
                        </a:rPr>
                        <a:t> de um livro que não consta na compra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i2.1: </a:t>
                      </a:r>
                      <a:r>
                        <a:rPr lang="pt-BR" sz="1600" dirty="0" err="1">
                          <a:effectLst/>
                        </a:rPr>
                        <a:t>isbn</a:t>
                      </a:r>
                      <a:r>
                        <a:rPr lang="pt-BR" sz="1600" dirty="0">
                          <a:effectLst/>
                        </a:rPr>
                        <a:t> não corresponde a nenhum livro cadastrado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extLst>
                  <a:ext uri="{0D108BD9-81ED-4DB2-BD59-A6C34878D82A}">
                    <a16:rowId xmlns:a16="http://schemas.microsoft.com/office/drawing/2014/main" val="1670925776"/>
                  </a:ext>
                </a:extLst>
              </a:tr>
              <a:tr h="737027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quantidade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v3.1: quantidade é maior do que zero e menor do que o atributo estoque do livro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i3.1: quantidade é menor ou igual a zero</a:t>
                      </a:r>
                      <a:endParaRPr lang="pt-BR" sz="1400" dirty="0">
                        <a:effectLst/>
                      </a:endParaRPr>
                    </a:p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i3.2: quantidade é maior do que o atributo estoque do livro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46058" marR="46058" marT="0" marB="0"/>
                </a:tc>
                <a:extLst>
                  <a:ext uri="{0D108BD9-81ED-4DB2-BD59-A6C34878D82A}">
                    <a16:rowId xmlns:a16="http://schemas.microsoft.com/office/drawing/2014/main" val="209571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998A-4E43-428B-B913-4D3F26C88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066800"/>
          </a:xfrm>
        </p:spPr>
        <p:txBody>
          <a:bodyPr/>
          <a:lstStyle/>
          <a:p>
            <a:r>
              <a:rPr lang="pt-BR" dirty="0"/>
              <a:t>Casos de teste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8C3591B-4C96-4087-885B-A2676EE8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30239"/>
              </p:ext>
            </p:extLst>
          </p:nvPr>
        </p:nvGraphicFramePr>
        <p:xfrm>
          <a:off x="816224" y="1692571"/>
          <a:ext cx="7848872" cy="4693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186883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79000811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4849568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83227806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529873646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3136093076"/>
                    </a:ext>
                  </a:extLst>
                </a:gridCol>
              </a:tblGrid>
              <a:tr h="50467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Tipo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#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idCompra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isbn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quantidade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Resultado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2829377025"/>
                  </a:ext>
                </a:extLst>
              </a:tr>
              <a:tr h="353271">
                <a:tc rowSpan="2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Sucesso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s1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v1.1: </a:t>
                      </a:r>
                      <a:r>
                        <a:rPr lang="pt-BR" sz="1100" dirty="0" err="1">
                          <a:effectLst/>
                        </a:rPr>
                        <a:t>idCompra</a:t>
                      </a:r>
                      <a:r>
                        <a:rPr lang="pt-BR" sz="1100" dirty="0">
                          <a:effectLst/>
                        </a:rPr>
                        <a:t> é igual ao atributo número de uma compra existente cujo atributo fechada é falso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v2.1: isbn é igual ao atributo isbn de um livro que consta na compra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v3.1: quantidade é maior do que zero e menor do que o atributo estoque do livro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O valor da quantidade do item é incrementado e o estoque do livro decrementado no mesmo valor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281064568"/>
                  </a:ext>
                </a:extLst>
              </a:tr>
              <a:tr h="4373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s2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v1.1: idCompra é igual ao atributo número de uma compra existente cujo atributo fechada é falso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v2.2: isbn é igual ao atributo isbn de um livro que não consta na compra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v3.1: quantidade é maior do que zero e menor do que o atributo estoque do livro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Foi criado um novo item, com quantidade igual ao parâmetro de mesmo nome e estoque do livro decrementado no mesmo valor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45982862"/>
                  </a:ext>
                </a:extLst>
              </a:tr>
              <a:tr h="285981">
                <a:tc rowSpan="4"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Falha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f1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i1.1: idCompra não corresponde a nenhuma compra existente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v2.2: isbn é igual ao atributo isbn de um livro que não consta na compra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v3.1: quantidade é maior do que zero e menor do que o atributo estoque do livro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Erro de compra inexistente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3784315316"/>
                  </a:ext>
                </a:extLst>
              </a:tr>
              <a:tr h="3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f2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i1.2: idCompra é igual ao atributo número de uma compra existente cujo atributo fechada é verdadeiro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v2.1: isbn é igual ao atributo isbn de um livro que consta na compra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v3.1: quantidade é maior do que zero e menor do que o atributo estoque do livro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Erro de compra fechada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3654929503"/>
                  </a:ext>
                </a:extLst>
              </a:tr>
              <a:tr h="3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f3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i1.2: idCompra é igual ao atributo número de uma compra existente cujo atributo fechada é verdadeiro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v2.2: isbn é igual ao atributo isbn de um livro que não consta na compra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v3.1: quantidade é maior do que zero e menor do que o atributo estoque do livro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Erro de compra fechada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2251123688"/>
                  </a:ext>
                </a:extLst>
              </a:tr>
              <a:tr h="19585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f4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v1.1: idCompra é igual ao atributo número de uma compra existente cujo atributo fechada é falso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i2.1: isbn não corresponde a nenhum livro cadastrado</a:t>
                      </a:r>
                      <a:endParaRPr lang="pt-BR" sz="12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i="1" dirty="0">
                          <a:effectLst/>
                        </a:rPr>
                        <a:t>quantidade</a:t>
                      </a:r>
                      <a:r>
                        <a:rPr lang="pt-BR" sz="1100" dirty="0">
                          <a:effectLst/>
                        </a:rPr>
                        <a:t> pode ser qualquer valor positivo, pois não há estoque para comparar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Erro de livro não cadastrado</a:t>
                      </a:r>
                      <a:endParaRPr lang="pt-BR" sz="12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337948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6998A-4E43-428B-B913-4D3F26C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de teste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8C3591B-4C96-4087-885B-A2676EE8E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89443"/>
              </p:ext>
            </p:extLst>
          </p:nvPr>
        </p:nvGraphicFramePr>
        <p:xfrm>
          <a:off x="683568" y="2209800"/>
          <a:ext cx="7848872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186883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67900081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484956825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8322780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52987364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36093076"/>
                    </a:ext>
                  </a:extLst>
                </a:gridCol>
              </a:tblGrid>
              <a:tr h="50467"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Tipo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#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idCompra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isbn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quantidade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Resultado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2829377025"/>
                  </a:ext>
                </a:extLst>
              </a:tr>
              <a:tr h="353271">
                <a:tc rowSpan="4">
                  <a:txBody>
                    <a:bodyPr/>
                    <a:lstStyle/>
                    <a:p>
                      <a:pPr algn="l"/>
                      <a:r>
                        <a:rPr kumimoji="0" lang="pt-BR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f5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v1.1: idCompra é igual ao atributo número de uma compra existente cujo atributo fechada é falso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v2.1: isbn é igual ao atributo isbn de um livro que consta na compra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i3.1: quantidade é menor ou igual a zero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Erro de incremento com quantidade não positiva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2607010658"/>
                  </a:ext>
                </a:extLst>
              </a:tr>
              <a:tr h="3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f6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v1.1: </a:t>
                      </a:r>
                      <a:r>
                        <a:rPr lang="pt-BR" sz="1200" dirty="0" err="1">
                          <a:effectLst/>
                        </a:rPr>
                        <a:t>idCompra</a:t>
                      </a:r>
                      <a:r>
                        <a:rPr lang="pt-BR" sz="1200" dirty="0">
                          <a:effectLst/>
                        </a:rPr>
                        <a:t> é igual ao atributo número de uma compra existente cujo atributo fechada é falso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v2.2: isbn é igual ao atributo isbn de um livro que não consta na compra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i3.1: quantidade é menor ou igual a zero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Erro de adição com quantidade não positiva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3514573343"/>
                  </a:ext>
                </a:extLst>
              </a:tr>
              <a:tr h="3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f7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v1.1: idCompra é igual ao atributo número de uma compra existente cujo atributo fechada é falso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v2.1: isbn é igual ao atributo isbn de um livro que consta na compra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i3.2: quantidade é maior do que o atributo estoque do livro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Erro de incremento acima do estoque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2666710686"/>
                  </a:ext>
                </a:extLst>
              </a:tr>
              <a:tr h="35327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f8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v1.1: idCompra é igual ao atributo número de uma compra existente cujo atributo fechada é falso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v2.2: isbn é igual ao atributo isbn de um livro que não consta na compra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i3.2: quantidade é maior do que o atributo estoque do livro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tc>
                  <a:txBody>
                    <a:bodyPr/>
                    <a:lstStyle/>
                    <a:p>
                      <a:pPr indent="1778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Erro de adição acima do estoque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Times-Roman"/>
                        <a:ea typeface="Times New Roman" panose="02020603050405020304" pitchFamily="18" charset="0"/>
                      </a:endParaRPr>
                    </a:p>
                  </a:txBody>
                  <a:tcPr marL="35060" marR="35060" marT="0" marB="0"/>
                </a:tc>
                <a:extLst>
                  <a:ext uri="{0D108BD9-81ED-4DB2-BD59-A6C34878D82A}">
                    <a16:rowId xmlns:a16="http://schemas.microsoft.com/office/drawing/2014/main" val="3688720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59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F62A-B02C-4F50-837D-3E5AFED7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estáticos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C151B-0BEE-4EA9-968D-8F600C494C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pt-BR" dirty="0"/>
              <a:t>Número naturais</a:t>
            </a:r>
          </a:p>
          <a:p>
            <a:pPr lvl="0"/>
            <a:r>
              <a:rPr lang="pt-BR" dirty="0"/>
              <a:t>Números pares</a:t>
            </a:r>
          </a:p>
          <a:p>
            <a:pPr lvl="0"/>
            <a:r>
              <a:rPr lang="pt-BR" dirty="0"/>
              <a:t>Números primos</a:t>
            </a:r>
          </a:p>
          <a:p>
            <a:pPr lvl="0"/>
            <a:r>
              <a:rPr lang="pt-BR" dirty="0"/>
              <a:t>Datas (dia, mês e ano)</a:t>
            </a:r>
          </a:p>
          <a:p>
            <a:pPr lvl="0"/>
            <a:r>
              <a:rPr lang="pt-BR" dirty="0"/>
              <a:t>Valor de ISBN (apenas a formatação, sem levar em conta se o valor foi atribuído a um livro ou não)</a:t>
            </a:r>
          </a:p>
          <a:p>
            <a:pPr lvl="0"/>
            <a:r>
              <a:rPr lang="pt-BR" dirty="0"/>
              <a:t>CPF (apenas formatação)</a:t>
            </a:r>
          </a:p>
          <a:p>
            <a:pPr lvl="0"/>
            <a:r>
              <a:rPr lang="pt-BR" dirty="0"/>
              <a:t>Intervalo (duas datas, sendo a primeira necessariamente menor ou igual do que a segunda)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70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79973-E771-4A02-9908-249EB31D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Conjuntos dinâmicos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6C5E5B0-97ED-4586-B45B-4177F84B276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13288150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97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Letreir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2388</TotalTime>
  <Words>2726</Words>
  <Application>Microsoft Office PowerPoint</Application>
  <PresentationFormat>Apresentação na tela (4:3)</PresentationFormat>
  <Paragraphs>226</Paragraphs>
  <Slides>25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Times New Roman</vt:lpstr>
      <vt:lpstr>Times-Roman</vt:lpstr>
      <vt:lpstr>Wingdings</vt:lpstr>
      <vt:lpstr>Wingdings 2</vt:lpstr>
      <vt:lpstr>Tema1</vt:lpstr>
      <vt:lpstr>Teste de Software II Teste Funcional</vt:lpstr>
      <vt:lpstr>Conteúdo</vt:lpstr>
      <vt:lpstr>Particionamento de equivalência</vt:lpstr>
      <vt:lpstr>Exemplo</vt:lpstr>
      <vt:lpstr>Classes de equivalência</vt:lpstr>
      <vt:lpstr>Casos de teste</vt:lpstr>
      <vt:lpstr>Casos de teste</vt:lpstr>
      <vt:lpstr>Tipos primitivos estáticos</vt:lpstr>
      <vt:lpstr>Conjuntos dinâmicos</vt:lpstr>
      <vt:lpstr>Análise de valor limítrofe</vt:lpstr>
      <vt:lpstr>Exemplo</vt:lpstr>
      <vt:lpstr>Teste funcional em nível de sistema</vt:lpstr>
      <vt:lpstr>Exemplo</vt:lpstr>
      <vt:lpstr>Casos de teste</vt:lpstr>
      <vt:lpstr>TDD – Desenvolvimento orientado por testes</vt:lpstr>
      <vt:lpstr>Exemplo</vt:lpstr>
      <vt:lpstr>Código inicial</vt:lpstr>
      <vt:lpstr>Código minimalista para passar no teste</vt:lpstr>
      <vt:lpstr>Código minimalista para passar no teste</vt:lpstr>
      <vt:lpstr>Mudança no requisito</vt:lpstr>
      <vt:lpstr>Novos testes são escritos</vt:lpstr>
      <vt:lpstr>Programa final</vt:lpstr>
      <vt:lpstr>Medição em teste</vt:lpstr>
      <vt:lpstr>Evolução esperada das medições de teste do produto</vt:lpstr>
      <vt:lpstr>Depuração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Ágeis de Desenvolvimento de Software </dc:title>
  <cp:lastModifiedBy>Raul Sidnei</cp:lastModifiedBy>
  <cp:revision>167</cp:revision>
  <dcterms:modified xsi:type="dcterms:W3CDTF">2020-10-15T13:50:52Z</dcterms:modified>
</cp:coreProperties>
</file>