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2"/>
  </p:notes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9" r:id="rId21"/>
    <p:sldId id="280" r:id="rId22"/>
    <p:sldId id="282" r:id="rId23"/>
    <p:sldId id="283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0" r:id="rId46"/>
    <p:sldId id="312" r:id="rId47"/>
    <p:sldId id="313" r:id="rId48"/>
    <p:sldId id="314" r:id="rId49"/>
    <p:sldId id="315" r:id="rId50"/>
    <p:sldId id="316" r:id="rId51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00AB8B-F54E-4E11-B926-B94D69100127}" v="19" dt="2020-10-15T14:02:01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ul Sidnei" userId="1279d5d3ca440258" providerId="LiveId" clId="{7800AB8B-F54E-4E11-B926-B94D69100127}"/>
    <pc:docChg chg="custSel mod modSld">
      <pc:chgData name="Raul Sidnei" userId="1279d5d3ca440258" providerId="LiveId" clId="{7800AB8B-F54E-4E11-B926-B94D69100127}" dt="2020-10-15T14:04:07.850" v="50" actId="26606"/>
      <pc:docMkLst>
        <pc:docMk/>
      </pc:docMkLst>
      <pc:sldChg chg="addSp modSp">
        <pc:chgData name="Raul Sidnei" userId="1279d5d3ca440258" providerId="LiveId" clId="{7800AB8B-F54E-4E11-B926-B94D69100127}" dt="2020-10-15T13:51:22.222" v="4" actId="1076"/>
        <pc:sldMkLst>
          <pc:docMk/>
          <pc:sldMk cId="0" sldId="256"/>
        </pc:sldMkLst>
        <pc:picChg chg="add mod">
          <ac:chgData name="Raul Sidnei" userId="1279d5d3ca440258" providerId="LiveId" clId="{7800AB8B-F54E-4E11-B926-B94D69100127}" dt="2020-10-15T13:51:22.222" v="4" actId="1076"/>
          <ac:picMkLst>
            <pc:docMk/>
            <pc:sldMk cId="0" sldId="256"/>
            <ac:picMk id="1026" creationId="{E5D073DA-E4C6-48E8-BC5D-99486E900E98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3:51:34.261" v="6" actId="26606"/>
        <pc:sldMkLst>
          <pc:docMk/>
          <pc:sldMk cId="0" sldId="260"/>
        </pc:sldMkLst>
        <pc:spChg chg="mod">
          <ac:chgData name="Raul Sidnei" userId="1279d5d3ca440258" providerId="LiveId" clId="{7800AB8B-F54E-4E11-B926-B94D69100127}" dt="2020-10-15T13:51:34.261" v="6" actId="26606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Raul Sidnei" userId="1279d5d3ca440258" providerId="LiveId" clId="{7800AB8B-F54E-4E11-B926-B94D69100127}" dt="2020-10-15T13:51:34.261" v="6" actId="26606"/>
          <ac:spMkLst>
            <pc:docMk/>
            <pc:sldMk cId="0" sldId="260"/>
            <ac:spMk id="71" creationId="{38F3E918-610C-4978-8A1B-3BD4B54A5C86}"/>
          </ac:spMkLst>
        </pc:spChg>
        <pc:picChg chg="mod">
          <ac:chgData name="Raul Sidnei" userId="1279d5d3ca440258" providerId="LiveId" clId="{7800AB8B-F54E-4E11-B926-B94D69100127}" dt="2020-10-15T13:51:34.261" v="6" actId="26606"/>
          <ac:picMkLst>
            <pc:docMk/>
            <pc:sldMk cId="0" sldId="260"/>
            <ac:picMk id="1026" creationId="{37FAAFDD-050D-49C4-BED2-7D6EAF86BA19}"/>
          </ac:picMkLst>
        </pc:picChg>
      </pc:sldChg>
      <pc:sldChg chg="addSp delSp modSp mod">
        <pc:chgData name="Raul Sidnei" userId="1279d5d3ca440258" providerId="LiveId" clId="{7800AB8B-F54E-4E11-B926-B94D69100127}" dt="2020-10-15T13:51:40.671" v="7" actId="26606"/>
        <pc:sldMkLst>
          <pc:docMk/>
          <pc:sldMk cId="0" sldId="261"/>
        </pc:sldMkLst>
        <pc:spChg chg="mod">
          <ac:chgData name="Raul Sidnei" userId="1279d5d3ca440258" providerId="LiveId" clId="{7800AB8B-F54E-4E11-B926-B94D69100127}" dt="2020-10-15T13:51:40.671" v="7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Raul Sidnei" userId="1279d5d3ca440258" providerId="LiveId" clId="{7800AB8B-F54E-4E11-B926-B94D69100127}" dt="2020-10-15T13:51:40.671" v="7" actId="26606"/>
          <ac:spMkLst>
            <pc:docMk/>
            <pc:sldMk cId="0" sldId="261"/>
            <ac:spMk id="3" creationId="{00000000-0000-0000-0000-000000000000}"/>
          </ac:spMkLst>
        </pc:spChg>
        <pc:graphicFrameChg chg="add">
          <ac:chgData name="Raul Sidnei" userId="1279d5d3ca440258" providerId="LiveId" clId="{7800AB8B-F54E-4E11-B926-B94D69100127}" dt="2020-10-15T13:51:40.671" v="7" actId="26606"/>
          <ac:graphicFrameMkLst>
            <pc:docMk/>
            <pc:sldMk cId="0" sldId="261"/>
            <ac:graphicFrameMk id="5" creationId="{E34B3DAF-80D9-4821-BF71-68D67B668DBA}"/>
          </ac:graphicFrameMkLst>
        </pc:graphicFrameChg>
      </pc:sldChg>
      <pc:sldChg chg="addSp delSp modSp mod modClrScheme chgLayout">
        <pc:chgData name="Raul Sidnei" userId="1279d5d3ca440258" providerId="LiveId" clId="{7800AB8B-F54E-4E11-B926-B94D69100127}" dt="2020-10-15T13:52:15.933" v="9"/>
        <pc:sldMkLst>
          <pc:docMk/>
          <pc:sldMk cId="0" sldId="262"/>
        </pc:sldMkLst>
        <pc:spChg chg="mod">
          <ac:chgData name="Raul Sidnei" userId="1279d5d3ca440258" providerId="LiveId" clId="{7800AB8B-F54E-4E11-B926-B94D69100127}" dt="2020-10-15T13:52:14.138" v="8" actId="26606"/>
          <ac:spMkLst>
            <pc:docMk/>
            <pc:sldMk cId="0" sldId="262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3:52:14.138" v="8" actId="26606"/>
          <ac:spMkLst>
            <pc:docMk/>
            <pc:sldMk cId="0" sldId="262"/>
            <ac:spMk id="3" creationId="{00000000-0000-0000-0000-000000000000}"/>
          </ac:spMkLst>
        </pc:spChg>
        <pc:spChg chg="add del mod">
          <ac:chgData name="Raul Sidnei" userId="1279d5d3ca440258" providerId="LiveId" clId="{7800AB8B-F54E-4E11-B926-B94D69100127}" dt="2020-10-15T13:52:15.933" v="9"/>
          <ac:spMkLst>
            <pc:docMk/>
            <pc:sldMk cId="0" sldId="262"/>
            <ac:spMk id="8" creationId="{B54B2AF0-64E8-474E-B112-46719E160A10}"/>
          </ac:spMkLst>
        </pc:spChg>
        <pc:picChg chg="add mod">
          <ac:chgData name="Raul Sidnei" userId="1279d5d3ca440258" providerId="LiveId" clId="{7800AB8B-F54E-4E11-B926-B94D69100127}" dt="2020-10-15T13:52:15.933" v="9"/>
          <ac:picMkLst>
            <pc:docMk/>
            <pc:sldMk cId="0" sldId="262"/>
            <ac:picMk id="2050" creationId="{97ACC1E3-7BDA-49C4-8EEA-7C5D8AE11AE4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3:53:20.180" v="12" actId="26606"/>
        <pc:sldMkLst>
          <pc:docMk/>
          <pc:sldMk cId="0" sldId="263"/>
        </pc:sldMkLst>
        <pc:spChg chg="mod">
          <ac:chgData name="Raul Sidnei" userId="1279d5d3ca440258" providerId="LiveId" clId="{7800AB8B-F54E-4E11-B926-B94D69100127}" dt="2020-10-15T13:53:20.180" v="12" actId="26606"/>
          <ac:spMkLst>
            <pc:docMk/>
            <pc:sldMk cId="0" sldId="263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3:53:20.180" v="12" actId="26606"/>
          <ac:spMkLst>
            <pc:docMk/>
            <pc:sldMk cId="0" sldId="263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3:53:20.180" v="12" actId="26606"/>
          <ac:picMkLst>
            <pc:docMk/>
            <pc:sldMk cId="0" sldId="263"/>
            <ac:picMk id="3074" creationId="{C2CDBF19-C5DB-48BC-B4F7-FEBF15D25B08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3:53:49.275" v="14" actId="26606"/>
        <pc:sldMkLst>
          <pc:docMk/>
          <pc:sldMk cId="0" sldId="264"/>
        </pc:sldMkLst>
        <pc:spChg chg="mod">
          <ac:chgData name="Raul Sidnei" userId="1279d5d3ca440258" providerId="LiveId" clId="{7800AB8B-F54E-4E11-B926-B94D69100127}" dt="2020-10-15T13:53:49.275" v="14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3:53:49.275" v="14" actId="26606"/>
          <ac:spMkLst>
            <pc:docMk/>
            <pc:sldMk cId="0" sldId="264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3:53:49.275" v="14" actId="26606"/>
          <ac:picMkLst>
            <pc:docMk/>
            <pc:sldMk cId="0" sldId="264"/>
            <ac:picMk id="4098" creationId="{A700CE33-72F7-4298-84D7-2446F960CF7C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3:56:07.070" v="16" actId="26606"/>
        <pc:sldMkLst>
          <pc:docMk/>
          <pc:sldMk cId="0" sldId="265"/>
        </pc:sldMkLst>
        <pc:spChg chg="mod">
          <ac:chgData name="Raul Sidnei" userId="1279d5d3ca440258" providerId="LiveId" clId="{7800AB8B-F54E-4E11-B926-B94D69100127}" dt="2020-10-15T13:56:07.070" v="16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3:56:07.070" v="16" actId="26606"/>
          <ac:spMkLst>
            <pc:docMk/>
            <pc:sldMk cId="0" sldId="265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3:56:07.070" v="16" actId="26606"/>
          <ac:picMkLst>
            <pc:docMk/>
            <pc:sldMk cId="0" sldId="265"/>
            <ac:picMk id="5122" creationId="{A02115C3-5ACE-4BA6-8DBB-31417663786E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3:56:27.897" v="18" actId="26606"/>
        <pc:sldMkLst>
          <pc:docMk/>
          <pc:sldMk cId="0" sldId="266"/>
        </pc:sldMkLst>
        <pc:spChg chg="mod">
          <ac:chgData name="Raul Sidnei" userId="1279d5d3ca440258" providerId="LiveId" clId="{7800AB8B-F54E-4E11-B926-B94D69100127}" dt="2020-10-15T13:56:27.897" v="18" actId="26606"/>
          <ac:spMkLst>
            <pc:docMk/>
            <pc:sldMk cId="0" sldId="266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3:56:27.897" v="18" actId="26606"/>
          <ac:spMkLst>
            <pc:docMk/>
            <pc:sldMk cId="0" sldId="266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3:56:27.897" v="18" actId="26606"/>
          <ac:picMkLst>
            <pc:docMk/>
            <pc:sldMk cId="0" sldId="266"/>
            <ac:picMk id="6146" creationId="{D76F7F7B-478E-49A4-B2D1-6E73E9108070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3:56:47.115" v="20" actId="26606"/>
        <pc:sldMkLst>
          <pc:docMk/>
          <pc:sldMk cId="0" sldId="267"/>
        </pc:sldMkLst>
        <pc:spChg chg="mod">
          <ac:chgData name="Raul Sidnei" userId="1279d5d3ca440258" providerId="LiveId" clId="{7800AB8B-F54E-4E11-B926-B94D69100127}" dt="2020-10-15T13:56:47.115" v="20" actId="26606"/>
          <ac:spMkLst>
            <pc:docMk/>
            <pc:sldMk cId="0" sldId="267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3:56:47.115" v="20" actId="26606"/>
          <ac:spMkLst>
            <pc:docMk/>
            <pc:sldMk cId="0" sldId="267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3:56:47.115" v="20" actId="26606"/>
          <ac:picMkLst>
            <pc:docMk/>
            <pc:sldMk cId="0" sldId="267"/>
            <ac:picMk id="7170" creationId="{D61CA42C-ADC6-4891-A6BF-ECB8B2E3A762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3:57:35.630" v="22" actId="26606"/>
        <pc:sldMkLst>
          <pc:docMk/>
          <pc:sldMk cId="0" sldId="268"/>
        </pc:sldMkLst>
        <pc:spChg chg="mod">
          <ac:chgData name="Raul Sidnei" userId="1279d5d3ca440258" providerId="LiveId" clId="{7800AB8B-F54E-4E11-B926-B94D69100127}" dt="2020-10-15T13:57:35.630" v="22" actId="26606"/>
          <ac:spMkLst>
            <pc:docMk/>
            <pc:sldMk cId="0" sldId="268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3:57:35.630" v="22" actId="26606"/>
          <ac:spMkLst>
            <pc:docMk/>
            <pc:sldMk cId="0" sldId="268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3:57:35.630" v="22" actId="26606"/>
          <ac:picMkLst>
            <pc:docMk/>
            <pc:sldMk cId="0" sldId="268"/>
            <ac:picMk id="8194" creationId="{1AB7EA00-AD02-43BD-9EEB-8A060A51C0F0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3:58:06.462" v="24" actId="26606"/>
        <pc:sldMkLst>
          <pc:docMk/>
          <pc:sldMk cId="0" sldId="269"/>
        </pc:sldMkLst>
        <pc:spChg chg="mod">
          <ac:chgData name="Raul Sidnei" userId="1279d5d3ca440258" providerId="LiveId" clId="{7800AB8B-F54E-4E11-B926-B94D69100127}" dt="2020-10-15T13:58:06.462" v="24" actId="26606"/>
          <ac:spMkLst>
            <pc:docMk/>
            <pc:sldMk cId="0" sldId="269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3:58:06.462" v="24" actId="26606"/>
          <ac:spMkLst>
            <pc:docMk/>
            <pc:sldMk cId="0" sldId="269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3:58:06.462" v="24" actId="26606"/>
          <ac:picMkLst>
            <pc:docMk/>
            <pc:sldMk cId="0" sldId="269"/>
            <ac:picMk id="9218" creationId="{228AD80C-2D4E-4D30-8986-51C206931ECC}"/>
          </ac:picMkLst>
        </pc:picChg>
      </pc:sldChg>
      <pc:sldChg chg="addSp delSp modSp mod modClrScheme chgLayout">
        <pc:chgData name="Raul Sidnei" userId="1279d5d3ca440258" providerId="LiveId" clId="{7800AB8B-F54E-4E11-B926-B94D69100127}" dt="2020-10-15T13:58:33.932" v="26"/>
        <pc:sldMkLst>
          <pc:docMk/>
          <pc:sldMk cId="0" sldId="270"/>
        </pc:sldMkLst>
        <pc:spChg chg="mod">
          <ac:chgData name="Raul Sidnei" userId="1279d5d3ca440258" providerId="LiveId" clId="{7800AB8B-F54E-4E11-B926-B94D69100127}" dt="2020-10-15T13:58:10.967" v="25" actId="26606"/>
          <ac:spMkLst>
            <pc:docMk/>
            <pc:sldMk cId="0" sldId="270"/>
            <ac:spMk id="2" creationId="{00000000-0000-0000-0000-000000000000}"/>
          </ac:spMkLst>
        </pc:spChg>
        <pc:spChg chg="del">
          <ac:chgData name="Raul Sidnei" userId="1279d5d3ca440258" providerId="LiveId" clId="{7800AB8B-F54E-4E11-B926-B94D69100127}" dt="2020-10-15T13:58:10.967" v="25" actId="26606"/>
          <ac:spMkLst>
            <pc:docMk/>
            <pc:sldMk cId="0" sldId="270"/>
            <ac:spMk id="3" creationId="{EE7A12B0-B937-44DC-9F88-A51623AD8B2C}"/>
          </ac:spMkLst>
        </pc:spChg>
        <pc:spChg chg="add del mod">
          <ac:chgData name="Raul Sidnei" userId="1279d5d3ca440258" providerId="LiveId" clId="{7800AB8B-F54E-4E11-B926-B94D69100127}" dt="2020-10-15T13:58:33.932" v="26"/>
          <ac:spMkLst>
            <pc:docMk/>
            <pc:sldMk cId="0" sldId="270"/>
            <ac:spMk id="9" creationId="{7C2310B9-2504-4D8E-9E2E-FA8D50329D43}"/>
          </ac:spMkLst>
        </pc:spChg>
        <pc:graphicFrameChg chg="add mod">
          <ac:chgData name="Raul Sidnei" userId="1279d5d3ca440258" providerId="LiveId" clId="{7800AB8B-F54E-4E11-B926-B94D69100127}" dt="2020-10-15T13:58:10.967" v="25" actId="26606"/>
          <ac:graphicFrameMkLst>
            <pc:docMk/>
            <pc:sldMk cId="0" sldId="270"/>
            <ac:graphicFrameMk id="5" creationId="{7F8A40BF-788E-4243-8DCE-87B03F792FAE}"/>
          </ac:graphicFrameMkLst>
        </pc:graphicFrameChg>
        <pc:picChg chg="add mod">
          <ac:chgData name="Raul Sidnei" userId="1279d5d3ca440258" providerId="LiveId" clId="{7800AB8B-F54E-4E11-B926-B94D69100127}" dt="2020-10-15T13:58:33.932" v="26"/>
          <ac:picMkLst>
            <pc:docMk/>
            <pc:sldMk cId="0" sldId="270"/>
            <ac:picMk id="4" creationId="{9F5EC52E-C563-475A-8192-8E9D0389C742}"/>
          </ac:picMkLst>
        </pc:picChg>
      </pc:sldChg>
      <pc:sldChg chg="addSp delSp modSp mod">
        <pc:chgData name="Raul Sidnei" userId="1279d5d3ca440258" providerId="LiveId" clId="{7800AB8B-F54E-4E11-B926-B94D69100127}" dt="2020-10-15T13:58:39.863" v="27" actId="26606"/>
        <pc:sldMkLst>
          <pc:docMk/>
          <pc:sldMk cId="0" sldId="271"/>
        </pc:sldMkLst>
        <pc:spChg chg="mod">
          <ac:chgData name="Raul Sidnei" userId="1279d5d3ca440258" providerId="LiveId" clId="{7800AB8B-F54E-4E11-B926-B94D69100127}" dt="2020-10-15T13:58:39.863" v="27" actId="26606"/>
          <ac:spMkLst>
            <pc:docMk/>
            <pc:sldMk cId="0" sldId="271"/>
            <ac:spMk id="2" creationId="{00000000-0000-0000-0000-000000000000}"/>
          </ac:spMkLst>
        </pc:spChg>
        <pc:spChg chg="del">
          <ac:chgData name="Raul Sidnei" userId="1279d5d3ca440258" providerId="LiveId" clId="{7800AB8B-F54E-4E11-B926-B94D69100127}" dt="2020-10-15T13:58:39.863" v="27" actId="26606"/>
          <ac:spMkLst>
            <pc:docMk/>
            <pc:sldMk cId="0" sldId="271"/>
            <ac:spMk id="3" creationId="{00000000-0000-0000-0000-000000000000}"/>
          </ac:spMkLst>
        </pc:spChg>
        <pc:graphicFrameChg chg="add">
          <ac:chgData name="Raul Sidnei" userId="1279d5d3ca440258" providerId="LiveId" clId="{7800AB8B-F54E-4E11-B926-B94D69100127}" dt="2020-10-15T13:58:39.863" v="27" actId="26606"/>
          <ac:graphicFrameMkLst>
            <pc:docMk/>
            <pc:sldMk cId="0" sldId="271"/>
            <ac:graphicFrameMk id="5" creationId="{19D1C9C9-FDF3-4EE7-A8B1-1C55FBEDDC02}"/>
          </ac:graphicFrameMkLst>
        </pc:graphicFrameChg>
      </pc:sldChg>
      <pc:sldChg chg="addSp delSp modSp mod">
        <pc:chgData name="Raul Sidnei" userId="1279d5d3ca440258" providerId="LiveId" clId="{7800AB8B-F54E-4E11-B926-B94D69100127}" dt="2020-10-15T13:58:46.336" v="28" actId="26606"/>
        <pc:sldMkLst>
          <pc:docMk/>
          <pc:sldMk cId="0" sldId="272"/>
        </pc:sldMkLst>
        <pc:spChg chg="mod">
          <ac:chgData name="Raul Sidnei" userId="1279d5d3ca440258" providerId="LiveId" clId="{7800AB8B-F54E-4E11-B926-B94D69100127}" dt="2020-10-15T13:58:46.336" v="28" actId="26606"/>
          <ac:spMkLst>
            <pc:docMk/>
            <pc:sldMk cId="0" sldId="272"/>
            <ac:spMk id="2" creationId="{00000000-0000-0000-0000-000000000000}"/>
          </ac:spMkLst>
        </pc:spChg>
        <pc:spChg chg="del">
          <ac:chgData name="Raul Sidnei" userId="1279d5d3ca440258" providerId="LiveId" clId="{7800AB8B-F54E-4E11-B926-B94D69100127}" dt="2020-10-15T13:58:46.336" v="28" actId="26606"/>
          <ac:spMkLst>
            <pc:docMk/>
            <pc:sldMk cId="0" sldId="272"/>
            <ac:spMk id="3" creationId="{00000000-0000-0000-0000-000000000000}"/>
          </ac:spMkLst>
        </pc:spChg>
        <pc:graphicFrameChg chg="add">
          <ac:chgData name="Raul Sidnei" userId="1279d5d3ca440258" providerId="LiveId" clId="{7800AB8B-F54E-4E11-B926-B94D69100127}" dt="2020-10-15T13:58:46.336" v="28" actId="26606"/>
          <ac:graphicFrameMkLst>
            <pc:docMk/>
            <pc:sldMk cId="0" sldId="272"/>
            <ac:graphicFrameMk id="5" creationId="{203B5075-4F5D-4EDD-B4BC-1C21E7073776}"/>
          </ac:graphicFrameMkLst>
        </pc:graphicFrameChg>
      </pc:sldChg>
      <pc:sldChg chg="addSp modSp mod modClrScheme chgLayout">
        <pc:chgData name="Raul Sidnei" userId="1279d5d3ca440258" providerId="LiveId" clId="{7800AB8B-F54E-4E11-B926-B94D69100127}" dt="2020-10-15T13:59:14.566" v="30" actId="26606"/>
        <pc:sldMkLst>
          <pc:docMk/>
          <pc:sldMk cId="0" sldId="274"/>
        </pc:sldMkLst>
        <pc:spChg chg="mod">
          <ac:chgData name="Raul Sidnei" userId="1279d5d3ca440258" providerId="LiveId" clId="{7800AB8B-F54E-4E11-B926-B94D69100127}" dt="2020-10-15T13:59:14.566" v="30" actId="26606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3:59:14.566" v="30" actId="26606"/>
          <ac:spMkLst>
            <pc:docMk/>
            <pc:sldMk cId="0" sldId="274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3:59:14.566" v="30" actId="26606"/>
          <ac:picMkLst>
            <pc:docMk/>
            <pc:sldMk cId="0" sldId="274"/>
            <ac:picMk id="10242" creationId="{5C235DCC-E739-4280-BD4A-F1249DD6AF0B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3:59:34.558" v="32" actId="26606"/>
        <pc:sldMkLst>
          <pc:docMk/>
          <pc:sldMk cId="0" sldId="275"/>
        </pc:sldMkLst>
        <pc:spChg chg="mod">
          <ac:chgData name="Raul Sidnei" userId="1279d5d3ca440258" providerId="LiveId" clId="{7800AB8B-F54E-4E11-B926-B94D69100127}" dt="2020-10-15T13:59:34.558" v="32" actId="26606"/>
          <ac:spMkLst>
            <pc:docMk/>
            <pc:sldMk cId="0" sldId="275"/>
            <ac:spMk id="2" creationId="{00000000-0000-0000-0000-000000000000}"/>
          </ac:spMkLst>
        </pc:spChg>
        <pc:spChg chg="mod ord">
          <ac:chgData name="Raul Sidnei" userId="1279d5d3ca440258" providerId="LiveId" clId="{7800AB8B-F54E-4E11-B926-B94D69100127}" dt="2020-10-15T13:59:34.558" v="32" actId="26606"/>
          <ac:spMkLst>
            <pc:docMk/>
            <pc:sldMk cId="0" sldId="275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3:59:34.558" v="32" actId="26606"/>
          <ac:picMkLst>
            <pc:docMk/>
            <pc:sldMk cId="0" sldId="275"/>
            <ac:picMk id="11266" creationId="{A844E854-C9E0-4D3E-B3BB-807377D15426}"/>
          </ac:picMkLst>
        </pc:picChg>
      </pc:sldChg>
      <pc:sldChg chg="modSp mod">
        <pc:chgData name="Raul Sidnei" userId="1279d5d3ca440258" providerId="LiveId" clId="{7800AB8B-F54E-4E11-B926-B94D69100127}" dt="2020-10-15T13:59:52.714" v="33" actId="14100"/>
        <pc:sldMkLst>
          <pc:docMk/>
          <pc:sldMk cId="0" sldId="276"/>
        </pc:sldMkLst>
        <pc:picChg chg="mod">
          <ac:chgData name="Raul Sidnei" userId="1279d5d3ca440258" providerId="LiveId" clId="{7800AB8B-F54E-4E11-B926-B94D69100127}" dt="2020-10-15T13:59:52.714" v="33" actId="14100"/>
          <ac:picMkLst>
            <pc:docMk/>
            <pc:sldMk cId="0" sldId="276"/>
            <ac:picMk id="4" creationId="{9C2C6DA7-1BE8-4BD2-BA39-C1F134045E5B}"/>
          </ac:picMkLst>
        </pc:picChg>
      </pc:sldChg>
      <pc:sldChg chg="addSp modSp mod modClrScheme chgLayout">
        <pc:chgData name="Raul Sidnei" userId="1279d5d3ca440258" providerId="LiveId" clId="{7800AB8B-F54E-4E11-B926-B94D69100127}" dt="2020-10-15T14:00:48.528" v="35" actId="26606"/>
        <pc:sldMkLst>
          <pc:docMk/>
          <pc:sldMk cId="0" sldId="283"/>
        </pc:sldMkLst>
        <pc:spChg chg="mod">
          <ac:chgData name="Raul Sidnei" userId="1279d5d3ca440258" providerId="LiveId" clId="{7800AB8B-F54E-4E11-B926-B94D69100127}" dt="2020-10-15T14:00:48.528" v="35" actId="26606"/>
          <ac:spMkLst>
            <pc:docMk/>
            <pc:sldMk cId="0" sldId="283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4:00:48.528" v="35" actId="26606"/>
          <ac:spMkLst>
            <pc:docMk/>
            <pc:sldMk cId="0" sldId="283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4:00:48.528" v="35" actId="26606"/>
          <ac:picMkLst>
            <pc:docMk/>
            <pc:sldMk cId="0" sldId="283"/>
            <ac:picMk id="12290" creationId="{52E68803-20DB-4A35-820D-67C46DF8D643}"/>
          </ac:picMkLst>
        </pc:picChg>
      </pc:sldChg>
      <pc:sldChg chg="modSp mod">
        <pc:chgData name="Raul Sidnei" userId="1279d5d3ca440258" providerId="LiveId" clId="{7800AB8B-F54E-4E11-B926-B94D69100127}" dt="2020-10-15T14:00:56.922" v="36" actId="26606"/>
        <pc:sldMkLst>
          <pc:docMk/>
          <pc:sldMk cId="0" sldId="290"/>
        </pc:sldMkLst>
        <pc:spChg chg="mod">
          <ac:chgData name="Raul Sidnei" userId="1279d5d3ca440258" providerId="LiveId" clId="{7800AB8B-F54E-4E11-B926-B94D69100127}" dt="2020-10-15T14:00:56.922" v="36" actId="26606"/>
          <ac:spMkLst>
            <pc:docMk/>
            <pc:sldMk cId="0" sldId="290"/>
            <ac:spMk id="2" creationId="{00000000-0000-0000-0000-000000000000}"/>
          </ac:spMkLst>
        </pc:spChg>
        <pc:picChg chg="mod">
          <ac:chgData name="Raul Sidnei" userId="1279d5d3ca440258" providerId="LiveId" clId="{7800AB8B-F54E-4E11-B926-B94D69100127}" dt="2020-10-15T14:00:56.922" v="36" actId="26606"/>
          <ac:picMkLst>
            <pc:docMk/>
            <pc:sldMk cId="0" sldId="290"/>
            <ac:picMk id="6148" creationId="{085A6B98-7108-448A-9B5A-1FDDA573B31A}"/>
          </ac:picMkLst>
        </pc:picChg>
      </pc:sldChg>
      <pc:sldChg chg="modSp mod">
        <pc:chgData name="Raul Sidnei" userId="1279d5d3ca440258" providerId="LiveId" clId="{7800AB8B-F54E-4E11-B926-B94D69100127}" dt="2020-10-15T14:01:04.739" v="37" actId="26606"/>
        <pc:sldMkLst>
          <pc:docMk/>
          <pc:sldMk cId="0" sldId="293"/>
        </pc:sldMkLst>
        <pc:spChg chg="mod">
          <ac:chgData name="Raul Sidnei" userId="1279d5d3ca440258" providerId="LiveId" clId="{7800AB8B-F54E-4E11-B926-B94D69100127}" dt="2020-10-15T14:01:04.739" v="37" actId="26606"/>
          <ac:spMkLst>
            <pc:docMk/>
            <pc:sldMk cId="0" sldId="293"/>
            <ac:spMk id="2" creationId="{00000000-0000-0000-0000-000000000000}"/>
          </ac:spMkLst>
        </pc:spChg>
        <pc:picChg chg="mod">
          <ac:chgData name="Raul Sidnei" userId="1279d5d3ca440258" providerId="LiveId" clId="{7800AB8B-F54E-4E11-B926-B94D69100127}" dt="2020-10-15T14:01:04.739" v="37" actId="26606"/>
          <ac:picMkLst>
            <pc:docMk/>
            <pc:sldMk cId="0" sldId="293"/>
            <ac:picMk id="9218" creationId="{273EA02D-6CC1-4F46-A1CC-A74003E896AF}"/>
          </ac:picMkLst>
        </pc:picChg>
      </pc:sldChg>
      <pc:sldChg chg="addSp delSp modSp mod">
        <pc:chgData name="Raul Sidnei" userId="1279d5d3ca440258" providerId="LiveId" clId="{7800AB8B-F54E-4E11-B926-B94D69100127}" dt="2020-10-15T14:01:14.964" v="38" actId="26606"/>
        <pc:sldMkLst>
          <pc:docMk/>
          <pc:sldMk cId="0" sldId="295"/>
        </pc:sldMkLst>
        <pc:spChg chg="mod">
          <ac:chgData name="Raul Sidnei" userId="1279d5d3ca440258" providerId="LiveId" clId="{7800AB8B-F54E-4E11-B926-B94D69100127}" dt="2020-10-15T14:01:14.964" v="38" actId="26606"/>
          <ac:spMkLst>
            <pc:docMk/>
            <pc:sldMk cId="0" sldId="295"/>
            <ac:spMk id="2" creationId="{00000000-0000-0000-0000-000000000000}"/>
          </ac:spMkLst>
        </pc:spChg>
        <pc:spChg chg="del">
          <ac:chgData name="Raul Sidnei" userId="1279d5d3ca440258" providerId="LiveId" clId="{7800AB8B-F54E-4E11-B926-B94D69100127}" dt="2020-10-15T14:01:14.964" v="38" actId="26606"/>
          <ac:spMkLst>
            <pc:docMk/>
            <pc:sldMk cId="0" sldId="295"/>
            <ac:spMk id="3" creationId="{00000000-0000-0000-0000-000000000000}"/>
          </ac:spMkLst>
        </pc:spChg>
        <pc:graphicFrameChg chg="add">
          <ac:chgData name="Raul Sidnei" userId="1279d5d3ca440258" providerId="LiveId" clId="{7800AB8B-F54E-4E11-B926-B94D69100127}" dt="2020-10-15T14:01:14.964" v="38" actId="26606"/>
          <ac:graphicFrameMkLst>
            <pc:docMk/>
            <pc:sldMk cId="0" sldId="295"/>
            <ac:graphicFrameMk id="5" creationId="{9CBCB029-5441-4B7D-A773-B4327D858423}"/>
          </ac:graphicFrameMkLst>
        </pc:graphicFrameChg>
      </pc:sldChg>
      <pc:sldChg chg="addSp modSp mod modClrScheme chgLayout">
        <pc:chgData name="Raul Sidnei" userId="1279d5d3ca440258" providerId="LiveId" clId="{7800AB8B-F54E-4E11-B926-B94D69100127}" dt="2020-10-15T14:02:03.581" v="43" actId="26606"/>
        <pc:sldMkLst>
          <pc:docMk/>
          <pc:sldMk cId="0" sldId="297"/>
        </pc:sldMkLst>
        <pc:spChg chg="mod">
          <ac:chgData name="Raul Sidnei" userId="1279d5d3ca440258" providerId="LiveId" clId="{7800AB8B-F54E-4E11-B926-B94D69100127}" dt="2020-10-15T14:02:03.581" v="43" actId="26606"/>
          <ac:spMkLst>
            <pc:docMk/>
            <pc:sldMk cId="0" sldId="297"/>
            <ac:spMk id="2" creationId="{00000000-0000-0000-0000-000000000000}"/>
          </ac:spMkLst>
        </pc:spChg>
        <pc:spChg chg="mod">
          <ac:chgData name="Raul Sidnei" userId="1279d5d3ca440258" providerId="LiveId" clId="{7800AB8B-F54E-4E11-B926-B94D69100127}" dt="2020-10-15T14:02:03.581" v="43" actId="26606"/>
          <ac:spMkLst>
            <pc:docMk/>
            <pc:sldMk cId="0" sldId="297"/>
            <ac:spMk id="3" creationId="{00000000-0000-0000-0000-000000000000}"/>
          </ac:spMkLst>
        </pc:spChg>
        <pc:picChg chg="add mod">
          <ac:chgData name="Raul Sidnei" userId="1279d5d3ca440258" providerId="LiveId" clId="{7800AB8B-F54E-4E11-B926-B94D69100127}" dt="2020-10-15T14:02:03.581" v="43" actId="26606"/>
          <ac:picMkLst>
            <pc:docMk/>
            <pc:sldMk cId="0" sldId="297"/>
            <ac:picMk id="13314" creationId="{E8C9A3F0-744C-4913-88D8-0EA41652B9BB}"/>
          </ac:picMkLst>
        </pc:picChg>
      </pc:sldChg>
      <pc:sldChg chg="modSp mod">
        <pc:chgData name="Raul Sidnei" userId="1279d5d3ca440258" providerId="LiveId" clId="{7800AB8B-F54E-4E11-B926-B94D69100127}" dt="2020-10-15T14:03:16.188" v="45" actId="20577"/>
        <pc:sldMkLst>
          <pc:docMk/>
          <pc:sldMk cId="0" sldId="303"/>
        </pc:sldMkLst>
        <pc:spChg chg="mod">
          <ac:chgData name="Raul Sidnei" userId="1279d5d3ca440258" providerId="LiveId" clId="{7800AB8B-F54E-4E11-B926-B94D69100127}" dt="2020-10-15T14:03:16.188" v="45" actId="20577"/>
          <ac:spMkLst>
            <pc:docMk/>
            <pc:sldMk cId="0" sldId="303"/>
            <ac:spMk id="2" creationId="{00000000-0000-0000-0000-000000000000}"/>
          </ac:spMkLst>
        </pc:spChg>
      </pc:sldChg>
      <pc:sldChg chg="delSp mod">
        <pc:chgData name="Raul Sidnei" userId="1279d5d3ca440258" providerId="LiveId" clId="{7800AB8B-F54E-4E11-B926-B94D69100127}" dt="2020-10-15T14:03:25.246" v="46" actId="478"/>
        <pc:sldMkLst>
          <pc:docMk/>
          <pc:sldMk cId="0" sldId="305"/>
        </pc:sldMkLst>
        <pc:spChg chg="del">
          <ac:chgData name="Raul Sidnei" userId="1279d5d3ca440258" providerId="LiveId" clId="{7800AB8B-F54E-4E11-B926-B94D69100127}" dt="2020-10-15T14:03:25.246" v="46" actId="478"/>
          <ac:spMkLst>
            <pc:docMk/>
            <pc:sldMk cId="0" sldId="305"/>
            <ac:spMk id="2" creationId="{00000000-0000-0000-0000-000000000000}"/>
          </ac:spMkLst>
        </pc:spChg>
      </pc:sldChg>
      <pc:sldChg chg="modSp mod">
        <pc:chgData name="Raul Sidnei" userId="1279d5d3ca440258" providerId="LiveId" clId="{7800AB8B-F54E-4E11-B926-B94D69100127}" dt="2020-10-15T14:03:39.848" v="47" actId="26606"/>
        <pc:sldMkLst>
          <pc:docMk/>
          <pc:sldMk cId="0" sldId="310"/>
        </pc:sldMkLst>
        <pc:spChg chg="mod">
          <ac:chgData name="Raul Sidnei" userId="1279d5d3ca440258" providerId="LiveId" clId="{7800AB8B-F54E-4E11-B926-B94D69100127}" dt="2020-10-15T14:03:39.848" v="47" actId="26606"/>
          <ac:spMkLst>
            <pc:docMk/>
            <pc:sldMk cId="0" sldId="310"/>
            <ac:spMk id="2" creationId="{00000000-0000-0000-0000-000000000000}"/>
          </ac:spMkLst>
        </pc:spChg>
        <pc:picChg chg="mod">
          <ac:chgData name="Raul Sidnei" userId="1279d5d3ca440258" providerId="LiveId" clId="{7800AB8B-F54E-4E11-B926-B94D69100127}" dt="2020-10-15T14:03:39.848" v="47" actId="26606"/>
          <ac:picMkLst>
            <pc:docMk/>
            <pc:sldMk cId="0" sldId="310"/>
            <ac:picMk id="11266" creationId="{E9EF8515-F46F-407B-BB33-CA9A7F09AD00}"/>
          </ac:picMkLst>
        </pc:picChg>
      </pc:sldChg>
      <pc:sldChg chg="addSp delSp modSp mod">
        <pc:chgData name="Raul Sidnei" userId="1279d5d3ca440258" providerId="LiveId" clId="{7800AB8B-F54E-4E11-B926-B94D69100127}" dt="2020-10-15T14:03:53.884" v="48" actId="26606"/>
        <pc:sldMkLst>
          <pc:docMk/>
          <pc:sldMk cId="0" sldId="313"/>
        </pc:sldMkLst>
        <pc:spChg chg="mod">
          <ac:chgData name="Raul Sidnei" userId="1279d5d3ca440258" providerId="LiveId" clId="{7800AB8B-F54E-4E11-B926-B94D69100127}" dt="2020-10-15T14:03:53.884" v="48" actId="26606"/>
          <ac:spMkLst>
            <pc:docMk/>
            <pc:sldMk cId="0" sldId="313"/>
            <ac:spMk id="2" creationId="{00000000-0000-0000-0000-000000000000}"/>
          </ac:spMkLst>
        </pc:spChg>
        <pc:spChg chg="del">
          <ac:chgData name="Raul Sidnei" userId="1279d5d3ca440258" providerId="LiveId" clId="{7800AB8B-F54E-4E11-B926-B94D69100127}" dt="2020-10-15T14:03:53.884" v="48" actId="26606"/>
          <ac:spMkLst>
            <pc:docMk/>
            <pc:sldMk cId="0" sldId="313"/>
            <ac:spMk id="3" creationId="{00000000-0000-0000-0000-000000000000}"/>
          </ac:spMkLst>
        </pc:spChg>
        <pc:graphicFrameChg chg="add">
          <ac:chgData name="Raul Sidnei" userId="1279d5d3ca440258" providerId="LiveId" clId="{7800AB8B-F54E-4E11-B926-B94D69100127}" dt="2020-10-15T14:03:53.884" v="48" actId="26606"/>
          <ac:graphicFrameMkLst>
            <pc:docMk/>
            <pc:sldMk cId="0" sldId="313"/>
            <ac:graphicFrameMk id="5" creationId="{CAD75829-0BBB-42D0-B750-7B32100EC391}"/>
          </ac:graphicFrameMkLst>
        </pc:graphicFrameChg>
      </pc:sldChg>
      <pc:sldChg chg="addSp delSp modSp mod">
        <pc:chgData name="Raul Sidnei" userId="1279d5d3ca440258" providerId="LiveId" clId="{7800AB8B-F54E-4E11-B926-B94D69100127}" dt="2020-10-15T14:04:00.162" v="49" actId="26606"/>
        <pc:sldMkLst>
          <pc:docMk/>
          <pc:sldMk cId="0" sldId="314"/>
        </pc:sldMkLst>
        <pc:spChg chg="mod">
          <ac:chgData name="Raul Sidnei" userId="1279d5d3ca440258" providerId="LiveId" clId="{7800AB8B-F54E-4E11-B926-B94D69100127}" dt="2020-10-15T14:04:00.162" v="49" actId="26606"/>
          <ac:spMkLst>
            <pc:docMk/>
            <pc:sldMk cId="0" sldId="314"/>
            <ac:spMk id="2" creationId="{00000000-0000-0000-0000-000000000000}"/>
          </ac:spMkLst>
        </pc:spChg>
        <pc:spChg chg="del">
          <ac:chgData name="Raul Sidnei" userId="1279d5d3ca440258" providerId="LiveId" clId="{7800AB8B-F54E-4E11-B926-B94D69100127}" dt="2020-10-15T14:04:00.162" v="49" actId="26606"/>
          <ac:spMkLst>
            <pc:docMk/>
            <pc:sldMk cId="0" sldId="314"/>
            <ac:spMk id="3" creationId="{00000000-0000-0000-0000-000000000000}"/>
          </ac:spMkLst>
        </pc:spChg>
        <pc:graphicFrameChg chg="add">
          <ac:chgData name="Raul Sidnei" userId="1279d5d3ca440258" providerId="LiveId" clId="{7800AB8B-F54E-4E11-B926-B94D69100127}" dt="2020-10-15T14:04:00.162" v="49" actId="26606"/>
          <ac:graphicFrameMkLst>
            <pc:docMk/>
            <pc:sldMk cId="0" sldId="314"/>
            <ac:graphicFrameMk id="5" creationId="{6C694E9B-39B0-47ED-9E13-C07298044A84}"/>
          </ac:graphicFrameMkLst>
        </pc:graphicFrameChg>
      </pc:sldChg>
      <pc:sldChg chg="addSp delSp modSp mod">
        <pc:chgData name="Raul Sidnei" userId="1279d5d3ca440258" providerId="LiveId" clId="{7800AB8B-F54E-4E11-B926-B94D69100127}" dt="2020-10-15T14:04:07.850" v="50" actId="26606"/>
        <pc:sldMkLst>
          <pc:docMk/>
          <pc:sldMk cId="0" sldId="315"/>
        </pc:sldMkLst>
        <pc:spChg chg="mod">
          <ac:chgData name="Raul Sidnei" userId="1279d5d3ca440258" providerId="LiveId" clId="{7800AB8B-F54E-4E11-B926-B94D69100127}" dt="2020-10-15T14:04:07.850" v="50" actId="26606"/>
          <ac:spMkLst>
            <pc:docMk/>
            <pc:sldMk cId="0" sldId="315"/>
            <ac:spMk id="2" creationId="{00000000-0000-0000-0000-000000000000}"/>
          </ac:spMkLst>
        </pc:spChg>
        <pc:spChg chg="del">
          <ac:chgData name="Raul Sidnei" userId="1279d5d3ca440258" providerId="LiveId" clId="{7800AB8B-F54E-4E11-B926-B94D69100127}" dt="2020-10-15T14:04:07.850" v="50" actId="26606"/>
          <ac:spMkLst>
            <pc:docMk/>
            <pc:sldMk cId="0" sldId="315"/>
            <ac:spMk id="3" creationId="{00000000-0000-0000-0000-000000000000}"/>
          </ac:spMkLst>
        </pc:spChg>
        <pc:graphicFrameChg chg="add">
          <ac:chgData name="Raul Sidnei" userId="1279d5d3ca440258" providerId="LiveId" clId="{7800AB8B-F54E-4E11-B926-B94D69100127}" dt="2020-10-15T14:04:07.850" v="50" actId="26606"/>
          <ac:graphicFrameMkLst>
            <pc:docMk/>
            <pc:sldMk cId="0" sldId="315"/>
            <ac:graphicFrameMk id="5" creationId="{E6594D3B-365F-49B6-9D75-1619B7A0997A}"/>
          </ac:graphicFrameMkLst>
        </pc:graphicFrameChg>
      </pc:sldChg>
    </pc:docChg>
  </pc:docChgLst>
</pc:chgInfo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image" Target="../media/image52.svg"/><Relationship Id="rId16" Type="http://schemas.openxmlformats.org/officeDocument/2006/relationships/image" Target="../media/image66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4" Type="http://schemas.openxmlformats.org/officeDocument/2006/relationships/image" Target="../media/image50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svg"/><Relationship Id="rId2" Type="http://schemas.openxmlformats.org/officeDocument/2006/relationships/image" Target="../media/image52.svg"/><Relationship Id="rId16" Type="http://schemas.openxmlformats.org/officeDocument/2006/relationships/image" Target="../media/image66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svg"/><Relationship Id="rId4" Type="http://schemas.openxmlformats.org/officeDocument/2006/relationships/image" Target="../media/image54.svg"/><Relationship Id="rId9" Type="http://schemas.openxmlformats.org/officeDocument/2006/relationships/image" Target="../media/image59.png"/><Relationship Id="rId14" Type="http://schemas.openxmlformats.org/officeDocument/2006/relationships/image" Target="../media/image6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C310608-4F5B-4757-B98F-7DA941AE6080}" type="doc">
      <dgm:prSet loTypeId="urn:microsoft.com/office/officeart/2005/8/layout/hierarchy1" loCatId="hierarchy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EE9B0BEC-128A-4E47-BA36-46FDAFDE1C2F}">
      <dgm:prSet/>
      <dgm:spPr/>
      <dgm:t>
        <a:bodyPr/>
        <a:lstStyle/>
        <a:p>
          <a:r>
            <a:rPr lang="pt-BR"/>
            <a:t>Tipo-S </a:t>
          </a:r>
          <a:endParaRPr lang="en-US"/>
        </a:p>
      </dgm:t>
    </dgm:pt>
    <dgm:pt modelId="{45D75259-62F6-4445-ACBA-211AFC3615A2}" type="parTrans" cxnId="{13C3FCD5-23D3-417D-AD9E-E27BD1A02A8A}">
      <dgm:prSet/>
      <dgm:spPr/>
      <dgm:t>
        <a:bodyPr/>
        <a:lstStyle/>
        <a:p>
          <a:endParaRPr lang="en-US"/>
        </a:p>
      </dgm:t>
    </dgm:pt>
    <dgm:pt modelId="{725CF580-35D6-4DEA-A48A-CF26D87CB0DE}" type="sibTrans" cxnId="{13C3FCD5-23D3-417D-AD9E-E27BD1A02A8A}">
      <dgm:prSet/>
      <dgm:spPr/>
      <dgm:t>
        <a:bodyPr/>
        <a:lstStyle/>
        <a:p>
          <a:endParaRPr lang="en-US"/>
        </a:p>
      </dgm:t>
    </dgm:pt>
    <dgm:pt modelId="{363560EE-262F-4314-8C01-B013E09F0B3F}">
      <dgm:prSet/>
      <dgm:spPr/>
      <dgm:t>
        <a:bodyPr/>
        <a:lstStyle/>
        <a:p>
          <a:r>
            <a:rPr lang="pt-BR"/>
            <a:t>Tipo-P</a:t>
          </a:r>
          <a:endParaRPr lang="en-US"/>
        </a:p>
      </dgm:t>
    </dgm:pt>
    <dgm:pt modelId="{E4391159-0B65-45A2-8E45-A43DF4901D45}" type="parTrans" cxnId="{75DB70FA-4E77-448E-A0C6-621DF0AB00AC}">
      <dgm:prSet/>
      <dgm:spPr/>
      <dgm:t>
        <a:bodyPr/>
        <a:lstStyle/>
        <a:p>
          <a:endParaRPr lang="en-US"/>
        </a:p>
      </dgm:t>
    </dgm:pt>
    <dgm:pt modelId="{C1879D3F-8C10-4E1F-9417-53ED0934B9E7}" type="sibTrans" cxnId="{75DB70FA-4E77-448E-A0C6-621DF0AB00AC}">
      <dgm:prSet/>
      <dgm:spPr/>
      <dgm:t>
        <a:bodyPr/>
        <a:lstStyle/>
        <a:p>
          <a:endParaRPr lang="en-US"/>
        </a:p>
      </dgm:t>
    </dgm:pt>
    <dgm:pt modelId="{9192FB1D-AF36-4C3E-BE69-FEA4FDAA2CD7}">
      <dgm:prSet/>
      <dgm:spPr/>
      <dgm:t>
        <a:bodyPr/>
        <a:lstStyle/>
        <a:p>
          <a:r>
            <a:rPr lang="pt-BR"/>
            <a:t>Tipo-E</a:t>
          </a:r>
          <a:endParaRPr lang="en-US"/>
        </a:p>
      </dgm:t>
    </dgm:pt>
    <dgm:pt modelId="{EA860A15-7A4A-46FF-96DB-9A7C4A66C690}" type="parTrans" cxnId="{68CF7C7C-C4A9-47E5-A216-AE18EB395E62}">
      <dgm:prSet/>
      <dgm:spPr/>
      <dgm:t>
        <a:bodyPr/>
        <a:lstStyle/>
        <a:p>
          <a:endParaRPr lang="en-US"/>
        </a:p>
      </dgm:t>
    </dgm:pt>
    <dgm:pt modelId="{7A365375-F298-4A1B-B4A4-A6D2DAE6288D}" type="sibTrans" cxnId="{68CF7C7C-C4A9-47E5-A216-AE18EB395E62}">
      <dgm:prSet/>
      <dgm:spPr/>
      <dgm:t>
        <a:bodyPr/>
        <a:lstStyle/>
        <a:p>
          <a:endParaRPr lang="en-US"/>
        </a:p>
      </dgm:t>
    </dgm:pt>
    <dgm:pt modelId="{FA2C9F3B-FB56-410D-A7DD-6EDA53720A68}" type="pres">
      <dgm:prSet presAssocID="{CC310608-4F5B-4757-B98F-7DA941AE608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D7F0D7-3D3B-420F-8DED-CFC97BF014DD}" type="pres">
      <dgm:prSet presAssocID="{EE9B0BEC-128A-4E47-BA36-46FDAFDE1C2F}" presName="hierRoot1" presStyleCnt="0"/>
      <dgm:spPr/>
    </dgm:pt>
    <dgm:pt modelId="{A6B8D532-DCF5-4A72-BBD2-7CEF320949F8}" type="pres">
      <dgm:prSet presAssocID="{EE9B0BEC-128A-4E47-BA36-46FDAFDE1C2F}" presName="composite" presStyleCnt="0"/>
      <dgm:spPr/>
    </dgm:pt>
    <dgm:pt modelId="{95F3B53B-9F28-4781-BA2E-BC925BEE7DFA}" type="pres">
      <dgm:prSet presAssocID="{EE9B0BEC-128A-4E47-BA36-46FDAFDE1C2F}" presName="background" presStyleLbl="node0" presStyleIdx="0" presStyleCnt="3"/>
      <dgm:spPr/>
    </dgm:pt>
    <dgm:pt modelId="{6D5CC68C-189F-448F-A309-A1C28594BD56}" type="pres">
      <dgm:prSet presAssocID="{EE9B0BEC-128A-4E47-BA36-46FDAFDE1C2F}" presName="text" presStyleLbl="fgAcc0" presStyleIdx="0" presStyleCnt="3">
        <dgm:presLayoutVars>
          <dgm:chPref val="3"/>
        </dgm:presLayoutVars>
      </dgm:prSet>
      <dgm:spPr/>
    </dgm:pt>
    <dgm:pt modelId="{AE6BD9B7-427B-4B71-A916-1B1561288BEF}" type="pres">
      <dgm:prSet presAssocID="{EE9B0BEC-128A-4E47-BA36-46FDAFDE1C2F}" presName="hierChild2" presStyleCnt="0"/>
      <dgm:spPr/>
    </dgm:pt>
    <dgm:pt modelId="{E1884BC9-6C23-47D4-B7B0-8B4A85AAD50D}" type="pres">
      <dgm:prSet presAssocID="{363560EE-262F-4314-8C01-B013E09F0B3F}" presName="hierRoot1" presStyleCnt="0"/>
      <dgm:spPr/>
    </dgm:pt>
    <dgm:pt modelId="{9E1D9EFB-D507-4299-A32F-E764F62D0E98}" type="pres">
      <dgm:prSet presAssocID="{363560EE-262F-4314-8C01-B013E09F0B3F}" presName="composite" presStyleCnt="0"/>
      <dgm:spPr/>
    </dgm:pt>
    <dgm:pt modelId="{F8C98375-3CB9-4A14-BF38-A7E8E39188A6}" type="pres">
      <dgm:prSet presAssocID="{363560EE-262F-4314-8C01-B013E09F0B3F}" presName="background" presStyleLbl="node0" presStyleIdx="1" presStyleCnt="3"/>
      <dgm:spPr/>
    </dgm:pt>
    <dgm:pt modelId="{86E30C68-11FD-47B5-BA43-6B39DA1A4662}" type="pres">
      <dgm:prSet presAssocID="{363560EE-262F-4314-8C01-B013E09F0B3F}" presName="text" presStyleLbl="fgAcc0" presStyleIdx="1" presStyleCnt="3">
        <dgm:presLayoutVars>
          <dgm:chPref val="3"/>
        </dgm:presLayoutVars>
      </dgm:prSet>
      <dgm:spPr/>
    </dgm:pt>
    <dgm:pt modelId="{D223B4CE-3688-4E63-9E2C-190AE025FA03}" type="pres">
      <dgm:prSet presAssocID="{363560EE-262F-4314-8C01-B013E09F0B3F}" presName="hierChild2" presStyleCnt="0"/>
      <dgm:spPr/>
    </dgm:pt>
    <dgm:pt modelId="{BFE34A51-4449-4034-981A-838C04995675}" type="pres">
      <dgm:prSet presAssocID="{9192FB1D-AF36-4C3E-BE69-FEA4FDAA2CD7}" presName="hierRoot1" presStyleCnt="0"/>
      <dgm:spPr/>
    </dgm:pt>
    <dgm:pt modelId="{AB0731D0-AD78-4751-93B9-FB3C457271F2}" type="pres">
      <dgm:prSet presAssocID="{9192FB1D-AF36-4C3E-BE69-FEA4FDAA2CD7}" presName="composite" presStyleCnt="0"/>
      <dgm:spPr/>
    </dgm:pt>
    <dgm:pt modelId="{40EF307F-6493-4C97-B709-18551E701CFB}" type="pres">
      <dgm:prSet presAssocID="{9192FB1D-AF36-4C3E-BE69-FEA4FDAA2CD7}" presName="background" presStyleLbl="node0" presStyleIdx="2" presStyleCnt="3"/>
      <dgm:spPr/>
    </dgm:pt>
    <dgm:pt modelId="{941DB8D6-3DFD-42AD-A460-31FA35070397}" type="pres">
      <dgm:prSet presAssocID="{9192FB1D-AF36-4C3E-BE69-FEA4FDAA2CD7}" presName="text" presStyleLbl="fgAcc0" presStyleIdx="2" presStyleCnt="3">
        <dgm:presLayoutVars>
          <dgm:chPref val="3"/>
        </dgm:presLayoutVars>
      </dgm:prSet>
      <dgm:spPr/>
    </dgm:pt>
    <dgm:pt modelId="{299C4231-D1CD-4390-ACE1-2F3C3CAF2812}" type="pres">
      <dgm:prSet presAssocID="{9192FB1D-AF36-4C3E-BE69-FEA4FDAA2CD7}" presName="hierChild2" presStyleCnt="0"/>
      <dgm:spPr/>
    </dgm:pt>
  </dgm:ptLst>
  <dgm:cxnLst>
    <dgm:cxn modelId="{E5F69428-7FD1-4229-A4D9-518F26E80355}" type="presOf" srcId="{EE9B0BEC-128A-4E47-BA36-46FDAFDE1C2F}" destId="{6D5CC68C-189F-448F-A309-A1C28594BD56}" srcOrd="0" destOrd="0" presId="urn:microsoft.com/office/officeart/2005/8/layout/hierarchy1"/>
    <dgm:cxn modelId="{FDF2B676-C39C-4672-AA68-F09746357D09}" type="presOf" srcId="{363560EE-262F-4314-8C01-B013E09F0B3F}" destId="{86E30C68-11FD-47B5-BA43-6B39DA1A4662}" srcOrd="0" destOrd="0" presId="urn:microsoft.com/office/officeart/2005/8/layout/hierarchy1"/>
    <dgm:cxn modelId="{68CF7C7C-C4A9-47E5-A216-AE18EB395E62}" srcId="{CC310608-4F5B-4757-B98F-7DA941AE6080}" destId="{9192FB1D-AF36-4C3E-BE69-FEA4FDAA2CD7}" srcOrd="2" destOrd="0" parTransId="{EA860A15-7A4A-46FF-96DB-9A7C4A66C690}" sibTransId="{7A365375-F298-4A1B-B4A4-A6D2DAE6288D}"/>
    <dgm:cxn modelId="{E6335584-9D7C-4695-9FA9-E15B63C6E1A1}" type="presOf" srcId="{CC310608-4F5B-4757-B98F-7DA941AE6080}" destId="{FA2C9F3B-FB56-410D-A7DD-6EDA53720A68}" srcOrd="0" destOrd="0" presId="urn:microsoft.com/office/officeart/2005/8/layout/hierarchy1"/>
    <dgm:cxn modelId="{860883BC-7ED0-4C07-978B-B9076AD22B0A}" type="presOf" srcId="{9192FB1D-AF36-4C3E-BE69-FEA4FDAA2CD7}" destId="{941DB8D6-3DFD-42AD-A460-31FA35070397}" srcOrd="0" destOrd="0" presId="urn:microsoft.com/office/officeart/2005/8/layout/hierarchy1"/>
    <dgm:cxn modelId="{13C3FCD5-23D3-417D-AD9E-E27BD1A02A8A}" srcId="{CC310608-4F5B-4757-B98F-7DA941AE6080}" destId="{EE9B0BEC-128A-4E47-BA36-46FDAFDE1C2F}" srcOrd="0" destOrd="0" parTransId="{45D75259-62F6-4445-ACBA-211AFC3615A2}" sibTransId="{725CF580-35D6-4DEA-A48A-CF26D87CB0DE}"/>
    <dgm:cxn modelId="{75DB70FA-4E77-448E-A0C6-621DF0AB00AC}" srcId="{CC310608-4F5B-4757-B98F-7DA941AE6080}" destId="{363560EE-262F-4314-8C01-B013E09F0B3F}" srcOrd="1" destOrd="0" parTransId="{E4391159-0B65-45A2-8E45-A43DF4901D45}" sibTransId="{C1879D3F-8C10-4E1F-9417-53ED0934B9E7}"/>
    <dgm:cxn modelId="{21E65939-6782-4118-B6B1-7075FAA358AE}" type="presParOf" srcId="{FA2C9F3B-FB56-410D-A7DD-6EDA53720A68}" destId="{56D7F0D7-3D3B-420F-8DED-CFC97BF014DD}" srcOrd="0" destOrd="0" presId="urn:microsoft.com/office/officeart/2005/8/layout/hierarchy1"/>
    <dgm:cxn modelId="{CE10A49C-3B50-4B3F-8759-6717546871E7}" type="presParOf" srcId="{56D7F0D7-3D3B-420F-8DED-CFC97BF014DD}" destId="{A6B8D532-DCF5-4A72-BBD2-7CEF320949F8}" srcOrd="0" destOrd="0" presId="urn:microsoft.com/office/officeart/2005/8/layout/hierarchy1"/>
    <dgm:cxn modelId="{D3A2A1E7-55A3-4133-BED3-2808D1ECA166}" type="presParOf" srcId="{A6B8D532-DCF5-4A72-BBD2-7CEF320949F8}" destId="{95F3B53B-9F28-4781-BA2E-BC925BEE7DFA}" srcOrd="0" destOrd="0" presId="urn:microsoft.com/office/officeart/2005/8/layout/hierarchy1"/>
    <dgm:cxn modelId="{B6825399-0F7B-44F5-A3FA-43B2FE310E28}" type="presParOf" srcId="{A6B8D532-DCF5-4A72-BBD2-7CEF320949F8}" destId="{6D5CC68C-189F-448F-A309-A1C28594BD56}" srcOrd="1" destOrd="0" presId="urn:microsoft.com/office/officeart/2005/8/layout/hierarchy1"/>
    <dgm:cxn modelId="{6686C471-9F87-4C9C-B63B-7420C22C4FA4}" type="presParOf" srcId="{56D7F0D7-3D3B-420F-8DED-CFC97BF014DD}" destId="{AE6BD9B7-427B-4B71-A916-1B1561288BEF}" srcOrd="1" destOrd="0" presId="urn:microsoft.com/office/officeart/2005/8/layout/hierarchy1"/>
    <dgm:cxn modelId="{C0DDC92E-3B7D-41C0-864B-B073F46BE769}" type="presParOf" srcId="{FA2C9F3B-FB56-410D-A7DD-6EDA53720A68}" destId="{E1884BC9-6C23-47D4-B7B0-8B4A85AAD50D}" srcOrd="1" destOrd="0" presId="urn:microsoft.com/office/officeart/2005/8/layout/hierarchy1"/>
    <dgm:cxn modelId="{C23E1B5A-3590-4E66-9B35-4897119FAC9D}" type="presParOf" srcId="{E1884BC9-6C23-47D4-B7B0-8B4A85AAD50D}" destId="{9E1D9EFB-D507-4299-A32F-E764F62D0E98}" srcOrd="0" destOrd="0" presId="urn:microsoft.com/office/officeart/2005/8/layout/hierarchy1"/>
    <dgm:cxn modelId="{C15B80F1-1C68-413F-BA80-671E12947AEF}" type="presParOf" srcId="{9E1D9EFB-D507-4299-A32F-E764F62D0E98}" destId="{F8C98375-3CB9-4A14-BF38-A7E8E39188A6}" srcOrd="0" destOrd="0" presId="urn:microsoft.com/office/officeart/2005/8/layout/hierarchy1"/>
    <dgm:cxn modelId="{8E89D4E2-12CC-4E81-8696-8CD78FCC086A}" type="presParOf" srcId="{9E1D9EFB-D507-4299-A32F-E764F62D0E98}" destId="{86E30C68-11FD-47B5-BA43-6B39DA1A4662}" srcOrd="1" destOrd="0" presId="urn:microsoft.com/office/officeart/2005/8/layout/hierarchy1"/>
    <dgm:cxn modelId="{E4785083-F04C-43E1-8ECE-45EE13CD03CB}" type="presParOf" srcId="{E1884BC9-6C23-47D4-B7B0-8B4A85AAD50D}" destId="{D223B4CE-3688-4E63-9E2C-190AE025FA03}" srcOrd="1" destOrd="0" presId="urn:microsoft.com/office/officeart/2005/8/layout/hierarchy1"/>
    <dgm:cxn modelId="{5890DE72-B696-4090-BA19-BCFD7D4B9821}" type="presParOf" srcId="{FA2C9F3B-FB56-410D-A7DD-6EDA53720A68}" destId="{BFE34A51-4449-4034-981A-838C04995675}" srcOrd="2" destOrd="0" presId="urn:microsoft.com/office/officeart/2005/8/layout/hierarchy1"/>
    <dgm:cxn modelId="{144585F6-C424-4DBB-A177-FA54C4B54EDD}" type="presParOf" srcId="{BFE34A51-4449-4034-981A-838C04995675}" destId="{AB0731D0-AD78-4751-93B9-FB3C457271F2}" srcOrd="0" destOrd="0" presId="urn:microsoft.com/office/officeart/2005/8/layout/hierarchy1"/>
    <dgm:cxn modelId="{84004C62-777B-4588-B9F9-8069136A5D50}" type="presParOf" srcId="{AB0731D0-AD78-4751-93B9-FB3C457271F2}" destId="{40EF307F-6493-4C97-B709-18551E701CFB}" srcOrd="0" destOrd="0" presId="urn:microsoft.com/office/officeart/2005/8/layout/hierarchy1"/>
    <dgm:cxn modelId="{9DBDA0E7-E810-43DD-82D1-DE9753D78E09}" type="presParOf" srcId="{AB0731D0-AD78-4751-93B9-FB3C457271F2}" destId="{941DB8D6-3DFD-42AD-A460-31FA35070397}" srcOrd="1" destOrd="0" presId="urn:microsoft.com/office/officeart/2005/8/layout/hierarchy1"/>
    <dgm:cxn modelId="{FC9DC172-278A-4618-B078-564A9669AE27}" type="presParOf" srcId="{BFE34A51-4449-4034-981A-838C04995675}" destId="{299C4231-D1CD-4390-ACE1-2F3C3CAF281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41B1C1-017D-4094-A400-DBED559D6D25}" type="doc">
      <dgm:prSet loTypeId="urn:microsoft.com/office/officeart/2005/8/layout/vList2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FE57257-6646-4277-8560-AF3B92484F87}">
      <dgm:prSet/>
      <dgm:spPr/>
      <dgm:t>
        <a:bodyPr/>
        <a:lstStyle/>
        <a:p>
          <a:r>
            <a:rPr lang="pt-BR"/>
            <a:t>Corretiva</a:t>
          </a:r>
          <a:endParaRPr lang="en-US"/>
        </a:p>
      </dgm:t>
    </dgm:pt>
    <dgm:pt modelId="{ABBA6AA4-CC94-43F0-BCF1-64AF5A56E96E}" type="parTrans" cxnId="{3094A6CF-9687-4B42-9538-6795459C6DAC}">
      <dgm:prSet/>
      <dgm:spPr/>
      <dgm:t>
        <a:bodyPr/>
        <a:lstStyle/>
        <a:p>
          <a:endParaRPr lang="en-US"/>
        </a:p>
      </dgm:t>
    </dgm:pt>
    <dgm:pt modelId="{F7A2CD98-809C-41F9-89BA-1781D1DB4D11}" type="sibTrans" cxnId="{3094A6CF-9687-4B42-9538-6795459C6DAC}">
      <dgm:prSet/>
      <dgm:spPr/>
      <dgm:t>
        <a:bodyPr/>
        <a:lstStyle/>
        <a:p>
          <a:endParaRPr lang="en-US"/>
        </a:p>
      </dgm:t>
    </dgm:pt>
    <dgm:pt modelId="{CF956F16-EA88-4389-A168-17EB3FF7458D}">
      <dgm:prSet/>
      <dgm:spPr/>
      <dgm:t>
        <a:bodyPr/>
        <a:lstStyle/>
        <a:p>
          <a:r>
            <a:rPr lang="pt-BR"/>
            <a:t>Adaptativa</a:t>
          </a:r>
          <a:endParaRPr lang="en-US"/>
        </a:p>
      </dgm:t>
    </dgm:pt>
    <dgm:pt modelId="{10438196-60B0-4260-A903-00FE6695E5A4}" type="parTrans" cxnId="{06076513-B904-490F-AD4C-8FE866B7798C}">
      <dgm:prSet/>
      <dgm:spPr/>
      <dgm:t>
        <a:bodyPr/>
        <a:lstStyle/>
        <a:p>
          <a:endParaRPr lang="en-US"/>
        </a:p>
      </dgm:t>
    </dgm:pt>
    <dgm:pt modelId="{3CEC6B56-3FC8-4DB1-AC23-DBE07B6662EC}" type="sibTrans" cxnId="{06076513-B904-490F-AD4C-8FE866B7798C}">
      <dgm:prSet/>
      <dgm:spPr/>
      <dgm:t>
        <a:bodyPr/>
        <a:lstStyle/>
        <a:p>
          <a:endParaRPr lang="en-US"/>
        </a:p>
      </dgm:t>
    </dgm:pt>
    <dgm:pt modelId="{CC6878B8-4E62-479F-930A-C191F1D09B20}">
      <dgm:prSet/>
      <dgm:spPr/>
      <dgm:t>
        <a:bodyPr/>
        <a:lstStyle/>
        <a:p>
          <a:r>
            <a:rPr lang="pt-BR"/>
            <a:t>Perfectiva</a:t>
          </a:r>
          <a:endParaRPr lang="en-US"/>
        </a:p>
      </dgm:t>
    </dgm:pt>
    <dgm:pt modelId="{8A555D87-72D2-4E93-BFE0-B92D9CE2DEE8}" type="parTrans" cxnId="{E6F1F012-E0FE-4493-B1F0-0A40FA90E7F5}">
      <dgm:prSet/>
      <dgm:spPr/>
      <dgm:t>
        <a:bodyPr/>
        <a:lstStyle/>
        <a:p>
          <a:endParaRPr lang="en-US"/>
        </a:p>
      </dgm:t>
    </dgm:pt>
    <dgm:pt modelId="{1ECFD5F5-EA38-42B4-8049-0F2A33257C35}" type="sibTrans" cxnId="{E6F1F012-E0FE-4493-B1F0-0A40FA90E7F5}">
      <dgm:prSet/>
      <dgm:spPr/>
      <dgm:t>
        <a:bodyPr/>
        <a:lstStyle/>
        <a:p>
          <a:endParaRPr lang="en-US"/>
        </a:p>
      </dgm:t>
    </dgm:pt>
    <dgm:pt modelId="{0B1F74D0-4E1C-41B9-840D-83083525C34A}">
      <dgm:prSet/>
      <dgm:spPr/>
      <dgm:t>
        <a:bodyPr/>
        <a:lstStyle/>
        <a:p>
          <a:r>
            <a:rPr lang="pt-BR"/>
            <a:t>Preventiva</a:t>
          </a:r>
          <a:endParaRPr lang="en-US"/>
        </a:p>
      </dgm:t>
    </dgm:pt>
    <dgm:pt modelId="{6F07BDA4-7F62-4FE6-A9D1-4872CF4665BE}" type="parTrans" cxnId="{59E00BD1-8271-4521-BB65-59909C356B76}">
      <dgm:prSet/>
      <dgm:spPr/>
      <dgm:t>
        <a:bodyPr/>
        <a:lstStyle/>
        <a:p>
          <a:endParaRPr lang="en-US"/>
        </a:p>
      </dgm:t>
    </dgm:pt>
    <dgm:pt modelId="{E3D44139-36E8-4DB9-B18E-FC45435B06A0}" type="sibTrans" cxnId="{59E00BD1-8271-4521-BB65-59909C356B76}">
      <dgm:prSet/>
      <dgm:spPr/>
      <dgm:t>
        <a:bodyPr/>
        <a:lstStyle/>
        <a:p>
          <a:endParaRPr lang="en-US"/>
        </a:p>
      </dgm:t>
    </dgm:pt>
    <dgm:pt modelId="{EC8C1E22-E1BD-48D9-B32B-508DCDE17385}" type="pres">
      <dgm:prSet presAssocID="{5341B1C1-017D-4094-A400-DBED559D6D25}" presName="linear" presStyleCnt="0">
        <dgm:presLayoutVars>
          <dgm:animLvl val="lvl"/>
          <dgm:resizeHandles val="exact"/>
        </dgm:presLayoutVars>
      </dgm:prSet>
      <dgm:spPr/>
    </dgm:pt>
    <dgm:pt modelId="{4F8C81EE-9F06-4928-A158-9BF17A31B93C}" type="pres">
      <dgm:prSet presAssocID="{BFE57257-6646-4277-8560-AF3B92484F8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6DB764D6-6F50-440A-A1DD-2019DDC76720}" type="pres">
      <dgm:prSet presAssocID="{F7A2CD98-809C-41F9-89BA-1781D1DB4D11}" presName="spacer" presStyleCnt="0"/>
      <dgm:spPr/>
    </dgm:pt>
    <dgm:pt modelId="{AFC2DE3C-E946-405B-ACAE-FE6400DA689F}" type="pres">
      <dgm:prSet presAssocID="{CF956F16-EA88-4389-A168-17EB3FF7458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E6EF250-9C28-4B5E-8753-6D634597BF9E}" type="pres">
      <dgm:prSet presAssocID="{3CEC6B56-3FC8-4DB1-AC23-DBE07B6662EC}" presName="spacer" presStyleCnt="0"/>
      <dgm:spPr/>
    </dgm:pt>
    <dgm:pt modelId="{5235894F-AE4A-4DD2-9452-85DE9B723CC5}" type="pres">
      <dgm:prSet presAssocID="{CC6878B8-4E62-479F-930A-C191F1D09B2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6EDA73E-8E23-4008-A815-31892E78579C}" type="pres">
      <dgm:prSet presAssocID="{1ECFD5F5-EA38-42B4-8049-0F2A33257C35}" presName="spacer" presStyleCnt="0"/>
      <dgm:spPr/>
    </dgm:pt>
    <dgm:pt modelId="{0F258D41-496E-4B76-93C2-070BAA35C9B0}" type="pres">
      <dgm:prSet presAssocID="{0B1F74D0-4E1C-41B9-840D-83083525C34A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6F1F012-E0FE-4493-B1F0-0A40FA90E7F5}" srcId="{5341B1C1-017D-4094-A400-DBED559D6D25}" destId="{CC6878B8-4E62-479F-930A-C191F1D09B20}" srcOrd="2" destOrd="0" parTransId="{8A555D87-72D2-4E93-BFE0-B92D9CE2DEE8}" sibTransId="{1ECFD5F5-EA38-42B4-8049-0F2A33257C35}"/>
    <dgm:cxn modelId="{06076513-B904-490F-AD4C-8FE866B7798C}" srcId="{5341B1C1-017D-4094-A400-DBED559D6D25}" destId="{CF956F16-EA88-4389-A168-17EB3FF7458D}" srcOrd="1" destOrd="0" parTransId="{10438196-60B0-4260-A903-00FE6695E5A4}" sibTransId="{3CEC6B56-3FC8-4DB1-AC23-DBE07B6662EC}"/>
    <dgm:cxn modelId="{1A15A839-CF65-4270-B084-5525A0A1EB34}" type="presOf" srcId="{5341B1C1-017D-4094-A400-DBED559D6D25}" destId="{EC8C1E22-E1BD-48D9-B32B-508DCDE17385}" srcOrd="0" destOrd="0" presId="urn:microsoft.com/office/officeart/2005/8/layout/vList2"/>
    <dgm:cxn modelId="{11732463-2497-4949-BE2D-819E7CA2BBBF}" type="presOf" srcId="{CF956F16-EA88-4389-A168-17EB3FF7458D}" destId="{AFC2DE3C-E946-405B-ACAE-FE6400DA689F}" srcOrd="0" destOrd="0" presId="urn:microsoft.com/office/officeart/2005/8/layout/vList2"/>
    <dgm:cxn modelId="{AD045980-FC89-4AED-9E74-71098A218086}" type="presOf" srcId="{CC6878B8-4E62-479F-930A-C191F1D09B20}" destId="{5235894F-AE4A-4DD2-9452-85DE9B723CC5}" srcOrd="0" destOrd="0" presId="urn:microsoft.com/office/officeart/2005/8/layout/vList2"/>
    <dgm:cxn modelId="{42D4308F-ED28-49EE-8666-2B0067ACBFA6}" type="presOf" srcId="{BFE57257-6646-4277-8560-AF3B92484F87}" destId="{4F8C81EE-9F06-4928-A158-9BF17A31B93C}" srcOrd="0" destOrd="0" presId="urn:microsoft.com/office/officeart/2005/8/layout/vList2"/>
    <dgm:cxn modelId="{070769B4-3C09-4D5B-B491-AD4ACFB2B858}" type="presOf" srcId="{0B1F74D0-4E1C-41B9-840D-83083525C34A}" destId="{0F258D41-496E-4B76-93C2-070BAA35C9B0}" srcOrd="0" destOrd="0" presId="urn:microsoft.com/office/officeart/2005/8/layout/vList2"/>
    <dgm:cxn modelId="{3094A6CF-9687-4B42-9538-6795459C6DAC}" srcId="{5341B1C1-017D-4094-A400-DBED559D6D25}" destId="{BFE57257-6646-4277-8560-AF3B92484F87}" srcOrd="0" destOrd="0" parTransId="{ABBA6AA4-CC94-43F0-BCF1-64AF5A56E96E}" sibTransId="{F7A2CD98-809C-41F9-89BA-1781D1DB4D11}"/>
    <dgm:cxn modelId="{59E00BD1-8271-4521-BB65-59909C356B76}" srcId="{5341B1C1-017D-4094-A400-DBED559D6D25}" destId="{0B1F74D0-4E1C-41B9-840D-83083525C34A}" srcOrd="3" destOrd="0" parTransId="{6F07BDA4-7F62-4FE6-A9D1-4872CF4665BE}" sibTransId="{E3D44139-36E8-4DB9-B18E-FC45435B06A0}"/>
    <dgm:cxn modelId="{AE1F5C55-5CD8-4CEB-B1F2-B2D3A433E09E}" type="presParOf" srcId="{EC8C1E22-E1BD-48D9-B32B-508DCDE17385}" destId="{4F8C81EE-9F06-4928-A158-9BF17A31B93C}" srcOrd="0" destOrd="0" presId="urn:microsoft.com/office/officeart/2005/8/layout/vList2"/>
    <dgm:cxn modelId="{E85C0FD3-E529-446A-B56B-C3B23E9BB393}" type="presParOf" srcId="{EC8C1E22-E1BD-48D9-B32B-508DCDE17385}" destId="{6DB764D6-6F50-440A-A1DD-2019DDC76720}" srcOrd="1" destOrd="0" presId="urn:microsoft.com/office/officeart/2005/8/layout/vList2"/>
    <dgm:cxn modelId="{CED41E9E-6F83-459A-9402-32DEB58A4513}" type="presParOf" srcId="{EC8C1E22-E1BD-48D9-B32B-508DCDE17385}" destId="{AFC2DE3C-E946-405B-ACAE-FE6400DA689F}" srcOrd="2" destOrd="0" presId="urn:microsoft.com/office/officeart/2005/8/layout/vList2"/>
    <dgm:cxn modelId="{0D8FDB63-9540-4815-B1AC-D357AB63DD43}" type="presParOf" srcId="{EC8C1E22-E1BD-48D9-B32B-508DCDE17385}" destId="{5E6EF250-9C28-4B5E-8753-6D634597BF9E}" srcOrd="3" destOrd="0" presId="urn:microsoft.com/office/officeart/2005/8/layout/vList2"/>
    <dgm:cxn modelId="{C8B21CD1-17E1-402A-90E4-5A28CFF0DF1D}" type="presParOf" srcId="{EC8C1E22-E1BD-48D9-B32B-508DCDE17385}" destId="{5235894F-AE4A-4DD2-9452-85DE9B723CC5}" srcOrd="4" destOrd="0" presId="urn:microsoft.com/office/officeart/2005/8/layout/vList2"/>
    <dgm:cxn modelId="{84B3E5A3-6C6A-4349-9F30-E5B6567F403C}" type="presParOf" srcId="{EC8C1E22-E1BD-48D9-B32B-508DCDE17385}" destId="{06EDA73E-8E23-4008-A815-31892E78579C}" srcOrd="5" destOrd="0" presId="urn:microsoft.com/office/officeart/2005/8/layout/vList2"/>
    <dgm:cxn modelId="{0D1451DE-3681-4D70-A90B-E39B24FEDB64}" type="presParOf" srcId="{EC8C1E22-E1BD-48D9-B32B-508DCDE17385}" destId="{0F258D41-496E-4B76-93C2-070BAA35C9B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4DEC4A8-24EF-42CB-B6B6-EC884A086C25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247F9D0B-5320-4A17-B463-40AEE53935C9}">
      <dgm:prSet/>
      <dgm:spPr/>
      <dgm:t>
        <a:bodyPr/>
        <a:lstStyle/>
        <a:p>
          <a:r>
            <a:rPr lang="pt-BR"/>
            <a:t>Manutenção para correção de erros conhecidos.</a:t>
          </a:r>
          <a:endParaRPr lang="en-US"/>
        </a:p>
      </dgm:t>
    </dgm:pt>
    <dgm:pt modelId="{2FA6F9A5-9990-4AD0-84F4-E48BC703EFB6}" type="parTrans" cxnId="{549A38E4-F4D6-4567-922B-AB12917435F5}">
      <dgm:prSet/>
      <dgm:spPr/>
      <dgm:t>
        <a:bodyPr/>
        <a:lstStyle/>
        <a:p>
          <a:endParaRPr lang="en-US"/>
        </a:p>
      </dgm:t>
    </dgm:pt>
    <dgm:pt modelId="{C204D539-A754-43C4-894E-AE60FF447CE8}" type="sibTrans" cxnId="{549A38E4-F4D6-4567-922B-AB12917435F5}">
      <dgm:prSet/>
      <dgm:spPr/>
      <dgm:t>
        <a:bodyPr/>
        <a:lstStyle/>
        <a:p>
          <a:endParaRPr lang="en-US"/>
        </a:p>
      </dgm:t>
    </dgm:pt>
    <dgm:pt modelId="{CFC2D51F-096E-418C-83EF-2B4C6CBFD7A8}">
      <dgm:prSet/>
      <dgm:spPr/>
      <dgm:t>
        <a:bodyPr/>
        <a:lstStyle/>
        <a:p>
          <a:r>
            <a:rPr lang="pt-BR"/>
            <a:t>Manutenção para detecção e correção de novos erros.</a:t>
          </a:r>
          <a:endParaRPr lang="en-US"/>
        </a:p>
      </dgm:t>
    </dgm:pt>
    <dgm:pt modelId="{9F5CB383-330B-4799-8998-F4045014D028}" type="parTrans" cxnId="{C9D7BC0C-D28C-4412-A3A1-6E87DFC74678}">
      <dgm:prSet/>
      <dgm:spPr/>
      <dgm:t>
        <a:bodyPr/>
        <a:lstStyle/>
        <a:p>
          <a:endParaRPr lang="en-US"/>
        </a:p>
      </dgm:t>
    </dgm:pt>
    <dgm:pt modelId="{359537F0-4BD7-4192-8610-0A3308A89C99}" type="sibTrans" cxnId="{C9D7BC0C-D28C-4412-A3A1-6E87DFC74678}">
      <dgm:prSet/>
      <dgm:spPr/>
      <dgm:t>
        <a:bodyPr/>
        <a:lstStyle/>
        <a:p>
          <a:endParaRPr lang="en-US"/>
        </a:p>
      </dgm:t>
    </dgm:pt>
    <dgm:pt modelId="{971EE738-9F41-4359-8FDB-BDCF19840A09}" type="pres">
      <dgm:prSet presAssocID="{64DEC4A8-24EF-42CB-B6B6-EC884A086C25}" presName="root" presStyleCnt="0">
        <dgm:presLayoutVars>
          <dgm:dir/>
          <dgm:resizeHandles val="exact"/>
        </dgm:presLayoutVars>
      </dgm:prSet>
      <dgm:spPr/>
    </dgm:pt>
    <dgm:pt modelId="{0B2AE34B-E9FA-49F9-9C7D-3C6829607BCD}" type="pres">
      <dgm:prSet presAssocID="{247F9D0B-5320-4A17-B463-40AEE53935C9}" presName="compNode" presStyleCnt="0"/>
      <dgm:spPr/>
    </dgm:pt>
    <dgm:pt modelId="{21ED03DF-E378-455F-9DC5-DAE630EA20E8}" type="pres">
      <dgm:prSet presAssocID="{247F9D0B-5320-4A17-B463-40AEE53935C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iso"/>
        </a:ext>
      </dgm:extLst>
    </dgm:pt>
    <dgm:pt modelId="{C1CCD9C7-63D8-48B8-87FD-B0827ABB58E8}" type="pres">
      <dgm:prSet presAssocID="{247F9D0B-5320-4A17-B463-40AEE53935C9}" presName="spaceRect" presStyleCnt="0"/>
      <dgm:spPr/>
    </dgm:pt>
    <dgm:pt modelId="{48741522-0306-41CF-8C05-4A16AF85A49A}" type="pres">
      <dgm:prSet presAssocID="{247F9D0B-5320-4A17-B463-40AEE53935C9}" presName="textRect" presStyleLbl="revTx" presStyleIdx="0" presStyleCnt="2">
        <dgm:presLayoutVars>
          <dgm:chMax val="1"/>
          <dgm:chPref val="1"/>
        </dgm:presLayoutVars>
      </dgm:prSet>
      <dgm:spPr/>
    </dgm:pt>
    <dgm:pt modelId="{3C14FFB6-1E14-429F-B1B3-0DDE492A88C5}" type="pres">
      <dgm:prSet presAssocID="{C204D539-A754-43C4-894E-AE60FF447CE8}" presName="sibTrans" presStyleCnt="0"/>
      <dgm:spPr/>
    </dgm:pt>
    <dgm:pt modelId="{99410F30-331A-474E-BD2F-06C6B0B36BD3}" type="pres">
      <dgm:prSet presAssocID="{CFC2D51F-096E-418C-83EF-2B4C6CBFD7A8}" presName="compNode" presStyleCnt="0"/>
      <dgm:spPr/>
    </dgm:pt>
    <dgm:pt modelId="{5B45BF92-CD91-4092-8803-8B5CBC936CA2}" type="pres">
      <dgm:prSet presAssocID="{CFC2D51F-096E-418C-83EF-2B4C6CBFD7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spray"/>
        </a:ext>
      </dgm:extLst>
    </dgm:pt>
    <dgm:pt modelId="{2389BA5B-5F0D-4FF4-BE93-5F3978980A42}" type="pres">
      <dgm:prSet presAssocID="{CFC2D51F-096E-418C-83EF-2B4C6CBFD7A8}" presName="spaceRect" presStyleCnt="0"/>
      <dgm:spPr/>
    </dgm:pt>
    <dgm:pt modelId="{74934607-9AD7-41AD-A383-9623E8D7EC64}" type="pres">
      <dgm:prSet presAssocID="{CFC2D51F-096E-418C-83EF-2B4C6CBFD7A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755FA03-4767-4518-BFCF-57E26E9545BB}" type="presOf" srcId="{CFC2D51F-096E-418C-83EF-2B4C6CBFD7A8}" destId="{74934607-9AD7-41AD-A383-9623E8D7EC64}" srcOrd="0" destOrd="0" presId="urn:microsoft.com/office/officeart/2018/2/layout/IconLabelList"/>
    <dgm:cxn modelId="{C9D7BC0C-D28C-4412-A3A1-6E87DFC74678}" srcId="{64DEC4A8-24EF-42CB-B6B6-EC884A086C25}" destId="{CFC2D51F-096E-418C-83EF-2B4C6CBFD7A8}" srcOrd="1" destOrd="0" parTransId="{9F5CB383-330B-4799-8998-F4045014D028}" sibTransId="{359537F0-4BD7-4192-8610-0A3308A89C99}"/>
    <dgm:cxn modelId="{24B1BF45-F5BC-4410-81B5-69EAF65D09FC}" type="presOf" srcId="{64DEC4A8-24EF-42CB-B6B6-EC884A086C25}" destId="{971EE738-9F41-4359-8FDB-BDCF19840A09}" srcOrd="0" destOrd="0" presId="urn:microsoft.com/office/officeart/2018/2/layout/IconLabelList"/>
    <dgm:cxn modelId="{CA666BAC-1A5A-4524-8A7E-0F726CDD95DD}" type="presOf" srcId="{247F9D0B-5320-4A17-B463-40AEE53935C9}" destId="{48741522-0306-41CF-8C05-4A16AF85A49A}" srcOrd="0" destOrd="0" presId="urn:microsoft.com/office/officeart/2018/2/layout/IconLabelList"/>
    <dgm:cxn modelId="{549A38E4-F4D6-4567-922B-AB12917435F5}" srcId="{64DEC4A8-24EF-42CB-B6B6-EC884A086C25}" destId="{247F9D0B-5320-4A17-B463-40AEE53935C9}" srcOrd="0" destOrd="0" parTransId="{2FA6F9A5-9990-4AD0-84F4-E48BC703EFB6}" sibTransId="{C204D539-A754-43C4-894E-AE60FF447CE8}"/>
    <dgm:cxn modelId="{37E9EF6B-BA62-48E0-9DF6-96648FC26D3F}" type="presParOf" srcId="{971EE738-9F41-4359-8FDB-BDCF19840A09}" destId="{0B2AE34B-E9FA-49F9-9C7D-3C6829607BCD}" srcOrd="0" destOrd="0" presId="urn:microsoft.com/office/officeart/2018/2/layout/IconLabelList"/>
    <dgm:cxn modelId="{F0FBFEF3-1F3C-4E81-902E-EC196AC650C3}" type="presParOf" srcId="{0B2AE34B-E9FA-49F9-9C7D-3C6829607BCD}" destId="{21ED03DF-E378-455F-9DC5-DAE630EA20E8}" srcOrd="0" destOrd="0" presId="urn:microsoft.com/office/officeart/2018/2/layout/IconLabelList"/>
    <dgm:cxn modelId="{7923C0FE-B3A5-45E9-933D-0CEA0AA00D5F}" type="presParOf" srcId="{0B2AE34B-E9FA-49F9-9C7D-3C6829607BCD}" destId="{C1CCD9C7-63D8-48B8-87FD-B0827ABB58E8}" srcOrd="1" destOrd="0" presId="urn:microsoft.com/office/officeart/2018/2/layout/IconLabelList"/>
    <dgm:cxn modelId="{36D9D512-9BCF-4791-8C0B-39722F4EDA62}" type="presParOf" srcId="{0B2AE34B-E9FA-49F9-9C7D-3C6829607BCD}" destId="{48741522-0306-41CF-8C05-4A16AF85A49A}" srcOrd="2" destOrd="0" presId="urn:microsoft.com/office/officeart/2018/2/layout/IconLabelList"/>
    <dgm:cxn modelId="{F01E5DB5-09AA-4D1F-9783-D7AFD08DAF78}" type="presParOf" srcId="{971EE738-9F41-4359-8FDB-BDCF19840A09}" destId="{3C14FFB6-1E14-429F-B1B3-0DDE492A88C5}" srcOrd="1" destOrd="0" presId="urn:microsoft.com/office/officeart/2018/2/layout/IconLabelList"/>
    <dgm:cxn modelId="{85E138F4-7A50-49DE-A0CF-F9BA775603B8}" type="presParOf" srcId="{971EE738-9F41-4359-8FDB-BDCF19840A09}" destId="{99410F30-331A-474E-BD2F-06C6B0B36BD3}" srcOrd="2" destOrd="0" presId="urn:microsoft.com/office/officeart/2018/2/layout/IconLabelList"/>
    <dgm:cxn modelId="{24B235E6-6243-4E45-8F80-F17BAF6A5489}" type="presParOf" srcId="{99410F30-331A-474E-BD2F-06C6B0B36BD3}" destId="{5B45BF92-CD91-4092-8803-8B5CBC936CA2}" srcOrd="0" destOrd="0" presId="urn:microsoft.com/office/officeart/2018/2/layout/IconLabelList"/>
    <dgm:cxn modelId="{3EB78C44-F605-4B44-B0A8-8F7902EB850E}" type="presParOf" srcId="{99410F30-331A-474E-BD2F-06C6B0B36BD3}" destId="{2389BA5B-5F0D-4FF4-BE93-5F3978980A42}" srcOrd="1" destOrd="0" presId="urn:microsoft.com/office/officeart/2018/2/layout/IconLabelList"/>
    <dgm:cxn modelId="{19A4F298-80EF-4FCF-818C-3AED16DEAC0B}" type="presParOf" srcId="{99410F30-331A-474E-BD2F-06C6B0B36BD3}" destId="{74934607-9AD7-41AD-A383-9623E8D7EC6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DBC4DB-4637-4D5B-AA4D-8B8C4F143FA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6C1BA7-C4B4-4D74-9056-96CBA3D7159A}">
      <dgm:prSet/>
      <dgm:spPr/>
      <dgm:t>
        <a:bodyPr/>
        <a:lstStyle/>
        <a:p>
          <a:r>
            <a:rPr lang="pt-BR"/>
            <a:t>Requisitos de cliente e usuário mudam com o passar do tempo.</a:t>
          </a:r>
          <a:endParaRPr lang="en-US"/>
        </a:p>
      </dgm:t>
    </dgm:pt>
    <dgm:pt modelId="{F529A5CC-2F39-41B2-A973-5E7931CE44F8}" type="parTrans" cxnId="{FD7DD64B-1593-4E80-9127-DC4324EDB9CE}">
      <dgm:prSet/>
      <dgm:spPr/>
      <dgm:t>
        <a:bodyPr/>
        <a:lstStyle/>
        <a:p>
          <a:endParaRPr lang="en-US"/>
        </a:p>
      </dgm:t>
    </dgm:pt>
    <dgm:pt modelId="{E784D4FE-733A-43BF-9A0A-BECAB37C6AFA}" type="sibTrans" cxnId="{FD7DD64B-1593-4E80-9127-DC4324EDB9CE}">
      <dgm:prSet/>
      <dgm:spPr/>
      <dgm:t>
        <a:bodyPr/>
        <a:lstStyle/>
        <a:p>
          <a:endParaRPr lang="en-US"/>
        </a:p>
      </dgm:t>
    </dgm:pt>
    <dgm:pt modelId="{80AB1B7A-C8A9-45AE-A785-29A31587B99C}">
      <dgm:prSet/>
      <dgm:spPr/>
      <dgm:t>
        <a:bodyPr/>
        <a:lstStyle/>
        <a:p>
          <a:r>
            <a:rPr lang="pt-BR"/>
            <a:t>Novos requisitos surgem.</a:t>
          </a:r>
          <a:endParaRPr lang="en-US"/>
        </a:p>
      </dgm:t>
    </dgm:pt>
    <dgm:pt modelId="{0F9410C3-4F0D-479C-947B-0C062AF22154}" type="parTrans" cxnId="{93EEF993-AF2B-4879-86E9-7828B5FB7C34}">
      <dgm:prSet/>
      <dgm:spPr/>
      <dgm:t>
        <a:bodyPr/>
        <a:lstStyle/>
        <a:p>
          <a:endParaRPr lang="en-US"/>
        </a:p>
      </dgm:t>
    </dgm:pt>
    <dgm:pt modelId="{B2A04082-765E-4A53-BC65-90606984E6D8}" type="sibTrans" cxnId="{93EEF993-AF2B-4879-86E9-7828B5FB7C34}">
      <dgm:prSet/>
      <dgm:spPr/>
      <dgm:t>
        <a:bodyPr/>
        <a:lstStyle/>
        <a:p>
          <a:endParaRPr lang="en-US"/>
        </a:p>
      </dgm:t>
    </dgm:pt>
    <dgm:pt modelId="{1A5939D5-CCB4-4659-9511-722E3F47A753}">
      <dgm:prSet/>
      <dgm:spPr/>
      <dgm:t>
        <a:bodyPr/>
        <a:lstStyle/>
        <a:p>
          <a:r>
            <a:rPr lang="pt-BR"/>
            <a:t>Leis e normas mudam.</a:t>
          </a:r>
          <a:endParaRPr lang="en-US"/>
        </a:p>
      </dgm:t>
    </dgm:pt>
    <dgm:pt modelId="{6273E68D-E58C-4ACC-8D9A-4E139333B720}" type="parTrans" cxnId="{39E0E408-0224-4118-9EF8-F622D7BA6C97}">
      <dgm:prSet/>
      <dgm:spPr/>
      <dgm:t>
        <a:bodyPr/>
        <a:lstStyle/>
        <a:p>
          <a:endParaRPr lang="en-US"/>
        </a:p>
      </dgm:t>
    </dgm:pt>
    <dgm:pt modelId="{2EB4F32C-B1AE-4777-8D9E-99C425A85558}" type="sibTrans" cxnId="{39E0E408-0224-4118-9EF8-F622D7BA6C97}">
      <dgm:prSet/>
      <dgm:spPr/>
      <dgm:t>
        <a:bodyPr/>
        <a:lstStyle/>
        <a:p>
          <a:endParaRPr lang="en-US"/>
        </a:p>
      </dgm:t>
    </dgm:pt>
    <dgm:pt modelId="{178DE48C-E729-4127-9E02-5FCA8680D87F}">
      <dgm:prSet/>
      <dgm:spPr/>
      <dgm:t>
        <a:bodyPr/>
        <a:lstStyle/>
        <a:p>
          <a:r>
            <a:rPr lang="pt-BR"/>
            <a:t>Tecnologias novas entram em uso.</a:t>
          </a:r>
          <a:endParaRPr lang="en-US"/>
        </a:p>
      </dgm:t>
    </dgm:pt>
    <dgm:pt modelId="{1E6A7C1F-FBDE-4662-BC87-FCC8D6DFFE29}" type="parTrans" cxnId="{4F73440F-2B96-41FC-87FC-145756351278}">
      <dgm:prSet/>
      <dgm:spPr/>
      <dgm:t>
        <a:bodyPr/>
        <a:lstStyle/>
        <a:p>
          <a:endParaRPr lang="en-US"/>
        </a:p>
      </dgm:t>
    </dgm:pt>
    <dgm:pt modelId="{0A743D2D-5EBD-4EF1-A130-96820FE187DE}" type="sibTrans" cxnId="{4F73440F-2B96-41FC-87FC-145756351278}">
      <dgm:prSet/>
      <dgm:spPr/>
      <dgm:t>
        <a:bodyPr/>
        <a:lstStyle/>
        <a:p>
          <a:endParaRPr lang="en-US"/>
        </a:p>
      </dgm:t>
    </dgm:pt>
    <dgm:pt modelId="{3B4A9044-DB52-4586-A511-D259E78D6E2F}">
      <dgm:prSet/>
      <dgm:spPr/>
      <dgm:t>
        <a:bodyPr/>
        <a:lstStyle/>
        <a:p>
          <a:r>
            <a:rPr lang="pt-BR"/>
            <a:t>Etc.</a:t>
          </a:r>
          <a:endParaRPr lang="en-US"/>
        </a:p>
      </dgm:t>
    </dgm:pt>
    <dgm:pt modelId="{8608A221-B147-43D9-A295-8AFA8C968626}" type="parTrans" cxnId="{B7D02DFB-993F-4571-8C47-EF3143B9F52E}">
      <dgm:prSet/>
      <dgm:spPr/>
      <dgm:t>
        <a:bodyPr/>
        <a:lstStyle/>
        <a:p>
          <a:endParaRPr lang="en-US"/>
        </a:p>
      </dgm:t>
    </dgm:pt>
    <dgm:pt modelId="{A17296E7-B571-48F0-A7A6-BF174A50F43A}" type="sibTrans" cxnId="{B7D02DFB-993F-4571-8C47-EF3143B9F52E}">
      <dgm:prSet/>
      <dgm:spPr/>
      <dgm:t>
        <a:bodyPr/>
        <a:lstStyle/>
        <a:p>
          <a:endParaRPr lang="en-US"/>
        </a:p>
      </dgm:t>
    </dgm:pt>
    <dgm:pt modelId="{1551BB60-6699-4AD1-AF2A-C889EC8BA91B}" type="pres">
      <dgm:prSet presAssocID="{8BDBC4DB-4637-4D5B-AA4D-8B8C4F143FAD}" presName="vert0" presStyleCnt="0">
        <dgm:presLayoutVars>
          <dgm:dir/>
          <dgm:animOne val="branch"/>
          <dgm:animLvl val="lvl"/>
        </dgm:presLayoutVars>
      </dgm:prSet>
      <dgm:spPr/>
    </dgm:pt>
    <dgm:pt modelId="{8D9D3E52-A819-4355-9EC0-698AC5EE59BC}" type="pres">
      <dgm:prSet presAssocID="{6F6C1BA7-C4B4-4D74-9056-96CBA3D7159A}" presName="thickLine" presStyleLbl="alignNode1" presStyleIdx="0" presStyleCnt="5"/>
      <dgm:spPr/>
    </dgm:pt>
    <dgm:pt modelId="{CC6214DD-4F72-4E95-A190-355E8148088B}" type="pres">
      <dgm:prSet presAssocID="{6F6C1BA7-C4B4-4D74-9056-96CBA3D7159A}" presName="horz1" presStyleCnt="0"/>
      <dgm:spPr/>
    </dgm:pt>
    <dgm:pt modelId="{8E131321-562F-4BC9-A627-EF28E1058CCD}" type="pres">
      <dgm:prSet presAssocID="{6F6C1BA7-C4B4-4D74-9056-96CBA3D7159A}" presName="tx1" presStyleLbl="revTx" presStyleIdx="0" presStyleCnt="5"/>
      <dgm:spPr/>
    </dgm:pt>
    <dgm:pt modelId="{B091A970-5540-4C93-930C-7F6E826504E2}" type="pres">
      <dgm:prSet presAssocID="{6F6C1BA7-C4B4-4D74-9056-96CBA3D7159A}" presName="vert1" presStyleCnt="0"/>
      <dgm:spPr/>
    </dgm:pt>
    <dgm:pt modelId="{6B40514D-284C-4D00-8E18-FB29C7EBDEEE}" type="pres">
      <dgm:prSet presAssocID="{80AB1B7A-C8A9-45AE-A785-29A31587B99C}" presName="thickLine" presStyleLbl="alignNode1" presStyleIdx="1" presStyleCnt="5"/>
      <dgm:spPr/>
    </dgm:pt>
    <dgm:pt modelId="{D9911932-7E9E-4A20-85E8-41444DC62685}" type="pres">
      <dgm:prSet presAssocID="{80AB1B7A-C8A9-45AE-A785-29A31587B99C}" presName="horz1" presStyleCnt="0"/>
      <dgm:spPr/>
    </dgm:pt>
    <dgm:pt modelId="{603D88C4-B9A4-42B7-8D54-01C582938EAA}" type="pres">
      <dgm:prSet presAssocID="{80AB1B7A-C8A9-45AE-A785-29A31587B99C}" presName="tx1" presStyleLbl="revTx" presStyleIdx="1" presStyleCnt="5"/>
      <dgm:spPr/>
    </dgm:pt>
    <dgm:pt modelId="{072C33A7-12C5-4E72-9CBB-1D70589AA553}" type="pres">
      <dgm:prSet presAssocID="{80AB1B7A-C8A9-45AE-A785-29A31587B99C}" presName="vert1" presStyleCnt="0"/>
      <dgm:spPr/>
    </dgm:pt>
    <dgm:pt modelId="{7B65F446-21AE-4D8F-BDEA-75F53FDB0EEE}" type="pres">
      <dgm:prSet presAssocID="{1A5939D5-CCB4-4659-9511-722E3F47A753}" presName="thickLine" presStyleLbl="alignNode1" presStyleIdx="2" presStyleCnt="5"/>
      <dgm:spPr/>
    </dgm:pt>
    <dgm:pt modelId="{043924CD-E554-43BE-B04E-2737235FE456}" type="pres">
      <dgm:prSet presAssocID="{1A5939D5-CCB4-4659-9511-722E3F47A753}" presName="horz1" presStyleCnt="0"/>
      <dgm:spPr/>
    </dgm:pt>
    <dgm:pt modelId="{FF8FCD20-140F-4B4B-B874-7F66794659EE}" type="pres">
      <dgm:prSet presAssocID="{1A5939D5-CCB4-4659-9511-722E3F47A753}" presName="tx1" presStyleLbl="revTx" presStyleIdx="2" presStyleCnt="5"/>
      <dgm:spPr/>
    </dgm:pt>
    <dgm:pt modelId="{9ACC2CC5-865B-4711-8B2D-E249D302EFA6}" type="pres">
      <dgm:prSet presAssocID="{1A5939D5-CCB4-4659-9511-722E3F47A753}" presName="vert1" presStyleCnt="0"/>
      <dgm:spPr/>
    </dgm:pt>
    <dgm:pt modelId="{A72FCAC9-4351-4BDA-873B-446C9606E6B6}" type="pres">
      <dgm:prSet presAssocID="{178DE48C-E729-4127-9E02-5FCA8680D87F}" presName="thickLine" presStyleLbl="alignNode1" presStyleIdx="3" presStyleCnt="5"/>
      <dgm:spPr/>
    </dgm:pt>
    <dgm:pt modelId="{5194BD68-9F3F-40CB-B7ED-A48AFDB64CA2}" type="pres">
      <dgm:prSet presAssocID="{178DE48C-E729-4127-9E02-5FCA8680D87F}" presName="horz1" presStyleCnt="0"/>
      <dgm:spPr/>
    </dgm:pt>
    <dgm:pt modelId="{714DDE47-BFD1-447F-A6BC-A7A5096836AA}" type="pres">
      <dgm:prSet presAssocID="{178DE48C-E729-4127-9E02-5FCA8680D87F}" presName="tx1" presStyleLbl="revTx" presStyleIdx="3" presStyleCnt="5"/>
      <dgm:spPr/>
    </dgm:pt>
    <dgm:pt modelId="{A6F97952-30BA-4A76-A0D0-87F769C43606}" type="pres">
      <dgm:prSet presAssocID="{178DE48C-E729-4127-9E02-5FCA8680D87F}" presName="vert1" presStyleCnt="0"/>
      <dgm:spPr/>
    </dgm:pt>
    <dgm:pt modelId="{40650FE9-5165-4439-A5BF-0819ED4E66B2}" type="pres">
      <dgm:prSet presAssocID="{3B4A9044-DB52-4586-A511-D259E78D6E2F}" presName="thickLine" presStyleLbl="alignNode1" presStyleIdx="4" presStyleCnt="5"/>
      <dgm:spPr/>
    </dgm:pt>
    <dgm:pt modelId="{098AD631-59C2-4BBC-A20E-A53529024156}" type="pres">
      <dgm:prSet presAssocID="{3B4A9044-DB52-4586-A511-D259E78D6E2F}" presName="horz1" presStyleCnt="0"/>
      <dgm:spPr/>
    </dgm:pt>
    <dgm:pt modelId="{6BD82D78-B0B1-48F4-B982-ADB654345FBC}" type="pres">
      <dgm:prSet presAssocID="{3B4A9044-DB52-4586-A511-D259E78D6E2F}" presName="tx1" presStyleLbl="revTx" presStyleIdx="4" presStyleCnt="5"/>
      <dgm:spPr/>
    </dgm:pt>
    <dgm:pt modelId="{35D928EC-5832-433D-842D-7705D7D12898}" type="pres">
      <dgm:prSet presAssocID="{3B4A9044-DB52-4586-A511-D259E78D6E2F}" presName="vert1" presStyleCnt="0"/>
      <dgm:spPr/>
    </dgm:pt>
  </dgm:ptLst>
  <dgm:cxnLst>
    <dgm:cxn modelId="{39E0E408-0224-4118-9EF8-F622D7BA6C97}" srcId="{8BDBC4DB-4637-4D5B-AA4D-8B8C4F143FAD}" destId="{1A5939D5-CCB4-4659-9511-722E3F47A753}" srcOrd="2" destOrd="0" parTransId="{6273E68D-E58C-4ACC-8D9A-4E139333B720}" sibTransId="{2EB4F32C-B1AE-4777-8D9E-99C425A85558}"/>
    <dgm:cxn modelId="{4F73440F-2B96-41FC-87FC-145756351278}" srcId="{8BDBC4DB-4637-4D5B-AA4D-8B8C4F143FAD}" destId="{178DE48C-E729-4127-9E02-5FCA8680D87F}" srcOrd="3" destOrd="0" parTransId="{1E6A7C1F-FBDE-4662-BC87-FCC8D6DFFE29}" sibTransId="{0A743D2D-5EBD-4EF1-A130-96820FE187DE}"/>
    <dgm:cxn modelId="{7DC9E536-BE13-4C8E-9577-1034AA6E535C}" type="presOf" srcId="{3B4A9044-DB52-4586-A511-D259E78D6E2F}" destId="{6BD82D78-B0B1-48F4-B982-ADB654345FBC}" srcOrd="0" destOrd="0" presId="urn:microsoft.com/office/officeart/2008/layout/LinedList"/>
    <dgm:cxn modelId="{FD7DD64B-1593-4E80-9127-DC4324EDB9CE}" srcId="{8BDBC4DB-4637-4D5B-AA4D-8B8C4F143FAD}" destId="{6F6C1BA7-C4B4-4D74-9056-96CBA3D7159A}" srcOrd="0" destOrd="0" parTransId="{F529A5CC-2F39-41B2-A973-5E7931CE44F8}" sibTransId="{E784D4FE-733A-43BF-9A0A-BECAB37C6AFA}"/>
    <dgm:cxn modelId="{724DD64D-B4EC-4177-9F75-11C41C85695E}" type="presOf" srcId="{8BDBC4DB-4637-4D5B-AA4D-8B8C4F143FAD}" destId="{1551BB60-6699-4AD1-AF2A-C889EC8BA91B}" srcOrd="0" destOrd="0" presId="urn:microsoft.com/office/officeart/2008/layout/LinedList"/>
    <dgm:cxn modelId="{18A2B254-85CF-47D7-82D6-5A883437610E}" type="presOf" srcId="{80AB1B7A-C8A9-45AE-A785-29A31587B99C}" destId="{603D88C4-B9A4-42B7-8D54-01C582938EAA}" srcOrd="0" destOrd="0" presId="urn:microsoft.com/office/officeart/2008/layout/LinedList"/>
    <dgm:cxn modelId="{6DF5C377-525E-4A78-AF51-63527E7DE49F}" type="presOf" srcId="{1A5939D5-CCB4-4659-9511-722E3F47A753}" destId="{FF8FCD20-140F-4B4B-B874-7F66794659EE}" srcOrd="0" destOrd="0" presId="urn:microsoft.com/office/officeart/2008/layout/LinedList"/>
    <dgm:cxn modelId="{93EEF993-AF2B-4879-86E9-7828B5FB7C34}" srcId="{8BDBC4DB-4637-4D5B-AA4D-8B8C4F143FAD}" destId="{80AB1B7A-C8A9-45AE-A785-29A31587B99C}" srcOrd="1" destOrd="0" parTransId="{0F9410C3-4F0D-479C-947B-0C062AF22154}" sibTransId="{B2A04082-765E-4A53-BC65-90606984E6D8}"/>
    <dgm:cxn modelId="{41D48E9C-AF90-4B18-8047-5FE57170DA7D}" type="presOf" srcId="{6F6C1BA7-C4B4-4D74-9056-96CBA3D7159A}" destId="{8E131321-562F-4BC9-A627-EF28E1058CCD}" srcOrd="0" destOrd="0" presId="urn:microsoft.com/office/officeart/2008/layout/LinedList"/>
    <dgm:cxn modelId="{759D7CBF-1836-49E7-AB1D-EAD4A53D55ED}" type="presOf" srcId="{178DE48C-E729-4127-9E02-5FCA8680D87F}" destId="{714DDE47-BFD1-447F-A6BC-A7A5096836AA}" srcOrd="0" destOrd="0" presId="urn:microsoft.com/office/officeart/2008/layout/LinedList"/>
    <dgm:cxn modelId="{B7D02DFB-993F-4571-8C47-EF3143B9F52E}" srcId="{8BDBC4DB-4637-4D5B-AA4D-8B8C4F143FAD}" destId="{3B4A9044-DB52-4586-A511-D259E78D6E2F}" srcOrd="4" destOrd="0" parTransId="{8608A221-B147-43D9-A295-8AFA8C968626}" sibTransId="{A17296E7-B571-48F0-A7A6-BF174A50F43A}"/>
    <dgm:cxn modelId="{5AF3D4E7-DE0A-419A-A499-54FE09885E40}" type="presParOf" srcId="{1551BB60-6699-4AD1-AF2A-C889EC8BA91B}" destId="{8D9D3E52-A819-4355-9EC0-698AC5EE59BC}" srcOrd="0" destOrd="0" presId="urn:microsoft.com/office/officeart/2008/layout/LinedList"/>
    <dgm:cxn modelId="{111D0AEC-FF92-4B8F-B959-102893E42872}" type="presParOf" srcId="{1551BB60-6699-4AD1-AF2A-C889EC8BA91B}" destId="{CC6214DD-4F72-4E95-A190-355E8148088B}" srcOrd="1" destOrd="0" presId="urn:microsoft.com/office/officeart/2008/layout/LinedList"/>
    <dgm:cxn modelId="{6D426C40-0E5D-40F9-9967-49C535DA4DFD}" type="presParOf" srcId="{CC6214DD-4F72-4E95-A190-355E8148088B}" destId="{8E131321-562F-4BC9-A627-EF28E1058CCD}" srcOrd="0" destOrd="0" presId="urn:microsoft.com/office/officeart/2008/layout/LinedList"/>
    <dgm:cxn modelId="{B7FF893F-0068-45D4-B14C-A81F7B56E272}" type="presParOf" srcId="{CC6214DD-4F72-4E95-A190-355E8148088B}" destId="{B091A970-5540-4C93-930C-7F6E826504E2}" srcOrd="1" destOrd="0" presId="urn:microsoft.com/office/officeart/2008/layout/LinedList"/>
    <dgm:cxn modelId="{0131D1B0-55E7-4F55-8AB9-8853DBD897AF}" type="presParOf" srcId="{1551BB60-6699-4AD1-AF2A-C889EC8BA91B}" destId="{6B40514D-284C-4D00-8E18-FB29C7EBDEEE}" srcOrd="2" destOrd="0" presId="urn:microsoft.com/office/officeart/2008/layout/LinedList"/>
    <dgm:cxn modelId="{B49AE2C1-3173-4F74-BAC8-83500227A1FF}" type="presParOf" srcId="{1551BB60-6699-4AD1-AF2A-C889EC8BA91B}" destId="{D9911932-7E9E-4A20-85E8-41444DC62685}" srcOrd="3" destOrd="0" presId="urn:microsoft.com/office/officeart/2008/layout/LinedList"/>
    <dgm:cxn modelId="{ECC42520-B21A-47A2-B981-D08F7D35F55E}" type="presParOf" srcId="{D9911932-7E9E-4A20-85E8-41444DC62685}" destId="{603D88C4-B9A4-42B7-8D54-01C582938EAA}" srcOrd="0" destOrd="0" presId="urn:microsoft.com/office/officeart/2008/layout/LinedList"/>
    <dgm:cxn modelId="{17AD11B5-98D3-4613-9A7B-5B5DF8CC5BA5}" type="presParOf" srcId="{D9911932-7E9E-4A20-85E8-41444DC62685}" destId="{072C33A7-12C5-4E72-9CBB-1D70589AA553}" srcOrd="1" destOrd="0" presId="urn:microsoft.com/office/officeart/2008/layout/LinedList"/>
    <dgm:cxn modelId="{169BE4E1-6A53-4F27-9E7C-11F030EA7B9A}" type="presParOf" srcId="{1551BB60-6699-4AD1-AF2A-C889EC8BA91B}" destId="{7B65F446-21AE-4D8F-BDEA-75F53FDB0EEE}" srcOrd="4" destOrd="0" presId="urn:microsoft.com/office/officeart/2008/layout/LinedList"/>
    <dgm:cxn modelId="{85D51E6D-D9FD-4EB7-8DD9-91B3E467E95C}" type="presParOf" srcId="{1551BB60-6699-4AD1-AF2A-C889EC8BA91B}" destId="{043924CD-E554-43BE-B04E-2737235FE456}" srcOrd="5" destOrd="0" presId="urn:microsoft.com/office/officeart/2008/layout/LinedList"/>
    <dgm:cxn modelId="{04C2A150-8969-4A7C-80A2-3C74CFF68FF6}" type="presParOf" srcId="{043924CD-E554-43BE-B04E-2737235FE456}" destId="{FF8FCD20-140F-4B4B-B874-7F66794659EE}" srcOrd="0" destOrd="0" presId="urn:microsoft.com/office/officeart/2008/layout/LinedList"/>
    <dgm:cxn modelId="{7EB970AB-AE5F-4EFF-92D6-CF095ED88B98}" type="presParOf" srcId="{043924CD-E554-43BE-B04E-2737235FE456}" destId="{9ACC2CC5-865B-4711-8B2D-E249D302EFA6}" srcOrd="1" destOrd="0" presId="urn:microsoft.com/office/officeart/2008/layout/LinedList"/>
    <dgm:cxn modelId="{33C5D10A-C23F-4FE0-94AD-AF6C0E908A37}" type="presParOf" srcId="{1551BB60-6699-4AD1-AF2A-C889EC8BA91B}" destId="{A72FCAC9-4351-4BDA-873B-446C9606E6B6}" srcOrd="6" destOrd="0" presId="urn:microsoft.com/office/officeart/2008/layout/LinedList"/>
    <dgm:cxn modelId="{B5343AA9-6C26-42C1-8A22-C9D98DCD5839}" type="presParOf" srcId="{1551BB60-6699-4AD1-AF2A-C889EC8BA91B}" destId="{5194BD68-9F3F-40CB-B7ED-A48AFDB64CA2}" srcOrd="7" destOrd="0" presId="urn:microsoft.com/office/officeart/2008/layout/LinedList"/>
    <dgm:cxn modelId="{AD8D8A08-799B-44F7-98D5-D21A384CBAB3}" type="presParOf" srcId="{5194BD68-9F3F-40CB-B7ED-A48AFDB64CA2}" destId="{714DDE47-BFD1-447F-A6BC-A7A5096836AA}" srcOrd="0" destOrd="0" presId="urn:microsoft.com/office/officeart/2008/layout/LinedList"/>
    <dgm:cxn modelId="{15D9DE68-4059-4FCF-A2B6-EF1ADC06C59C}" type="presParOf" srcId="{5194BD68-9F3F-40CB-B7ED-A48AFDB64CA2}" destId="{A6F97952-30BA-4A76-A0D0-87F769C43606}" srcOrd="1" destOrd="0" presId="urn:microsoft.com/office/officeart/2008/layout/LinedList"/>
    <dgm:cxn modelId="{BC9B2110-1708-4179-ADCC-51BFE578A24B}" type="presParOf" srcId="{1551BB60-6699-4AD1-AF2A-C889EC8BA91B}" destId="{40650FE9-5165-4439-A5BF-0819ED4E66B2}" srcOrd="8" destOrd="0" presId="urn:microsoft.com/office/officeart/2008/layout/LinedList"/>
    <dgm:cxn modelId="{F68B01F2-85B6-48B9-87BB-DD2F14AB2DE6}" type="presParOf" srcId="{1551BB60-6699-4AD1-AF2A-C889EC8BA91B}" destId="{098AD631-59C2-4BBC-A20E-A53529024156}" srcOrd="9" destOrd="0" presId="urn:microsoft.com/office/officeart/2008/layout/LinedList"/>
    <dgm:cxn modelId="{6667B67E-173A-4BA1-A812-4BC6431E392F}" type="presParOf" srcId="{098AD631-59C2-4BBC-A20E-A53529024156}" destId="{6BD82D78-B0B1-48F4-B982-ADB654345FBC}" srcOrd="0" destOrd="0" presId="urn:microsoft.com/office/officeart/2008/layout/LinedList"/>
    <dgm:cxn modelId="{A1CD499B-8296-49C7-869A-BE2A384D6E25}" type="presParOf" srcId="{098AD631-59C2-4BBC-A20E-A53529024156}" destId="{35D928EC-5832-433D-842D-7705D7D1289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676FA65-B466-45F1-8DA9-C613351A31AE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82E5BA-889A-482E-81CB-50DD3026E62A}">
      <dgm:prSet/>
      <dgm:spPr/>
      <dgm:t>
        <a:bodyPr/>
        <a:lstStyle/>
        <a:p>
          <a:pPr>
            <a:defRPr cap="all"/>
          </a:pPr>
          <a:r>
            <a:rPr lang="pt-BR"/>
            <a:t>ACT</a:t>
          </a:r>
          <a:endParaRPr lang="en-US"/>
        </a:p>
      </dgm:t>
    </dgm:pt>
    <dgm:pt modelId="{A21005E8-4BAD-4C72-BF30-68B757FC7921}" type="parTrans" cxnId="{C26DA2FF-EDCD-44C8-8847-10FF839C6A58}">
      <dgm:prSet/>
      <dgm:spPr/>
      <dgm:t>
        <a:bodyPr/>
        <a:lstStyle/>
        <a:p>
          <a:endParaRPr lang="en-US"/>
        </a:p>
      </dgm:t>
    </dgm:pt>
    <dgm:pt modelId="{34A6F326-712D-43DD-A2B1-FA0C27E61355}" type="sibTrans" cxnId="{C26DA2FF-EDCD-44C8-8847-10FF839C6A58}">
      <dgm:prSet/>
      <dgm:spPr/>
      <dgm:t>
        <a:bodyPr/>
        <a:lstStyle/>
        <a:p>
          <a:endParaRPr lang="en-US"/>
        </a:p>
      </dgm:t>
    </dgm:pt>
    <dgm:pt modelId="{06F8F62C-C2E6-4635-9DA0-2619D5E4028A}">
      <dgm:prSet/>
      <dgm:spPr/>
      <dgm:t>
        <a:bodyPr/>
        <a:lstStyle/>
        <a:p>
          <a:pPr>
            <a:defRPr cap="all"/>
          </a:pPr>
          <a:r>
            <a:rPr lang="pt-BR"/>
            <a:t>COCOMO II-Manutenção</a:t>
          </a:r>
          <a:endParaRPr lang="en-US"/>
        </a:p>
      </dgm:t>
    </dgm:pt>
    <dgm:pt modelId="{C40FB529-BC16-47CB-998C-BAC0ADC9F594}" type="parTrans" cxnId="{C942F5B7-BEED-432F-A97F-2EB3B5F8066B}">
      <dgm:prSet/>
      <dgm:spPr/>
      <dgm:t>
        <a:bodyPr/>
        <a:lstStyle/>
        <a:p>
          <a:endParaRPr lang="en-US"/>
        </a:p>
      </dgm:t>
    </dgm:pt>
    <dgm:pt modelId="{6CD5E277-6FD3-4759-A288-C21DFD25A16B}" type="sibTrans" cxnId="{C942F5B7-BEED-432F-A97F-2EB3B5F8066B}">
      <dgm:prSet/>
      <dgm:spPr/>
      <dgm:t>
        <a:bodyPr/>
        <a:lstStyle/>
        <a:p>
          <a:endParaRPr lang="en-US"/>
        </a:p>
      </dgm:t>
    </dgm:pt>
    <dgm:pt modelId="{1C61D684-E054-41AD-B1E1-CAA76F3B37AB}">
      <dgm:prSet/>
      <dgm:spPr/>
      <dgm:t>
        <a:bodyPr/>
        <a:lstStyle/>
        <a:p>
          <a:pPr>
            <a:defRPr cap="all"/>
          </a:pPr>
          <a:r>
            <a:rPr lang="pt-BR"/>
            <a:t>FP e SMPEEM</a:t>
          </a:r>
          <a:endParaRPr lang="en-US"/>
        </a:p>
      </dgm:t>
    </dgm:pt>
    <dgm:pt modelId="{8F3FB28A-A11D-46EE-A499-841A47A67B82}" type="parTrans" cxnId="{B748992C-4C42-4F95-A600-75E96E4F433F}">
      <dgm:prSet/>
      <dgm:spPr/>
      <dgm:t>
        <a:bodyPr/>
        <a:lstStyle/>
        <a:p>
          <a:endParaRPr lang="en-US"/>
        </a:p>
      </dgm:t>
    </dgm:pt>
    <dgm:pt modelId="{6BABF4B8-DDA5-43ED-B0FC-F7E8E17C6D64}" type="sibTrans" cxnId="{B748992C-4C42-4F95-A600-75E96E4F433F}">
      <dgm:prSet/>
      <dgm:spPr/>
      <dgm:t>
        <a:bodyPr/>
        <a:lstStyle/>
        <a:p>
          <a:endParaRPr lang="en-US"/>
        </a:p>
      </dgm:t>
    </dgm:pt>
    <dgm:pt modelId="{14B1A2FD-4E1D-43FB-A9DE-7BF44BAA5665}" type="pres">
      <dgm:prSet presAssocID="{4676FA65-B466-45F1-8DA9-C613351A31AE}" presName="root" presStyleCnt="0">
        <dgm:presLayoutVars>
          <dgm:dir/>
          <dgm:resizeHandles val="exact"/>
        </dgm:presLayoutVars>
      </dgm:prSet>
      <dgm:spPr/>
    </dgm:pt>
    <dgm:pt modelId="{4B14CC32-8D9C-42E3-AF50-988D75205CC5}" type="pres">
      <dgm:prSet presAssocID="{0C82E5BA-889A-482E-81CB-50DD3026E62A}" presName="compNode" presStyleCnt="0"/>
      <dgm:spPr/>
    </dgm:pt>
    <dgm:pt modelId="{B880C618-03ED-4B08-B53B-665F7C041E61}" type="pres">
      <dgm:prSet presAssocID="{0C82E5BA-889A-482E-81CB-50DD3026E62A}" presName="iconBgRect" presStyleLbl="bgShp" presStyleIdx="0" presStyleCnt="3"/>
      <dgm:spPr/>
    </dgm:pt>
    <dgm:pt modelId="{F99A1FB2-1677-4057-A713-CFE2B5FAF316}" type="pres">
      <dgm:prSet presAssocID="{0C82E5BA-889A-482E-81CB-50DD3026E6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tro"/>
        </a:ext>
      </dgm:extLst>
    </dgm:pt>
    <dgm:pt modelId="{16A73ACD-E626-4815-A706-BFC8765BB739}" type="pres">
      <dgm:prSet presAssocID="{0C82E5BA-889A-482E-81CB-50DD3026E62A}" presName="spaceRect" presStyleCnt="0"/>
      <dgm:spPr/>
    </dgm:pt>
    <dgm:pt modelId="{958675BA-E3C7-49F0-BF0C-09D754A7A44C}" type="pres">
      <dgm:prSet presAssocID="{0C82E5BA-889A-482E-81CB-50DD3026E62A}" presName="textRect" presStyleLbl="revTx" presStyleIdx="0" presStyleCnt="3">
        <dgm:presLayoutVars>
          <dgm:chMax val="1"/>
          <dgm:chPref val="1"/>
        </dgm:presLayoutVars>
      </dgm:prSet>
      <dgm:spPr/>
    </dgm:pt>
    <dgm:pt modelId="{20CAC41C-39C2-4938-9D07-53F142FCBBEA}" type="pres">
      <dgm:prSet presAssocID="{34A6F326-712D-43DD-A2B1-FA0C27E61355}" presName="sibTrans" presStyleCnt="0"/>
      <dgm:spPr/>
    </dgm:pt>
    <dgm:pt modelId="{99FA4647-742B-4D22-859A-ABCD341BA0CA}" type="pres">
      <dgm:prSet presAssocID="{06F8F62C-C2E6-4635-9DA0-2619D5E4028A}" presName="compNode" presStyleCnt="0"/>
      <dgm:spPr/>
    </dgm:pt>
    <dgm:pt modelId="{4532B9DF-C5FB-4554-938C-975550BC16C1}" type="pres">
      <dgm:prSet presAssocID="{06F8F62C-C2E6-4635-9DA0-2619D5E4028A}" presName="iconBgRect" presStyleLbl="bgShp" presStyleIdx="1" presStyleCnt="3"/>
      <dgm:spPr/>
    </dgm:pt>
    <dgm:pt modelId="{49ABE718-1E49-47C3-A6D5-59E18E97C41A}" type="pres">
      <dgm:prSet presAssocID="{06F8F62C-C2E6-4635-9DA0-2619D5E4028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erramentas"/>
        </a:ext>
      </dgm:extLst>
    </dgm:pt>
    <dgm:pt modelId="{F1C98D28-7A7D-4354-96AB-14FCA3AE6527}" type="pres">
      <dgm:prSet presAssocID="{06F8F62C-C2E6-4635-9DA0-2619D5E4028A}" presName="spaceRect" presStyleCnt="0"/>
      <dgm:spPr/>
    </dgm:pt>
    <dgm:pt modelId="{48F6BEF2-AB94-4DA4-BA16-80AD389CFD02}" type="pres">
      <dgm:prSet presAssocID="{06F8F62C-C2E6-4635-9DA0-2619D5E4028A}" presName="textRect" presStyleLbl="revTx" presStyleIdx="1" presStyleCnt="3">
        <dgm:presLayoutVars>
          <dgm:chMax val="1"/>
          <dgm:chPref val="1"/>
        </dgm:presLayoutVars>
      </dgm:prSet>
      <dgm:spPr/>
    </dgm:pt>
    <dgm:pt modelId="{C2CE9BF6-BBDE-4573-9F70-14A43CA12838}" type="pres">
      <dgm:prSet presAssocID="{6CD5E277-6FD3-4759-A288-C21DFD25A16B}" presName="sibTrans" presStyleCnt="0"/>
      <dgm:spPr/>
    </dgm:pt>
    <dgm:pt modelId="{12B0C66D-C642-430A-8CE2-2688CB417627}" type="pres">
      <dgm:prSet presAssocID="{1C61D684-E054-41AD-B1E1-CAA76F3B37AB}" presName="compNode" presStyleCnt="0"/>
      <dgm:spPr/>
    </dgm:pt>
    <dgm:pt modelId="{30F74E50-8AD3-4713-9BC1-26280263EF7A}" type="pres">
      <dgm:prSet presAssocID="{1C61D684-E054-41AD-B1E1-CAA76F3B37AB}" presName="iconBgRect" presStyleLbl="bgShp" presStyleIdx="2" presStyleCnt="3"/>
      <dgm:spPr/>
    </dgm:pt>
    <dgm:pt modelId="{9178D8ED-D726-4880-97CD-9BD20A4E10F6}" type="pres">
      <dgm:prSet presAssocID="{1C61D684-E054-41AD-B1E1-CAA76F3B37A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6F5D1E60-F016-4369-AF46-A898FF29E165}" type="pres">
      <dgm:prSet presAssocID="{1C61D684-E054-41AD-B1E1-CAA76F3B37AB}" presName="spaceRect" presStyleCnt="0"/>
      <dgm:spPr/>
    </dgm:pt>
    <dgm:pt modelId="{E9635CFA-D680-4DBF-BE56-5561AB2EF325}" type="pres">
      <dgm:prSet presAssocID="{1C61D684-E054-41AD-B1E1-CAA76F3B37A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48992C-4C42-4F95-A600-75E96E4F433F}" srcId="{4676FA65-B466-45F1-8DA9-C613351A31AE}" destId="{1C61D684-E054-41AD-B1E1-CAA76F3B37AB}" srcOrd="2" destOrd="0" parTransId="{8F3FB28A-A11D-46EE-A499-841A47A67B82}" sibTransId="{6BABF4B8-DDA5-43ED-B0FC-F7E8E17C6D64}"/>
    <dgm:cxn modelId="{3F726234-F2AC-4DC1-8D44-63D7AFC8D4A5}" type="presOf" srcId="{06F8F62C-C2E6-4635-9DA0-2619D5E4028A}" destId="{48F6BEF2-AB94-4DA4-BA16-80AD389CFD02}" srcOrd="0" destOrd="0" presId="urn:microsoft.com/office/officeart/2018/5/layout/IconCircleLabelList"/>
    <dgm:cxn modelId="{A814E33C-078D-4140-A479-2B901245251F}" type="presOf" srcId="{0C82E5BA-889A-482E-81CB-50DD3026E62A}" destId="{958675BA-E3C7-49F0-BF0C-09D754A7A44C}" srcOrd="0" destOrd="0" presId="urn:microsoft.com/office/officeart/2018/5/layout/IconCircleLabelList"/>
    <dgm:cxn modelId="{963DB967-D8F2-42D8-9124-46637738DEBD}" type="presOf" srcId="{1C61D684-E054-41AD-B1E1-CAA76F3B37AB}" destId="{E9635CFA-D680-4DBF-BE56-5561AB2EF325}" srcOrd="0" destOrd="0" presId="urn:microsoft.com/office/officeart/2018/5/layout/IconCircleLabelList"/>
    <dgm:cxn modelId="{C942F5B7-BEED-432F-A97F-2EB3B5F8066B}" srcId="{4676FA65-B466-45F1-8DA9-C613351A31AE}" destId="{06F8F62C-C2E6-4635-9DA0-2619D5E4028A}" srcOrd="1" destOrd="0" parTransId="{C40FB529-BC16-47CB-998C-BAC0ADC9F594}" sibTransId="{6CD5E277-6FD3-4759-A288-C21DFD25A16B}"/>
    <dgm:cxn modelId="{897B0EC7-64E8-46E9-99DF-792B320AD79E}" type="presOf" srcId="{4676FA65-B466-45F1-8DA9-C613351A31AE}" destId="{14B1A2FD-4E1D-43FB-A9DE-7BF44BAA5665}" srcOrd="0" destOrd="0" presId="urn:microsoft.com/office/officeart/2018/5/layout/IconCircleLabelList"/>
    <dgm:cxn modelId="{C26DA2FF-EDCD-44C8-8847-10FF839C6A58}" srcId="{4676FA65-B466-45F1-8DA9-C613351A31AE}" destId="{0C82E5BA-889A-482E-81CB-50DD3026E62A}" srcOrd="0" destOrd="0" parTransId="{A21005E8-4BAD-4C72-BF30-68B757FC7921}" sibTransId="{34A6F326-712D-43DD-A2B1-FA0C27E61355}"/>
    <dgm:cxn modelId="{51BDA385-CDA6-4503-BF6F-6E04CA96A8C2}" type="presParOf" srcId="{14B1A2FD-4E1D-43FB-A9DE-7BF44BAA5665}" destId="{4B14CC32-8D9C-42E3-AF50-988D75205CC5}" srcOrd="0" destOrd="0" presId="urn:microsoft.com/office/officeart/2018/5/layout/IconCircleLabelList"/>
    <dgm:cxn modelId="{CA40E974-3C45-4559-8709-00E9C7840808}" type="presParOf" srcId="{4B14CC32-8D9C-42E3-AF50-988D75205CC5}" destId="{B880C618-03ED-4B08-B53B-665F7C041E61}" srcOrd="0" destOrd="0" presId="urn:microsoft.com/office/officeart/2018/5/layout/IconCircleLabelList"/>
    <dgm:cxn modelId="{E0119F2D-99CC-4EA4-A057-FCEAA727C675}" type="presParOf" srcId="{4B14CC32-8D9C-42E3-AF50-988D75205CC5}" destId="{F99A1FB2-1677-4057-A713-CFE2B5FAF316}" srcOrd="1" destOrd="0" presId="urn:microsoft.com/office/officeart/2018/5/layout/IconCircleLabelList"/>
    <dgm:cxn modelId="{BCC667B4-05D5-4E21-8855-938792270615}" type="presParOf" srcId="{4B14CC32-8D9C-42E3-AF50-988D75205CC5}" destId="{16A73ACD-E626-4815-A706-BFC8765BB739}" srcOrd="2" destOrd="0" presId="urn:microsoft.com/office/officeart/2018/5/layout/IconCircleLabelList"/>
    <dgm:cxn modelId="{32E59BBF-B1EC-4669-963C-BCD448246CBE}" type="presParOf" srcId="{4B14CC32-8D9C-42E3-AF50-988D75205CC5}" destId="{958675BA-E3C7-49F0-BF0C-09D754A7A44C}" srcOrd="3" destOrd="0" presId="urn:microsoft.com/office/officeart/2018/5/layout/IconCircleLabelList"/>
    <dgm:cxn modelId="{23EB7F59-354B-4329-A521-BB157F28EA81}" type="presParOf" srcId="{14B1A2FD-4E1D-43FB-A9DE-7BF44BAA5665}" destId="{20CAC41C-39C2-4938-9D07-53F142FCBBEA}" srcOrd="1" destOrd="0" presId="urn:microsoft.com/office/officeart/2018/5/layout/IconCircleLabelList"/>
    <dgm:cxn modelId="{D17810F1-20D8-40F4-8E0B-D67D75A6FA44}" type="presParOf" srcId="{14B1A2FD-4E1D-43FB-A9DE-7BF44BAA5665}" destId="{99FA4647-742B-4D22-859A-ABCD341BA0CA}" srcOrd="2" destOrd="0" presId="urn:microsoft.com/office/officeart/2018/5/layout/IconCircleLabelList"/>
    <dgm:cxn modelId="{535E4C5E-D87C-46D1-878F-82D0722D20B9}" type="presParOf" srcId="{99FA4647-742B-4D22-859A-ABCD341BA0CA}" destId="{4532B9DF-C5FB-4554-938C-975550BC16C1}" srcOrd="0" destOrd="0" presId="urn:microsoft.com/office/officeart/2018/5/layout/IconCircleLabelList"/>
    <dgm:cxn modelId="{4FB19E6B-ED7B-4A60-94FB-2F75D42C8E17}" type="presParOf" srcId="{99FA4647-742B-4D22-859A-ABCD341BA0CA}" destId="{49ABE718-1E49-47C3-A6D5-59E18E97C41A}" srcOrd="1" destOrd="0" presId="urn:microsoft.com/office/officeart/2018/5/layout/IconCircleLabelList"/>
    <dgm:cxn modelId="{77389634-6232-4825-A522-C2C536D510E1}" type="presParOf" srcId="{99FA4647-742B-4D22-859A-ABCD341BA0CA}" destId="{F1C98D28-7A7D-4354-96AB-14FCA3AE6527}" srcOrd="2" destOrd="0" presId="urn:microsoft.com/office/officeart/2018/5/layout/IconCircleLabelList"/>
    <dgm:cxn modelId="{B2C36F4B-36E5-42F2-836A-2D6E3302F19A}" type="presParOf" srcId="{99FA4647-742B-4D22-859A-ABCD341BA0CA}" destId="{48F6BEF2-AB94-4DA4-BA16-80AD389CFD02}" srcOrd="3" destOrd="0" presId="urn:microsoft.com/office/officeart/2018/5/layout/IconCircleLabelList"/>
    <dgm:cxn modelId="{5588E819-182E-4EE7-97CC-530BC9A5DC62}" type="presParOf" srcId="{14B1A2FD-4E1D-43FB-A9DE-7BF44BAA5665}" destId="{C2CE9BF6-BBDE-4573-9F70-14A43CA12838}" srcOrd="3" destOrd="0" presId="urn:microsoft.com/office/officeart/2018/5/layout/IconCircleLabelList"/>
    <dgm:cxn modelId="{5CBCCC44-8E6F-45DE-AC64-46E53C660B2E}" type="presParOf" srcId="{14B1A2FD-4E1D-43FB-A9DE-7BF44BAA5665}" destId="{12B0C66D-C642-430A-8CE2-2688CB417627}" srcOrd="4" destOrd="0" presId="urn:microsoft.com/office/officeart/2018/5/layout/IconCircleLabelList"/>
    <dgm:cxn modelId="{56D07664-803E-4B46-B517-9D50AA696361}" type="presParOf" srcId="{12B0C66D-C642-430A-8CE2-2688CB417627}" destId="{30F74E50-8AD3-4713-9BC1-26280263EF7A}" srcOrd="0" destOrd="0" presId="urn:microsoft.com/office/officeart/2018/5/layout/IconCircleLabelList"/>
    <dgm:cxn modelId="{1AFCBEE3-595D-4BF7-AC45-4BA7E2D6DB60}" type="presParOf" srcId="{12B0C66D-C642-430A-8CE2-2688CB417627}" destId="{9178D8ED-D726-4880-97CD-9BD20A4E10F6}" srcOrd="1" destOrd="0" presId="urn:microsoft.com/office/officeart/2018/5/layout/IconCircleLabelList"/>
    <dgm:cxn modelId="{3E86CF91-D2F4-40C8-A81B-BE6C96DAF997}" type="presParOf" srcId="{12B0C66D-C642-430A-8CE2-2688CB417627}" destId="{6F5D1E60-F016-4369-AF46-A898FF29E165}" srcOrd="2" destOrd="0" presId="urn:microsoft.com/office/officeart/2018/5/layout/IconCircleLabelList"/>
    <dgm:cxn modelId="{9E5CFB7C-4EA2-47CC-8870-B74E207FF138}" type="presParOf" srcId="{12B0C66D-C642-430A-8CE2-2688CB417627}" destId="{E9635CFA-D680-4DBF-BE56-5561AB2EF32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BC436E0-978D-4B32-94DC-4C429BF3B604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9A52CA-C8C4-428E-ADFF-64BA24085790}">
      <dgm:prSet/>
      <dgm:spPr/>
      <dgm:t>
        <a:bodyPr/>
        <a:lstStyle/>
        <a:p>
          <a:pPr>
            <a:defRPr b="1"/>
          </a:pPr>
          <a:r>
            <a:rPr lang="pt-BR"/>
            <a:t>De código</a:t>
          </a:r>
          <a:endParaRPr lang="en-US"/>
        </a:p>
      </dgm:t>
    </dgm:pt>
    <dgm:pt modelId="{47EF24DD-BEB3-4A68-B348-247C52BF2CE1}" type="parTrans" cxnId="{00A868CD-7A5E-4D15-9718-4B572AFA90D8}">
      <dgm:prSet/>
      <dgm:spPr/>
      <dgm:t>
        <a:bodyPr/>
        <a:lstStyle/>
        <a:p>
          <a:endParaRPr lang="en-US"/>
        </a:p>
      </dgm:t>
    </dgm:pt>
    <dgm:pt modelId="{6F53045F-0D67-44F6-8148-47215C38E7DC}" type="sibTrans" cxnId="{00A868CD-7A5E-4D15-9718-4B572AFA90D8}">
      <dgm:prSet/>
      <dgm:spPr/>
      <dgm:t>
        <a:bodyPr/>
        <a:lstStyle/>
        <a:p>
          <a:endParaRPr lang="en-US"/>
        </a:p>
      </dgm:t>
    </dgm:pt>
    <dgm:pt modelId="{B69760F8-26FC-46D9-A086-3666D4F890DB}">
      <dgm:prSet/>
      <dgm:spPr/>
      <dgm:t>
        <a:bodyPr/>
        <a:lstStyle/>
        <a:p>
          <a:r>
            <a:rPr lang="pt-BR"/>
            <a:t>Fonte</a:t>
          </a:r>
          <a:endParaRPr lang="en-US"/>
        </a:p>
      </dgm:t>
    </dgm:pt>
    <dgm:pt modelId="{46D056E2-E818-418D-99B8-1B1DF0A400D5}" type="parTrans" cxnId="{4F87E40F-3085-44A7-A677-CF11C5DCFFCD}">
      <dgm:prSet/>
      <dgm:spPr/>
      <dgm:t>
        <a:bodyPr/>
        <a:lstStyle/>
        <a:p>
          <a:endParaRPr lang="en-US"/>
        </a:p>
      </dgm:t>
    </dgm:pt>
    <dgm:pt modelId="{0DFA2A57-F00B-40D4-B065-CDB088587B1C}" type="sibTrans" cxnId="{4F87E40F-3085-44A7-A677-CF11C5DCFFCD}">
      <dgm:prSet/>
      <dgm:spPr/>
      <dgm:t>
        <a:bodyPr/>
        <a:lstStyle/>
        <a:p>
          <a:endParaRPr lang="en-US"/>
        </a:p>
      </dgm:t>
    </dgm:pt>
    <dgm:pt modelId="{4B6A3A04-15D8-48EC-B678-032E4A858BD9}">
      <dgm:prSet/>
      <dgm:spPr/>
      <dgm:t>
        <a:bodyPr/>
        <a:lstStyle/>
        <a:p>
          <a:r>
            <a:rPr lang="pt-BR"/>
            <a:t>Objeto</a:t>
          </a:r>
          <a:endParaRPr lang="en-US"/>
        </a:p>
      </dgm:t>
    </dgm:pt>
    <dgm:pt modelId="{D54CB58A-9C08-490C-9ED5-0FD475960F0D}" type="parTrans" cxnId="{AA952ED2-E2FF-404B-B6A1-BA3F024FF439}">
      <dgm:prSet/>
      <dgm:spPr/>
      <dgm:t>
        <a:bodyPr/>
        <a:lstStyle/>
        <a:p>
          <a:endParaRPr lang="en-US"/>
        </a:p>
      </dgm:t>
    </dgm:pt>
    <dgm:pt modelId="{E8F11CB8-111D-4E37-9EF6-1DADB4AF3C47}" type="sibTrans" cxnId="{AA952ED2-E2FF-404B-B6A1-BA3F024FF439}">
      <dgm:prSet/>
      <dgm:spPr/>
      <dgm:t>
        <a:bodyPr/>
        <a:lstStyle/>
        <a:p>
          <a:endParaRPr lang="en-US"/>
        </a:p>
      </dgm:t>
    </dgm:pt>
    <dgm:pt modelId="{EFF5F365-E092-4C84-80D1-E5873531628F}">
      <dgm:prSet/>
      <dgm:spPr/>
      <dgm:t>
        <a:bodyPr/>
        <a:lstStyle/>
        <a:p>
          <a:pPr>
            <a:defRPr b="1"/>
          </a:pPr>
          <a:r>
            <a:rPr lang="pt-BR"/>
            <a:t>De dados</a:t>
          </a:r>
          <a:endParaRPr lang="en-US"/>
        </a:p>
      </dgm:t>
    </dgm:pt>
    <dgm:pt modelId="{94DBA8A9-4D0B-4344-9BFD-6742D099EC18}" type="parTrans" cxnId="{5B2AB2BA-9896-4F99-AD57-CE75A26F910A}">
      <dgm:prSet/>
      <dgm:spPr/>
      <dgm:t>
        <a:bodyPr/>
        <a:lstStyle/>
        <a:p>
          <a:endParaRPr lang="en-US"/>
        </a:p>
      </dgm:t>
    </dgm:pt>
    <dgm:pt modelId="{AA110AEB-4C5F-4DF0-B221-8A3817B08BC6}" type="sibTrans" cxnId="{5B2AB2BA-9896-4F99-AD57-CE75A26F910A}">
      <dgm:prSet/>
      <dgm:spPr/>
      <dgm:t>
        <a:bodyPr/>
        <a:lstStyle/>
        <a:p>
          <a:endParaRPr lang="en-US"/>
        </a:p>
      </dgm:t>
    </dgm:pt>
    <dgm:pt modelId="{23D744CA-97E6-4F1C-A839-D92DD89B5CD1}" type="pres">
      <dgm:prSet presAssocID="{ABC436E0-978D-4B32-94DC-4C429BF3B604}" presName="root" presStyleCnt="0">
        <dgm:presLayoutVars>
          <dgm:dir/>
          <dgm:resizeHandles val="exact"/>
        </dgm:presLayoutVars>
      </dgm:prSet>
      <dgm:spPr/>
    </dgm:pt>
    <dgm:pt modelId="{E22F1F55-1D74-4E77-B35F-40F876E97244}" type="pres">
      <dgm:prSet presAssocID="{D09A52CA-C8C4-428E-ADFF-64BA24085790}" presName="compNode" presStyleCnt="0"/>
      <dgm:spPr/>
    </dgm:pt>
    <dgm:pt modelId="{793B5885-46A2-4914-A192-DD7072208A76}" type="pres">
      <dgm:prSet presAssocID="{D09A52CA-C8C4-428E-ADFF-64BA240857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6B70706B-B251-41B0-A0EA-4F0ED85A4DD7}" type="pres">
      <dgm:prSet presAssocID="{D09A52CA-C8C4-428E-ADFF-64BA24085790}" presName="iconSpace" presStyleCnt="0"/>
      <dgm:spPr/>
    </dgm:pt>
    <dgm:pt modelId="{CEBF3362-D672-4283-B123-48CC3DFFD7EF}" type="pres">
      <dgm:prSet presAssocID="{D09A52CA-C8C4-428E-ADFF-64BA24085790}" presName="parTx" presStyleLbl="revTx" presStyleIdx="0" presStyleCnt="4">
        <dgm:presLayoutVars>
          <dgm:chMax val="0"/>
          <dgm:chPref val="0"/>
        </dgm:presLayoutVars>
      </dgm:prSet>
      <dgm:spPr/>
    </dgm:pt>
    <dgm:pt modelId="{34784A5E-66E1-4893-A549-A6C063EFD80F}" type="pres">
      <dgm:prSet presAssocID="{D09A52CA-C8C4-428E-ADFF-64BA24085790}" presName="txSpace" presStyleCnt="0"/>
      <dgm:spPr/>
    </dgm:pt>
    <dgm:pt modelId="{AADD71A6-A08B-47EC-836F-E8AD7A51A33C}" type="pres">
      <dgm:prSet presAssocID="{D09A52CA-C8C4-428E-ADFF-64BA24085790}" presName="desTx" presStyleLbl="revTx" presStyleIdx="1" presStyleCnt="4">
        <dgm:presLayoutVars/>
      </dgm:prSet>
      <dgm:spPr/>
    </dgm:pt>
    <dgm:pt modelId="{3105787C-5ADF-4A09-AE66-75C63851B92D}" type="pres">
      <dgm:prSet presAssocID="{6F53045F-0D67-44F6-8148-47215C38E7DC}" presName="sibTrans" presStyleCnt="0"/>
      <dgm:spPr/>
    </dgm:pt>
    <dgm:pt modelId="{DFF74E76-799E-434E-A6F2-6CB68C36272E}" type="pres">
      <dgm:prSet presAssocID="{EFF5F365-E092-4C84-80D1-E5873531628F}" presName="compNode" presStyleCnt="0"/>
      <dgm:spPr/>
    </dgm:pt>
    <dgm:pt modelId="{CA0E3380-235C-4D55-AD26-6CF0332C8D8A}" type="pres">
      <dgm:prSet presAssocID="{EFF5F365-E092-4C84-80D1-E5873531628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A9D1BC8D-1114-4A63-8CCD-12C2E1CC407C}" type="pres">
      <dgm:prSet presAssocID="{EFF5F365-E092-4C84-80D1-E5873531628F}" presName="iconSpace" presStyleCnt="0"/>
      <dgm:spPr/>
    </dgm:pt>
    <dgm:pt modelId="{BAF4BCBF-648E-43BB-9629-419E6192EECE}" type="pres">
      <dgm:prSet presAssocID="{EFF5F365-E092-4C84-80D1-E5873531628F}" presName="parTx" presStyleLbl="revTx" presStyleIdx="2" presStyleCnt="4">
        <dgm:presLayoutVars>
          <dgm:chMax val="0"/>
          <dgm:chPref val="0"/>
        </dgm:presLayoutVars>
      </dgm:prSet>
      <dgm:spPr/>
    </dgm:pt>
    <dgm:pt modelId="{96E5C5B8-528B-4D03-9B8C-B3FFF677FCB5}" type="pres">
      <dgm:prSet presAssocID="{EFF5F365-E092-4C84-80D1-E5873531628F}" presName="txSpace" presStyleCnt="0"/>
      <dgm:spPr/>
    </dgm:pt>
    <dgm:pt modelId="{486DC65A-A969-4438-94F7-EB929E441873}" type="pres">
      <dgm:prSet presAssocID="{EFF5F365-E092-4C84-80D1-E5873531628F}" presName="desTx" presStyleLbl="revTx" presStyleIdx="3" presStyleCnt="4">
        <dgm:presLayoutVars/>
      </dgm:prSet>
      <dgm:spPr/>
    </dgm:pt>
  </dgm:ptLst>
  <dgm:cxnLst>
    <dgm:cxn modelId="{4F87E40F-3085-44A7-A677-CF11C5DCFFCD}" srcId="{D09A52CA-C8C4-428E-ADFF-64BA24085790}" destId="{B69760F8-26FC-46D9-A086-3666D4F890DB}" srcOrd="0" destOrd="0" parTransId="{46D056E2-E818-418D-99B8-1B1DF0A400D5}" sibTransId="{0DFA2A57-F00B-40D4-B065-CDB088587B1C}"/>
    <dgm:cxn modelId="{7D447C16-8153-4FDC-97A0-9FC9D59F7134}" type="presOf" srcId="{4B6A3A04-15D8-48EC-B678-032E4A858BD9}" destId="{AADD71A6-A08B-47EC-836F-E8AD7A51A33C}" srcOrd="0" destOrd="1" presId="urn:microsoft.com/office/officeart/2018/5/layout/CenteredIconLabelDescriptionList"/>
    <dgm:cxn modelId="{A3BDC447-93FF-4507-9DFD-5A6147D80F7B}" type="presOf" srcId="{B69760F8-26FC-46D9-A086-3666D4F890DB}" destId="{AADD71A6-A08B-47EC-836F-E8AD7A51A33C}" srcOrd="0" destOrd="0" presId="urn:microsoft.com/office/officeart/2018/5/layout/CenteredIconLabelDescriptionList"/>
    <dgm:cxn modelId="{C690164A-215C-4B34-9880-EA81259F07AE}" type="presOf" srcId="{D09A52CA-C8C4-428E-ADFF-64BA24085790}" destId="{CEBF3362-D672-4283-B123-48CC3DFFD7EF}" srcOrd="0" destOrd="0" presId="urn:microsoft.com/office/officeart/2018/5/layout/CenteredIconLabelDescriptionList"/>
    <dgm:cxn modelId="{E47ACD7E-32E3-4B8A-94FF-1024B7AEA0FE}" type="presOf" srcId="{EFF5F365-E092-4C84-80D1-E5873531628F}" destId="{BAF4BCBF-648E-43BB-9629-419E6192EECE}" srcOrd="0" destOrd="0" presId="urn:microsoft.com/office/officeart/2018/5/layout/CenteredIconLabelDescriptionList"/>
    <dgm:cxn modelId="{5B2AB2BA-9896-4F99-AD57-CE75A26F910A}" srcId="{ABC436E0-978D-4B32-94DC-4C429BF3B604}" destId="{EFF5F365-E092-4C84-80D1-E5873531628F}" srcOrd="1" destOrd="0" parTransId="{94DBA8A9-4D0B-4344-9BFD-6742D099EC18}" sibTransId="{AA110AEB-4C5F-4DF0-B221-8A3817B08BC6}"/>
    <dgm:cxn modelId="{00A868CD-7A5E-4D15-9718-4B572AFA90D8}" srcId="{ABC436E0-978D-4B32-94DC-4C429BF3B604}" destId="{D09A52CA-C8C4-428E-ADFF-64BA24085790}" srcOrd="0" destOrd="0" parTransId="{47EF24DD-BEB3-4A68-B348-247C52BF2CE1}" sibTransId="{6F53045F-0D67-44F6-8148-47215C38E7DC}"/>
    <dgm:cxn modelId="{AA952ED2-E2FF-404B-B6A1-BA3F024FF439}" srcId="{D09A52CA-C8C4-428E-ADFF-64BA24085790}" destId="{4B6A3A04-15D8-48EC-B678-032E4A858BD9}" srcOrd="1" destOrd="0" parTransId="{D54CB58A-9C08-490C-9ED5-0FD475960F0D}" sibTransId="{E8F11CB8-111D-4E37-9EF6-1DADB4AF3C47}"/>
    <dgm:cxn modelId="{61875FD8-1F72-4DBC-AA6D-3996B80ECFA0}" type="presOf" srcId="{ABC436E0-978D-4B32-94DC-4C429BF3B604}" destId="{23D744CA-97E6-4F1C-A839-D92DD89B5CD1}" srcOrd="0" destOrd="0" presId="urn:microsoft.com/office/officeart/2018/5/layout/CenteredIconLabelDescriptionList"/>
    <dgm:cxn modelId="{EF85AE17-1227-431C-9729-4A6B35D531F9}" type="presParOf" srcId="{23D744CA-97E6-4F1C-A839-D92DD89B5CD1}" destId="{E22F1F55-1D74-4E77-B35F-40F876E97244}" srcOrd="0" destOrd="0" presId="urn:microsoft.com/office/officeart/2018/5/layout/CenteredIconLabelDescriptionList"/>
    <dgm:cxn modelId="{2A4A3921-FE6A-42E2-8F3C-53D435B8A342}" type="presParOf" srcId="{E22F1F55-1D74-4E77-B35F-40F876E97244}" destId="{793B5885-46A2-4914-A192-DD7072208A76}" srcOrd="0" destOrd="0" presId="urn:microsoft.com/office/officeart/2018/5/layout/CenteredIconLabelDescriptionList"/>
    <dgm:cxn modelId="{8D4DD037-5EEE-4921-9CC0-3B3A0F2F4939}" type="presParOf" srcId="{E22F1F55-1D74-4E77-B35F-40F876E97244}" destId="{6B70706B-B251-41B0-A0EA-4F0ED85A4DD7}" srcOrd="1" destOrd="0" presId="urn:microsoft.com/office/officeart/2018/5/layout/CenteredIconLabelDescriptionList"/>
    <dgm:cxn modelId="{630FA903-0A8C-4AB2-B42D-1CD70BD28943}" type="presParOf" srcId="{E22F1F55-1D74-4E77-B35F-40F876E97244}" destId="{CEBF3362-D672-4283-B123-48CC3DFFD7EF}" srcOrd="2" destOrd="0" presId="urn:microsoft.com/office/officeart/2018/5/layout/CenteredIconLabelDescriptionList"/>
    <dgm:cxn modelId="{F5761DE8-7E71-42E4-8CEA-5D2E730F924C}" type="presParOf" srcId="{E22F1F55-1D74-4E77-B35F-40F876E97244}" destId="{34784A5E-66E1-4893-A549-A6C063EFD80F}" srcOrd="3" destOrd="0" presId="urn:microsoft.com/office/officeart/2018/5/layout/CenteredIconLabelDescriptionList"/>
    <dgm:cxn modelId="{16DD0C21-32AD-4A8A-87BC-DDADC1BEABEA}" type="presParOf" srcId="{E22F1F55-1D74-4E77-B35F-40F876E97244}" destId="{AADD71A6-A08B-47EC-836F-E8AD7A51A33C}" srcOrd="4" destOrd="0" presId="urn:microsoft.com/office/officeart/2018/5/layout/CenteredIconLabelDescriptionList"/>
    <dgm:cxn modelId="{1AF71D11-E389-4786-AC0F-2B60BD0E718F}" type="presParOf" srcId="{23D744CA-97E6-4F1C-A839-D92DD89B5CD1}" destId="{3105787C-5ADF-4A09-AE66-75C63851B92D}" srcOrd="1" destOrd="0" presId="urn:microsoft.com/office/officeart/2018/5/layout/CenteredIconLabelDescriptionList"/>
    <dgm:cxn modelId="{C3B7F773-F456-4DEE-AB3F-C7C7F017D27C}" type="presParOf" srcId="{23D744CA-97E6-4F1C-A839-D92DD89B5CD1}" destId="{DFF74E76-799E-434E-A6F2-6CB68C36272E}" srcOrd="2" destOrd="0" presId="urn:microsoft.com/office/officeart/2018/5/layout/CenteredIconLabelDescriptionList"/>
    <dgm:cxn modelId="{AB9141F3-1CC0-4EBC-BC7D-6708653521DE}" type="presParOf" srcId="{DFF74E76-799E-434E-A6F2-6CB68C36272E}" destId="{CA0E3380-235C-4D55-AD26-6CF0332C8D8A}" srcOrd="0" destOrd="0" presId="urn:microsoft.com/office/officeart/2018/5/layout/CenteredIconLabelDescriptionList"/>
    <dgm:cxn modelId="{5CE2F547-DB6F-4525-87C5-C3C25C3062C4}" type="presParOf" srcId="{DFF74E76-799E-434E-A6F2-6CB68C36272E}" destId="{A9D1BC8D-1114-4A63-8CCD-12C2E1CC407C}" srcOrd="1" destOrd="0" presId="urn:microsoft.com/office/officeart/2018/5/layout/CenteredIconLabelDescriptionList"/>
    <dgm:cxn modelId="{6B8E8B3F-1AD1-40C9-A3E2-E0557E6BFF42}" type="presParOf" srcId="{DFF74E76-799E-434E-A6F2-6CB68C36272E}" destId="{BAF4BCBF-648E-43BB-9629-419E6192EECE}" srcOrd="2" destOrd="0" presId="urn:microsoft.com/office/officeart/2018/5/layout/CenteredIconLabelDescriptionList"/>
    <dgm:cxn modelId="{203F575D-F4AF-459A-8417-C378BCF66FEF}" type="presParOf" srcId="{DFF74E76-799E-434E-A6F2-6CB68C36272E}" destId="{96E5C5B8-528B-4D03-9B8C-B3FFF677FCB5}" srcOrd="3" destOrd="0" presId="urn:microsoft.com/office/officeart/2018/5/layout/CenteredIconLabelDescriptionList"/>
    <dgm:cxn modelId="{15748D15-1D6F-4F40-9A8F-4B1050B04733}" type="presParOf" srcId="{DFF74E76-799E-434E-A6F2-6CB68C36272E}" destId="{486DC65A-A969-4438-94F7-EB929E44187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AFA70F0-66B9-4604-93E9-AC01B39C465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8F4E03-81A5-4AF6-B887-C96A259F85A5}">
      <dgm:prSet/>
      <dgm:spPr/>
      <dgm:t>
        <a:bodyPr/>
        <a:lstStyle/>
        <a:p>
          <a:r>
            <a:rPr lang="pt-BR"/>
            <a:t>Análise de fluxo de dados. </a:t>
          </a:r>
          <a:endParaRPr lang="en-US"/>
        </a:p>
      </dgm:t>
    </dgm:pt>
    <dgm:pt modelId="{1565A6F5-9C68-4301-829B-3059933FE2DF}" type="parTrans" cxnId="{4A0E7260-7FF2-4709-904C-DB7A7F763218}">
      <dgm:prSet/>
      <dgm:spPr/>
      <dgm:t>
        <a:bodyPr/>
        <a:lstStyle/>
        <a:p>
          <a:endParaRPr lang="en-US"/>
        </a:p>
      </dgm:t>
    </dgm:pt>
    <dgm:pt modelId="{2790603F-1B8F-47E1-B765-E50B55293AEC}" type="sibTrans" cxnId="{4A0E7260-7FF2-4709-904C-DB7A7F763218}">
      <dgm:prSet/>
      <dgm:spPr/>
      <dgm:t>
        <a:bodyPr/>
        <a:lstStyle/>
        <a:p>
          <a:endParaRPr lang="en-US"/>
        </a:p>
      </dgm:t>
    </dgm:pt>
    <dgm:pt modelId="{0EDBF089-605A-4584-A5B2-858D96A4FE69}">
      <dgm:prSet/>
      <dgm:spPr/>
      <dgm:t>
        <a:bodyPr/>
        <a:lstStyle/>
        <a:p>
          <a:r>
            <a:rPr lang="pt-BR"/>
            <a:t>Dessassemblagem. </a:t>
          </a:r>
          <a:endParaRPr lang="en-US"/>
        </a:p>
      </dgm:t>
    </dgm:pt>
    <dgm:pt modelId="{4297EBE3-098D-4AE6-A0F3-2A7ED05F701E}" type="parTrans" cxnId="{C177FFB8-6F9B-4845-97D0-A5C891F1E2D8}">
      <dgm:prSet/>
      <dgm:spPr/>
      <dgm:t>
        <a:bodyPr/>
        <a:lstStyle/>
        <a:p>
          <a:endParaRPr lang="en-US"/>
        </a:p>
      </dgm:t>
    </dgm:pt>
    <dgm:pt modelId="{75646467-135B-49B4-BE6D-D99B1A24F6EC}" type="sibTrans" cxnId="{C177FFB8-6F9B-4845-97D0-A5C891F1E2D8}">
      <dgm:prSet/>
      <dgm:spPr/>
      <dgm:t>
        <a:bodyPr/>
        <a:lstStyle/>
        <a:p>
          <a:endParaRPr lang="en-US"/>
        </a:p>
      </dgm:t>
    </dgm:pt>
    <dgm:pt modelId="{B69D078D-94A5-449D-BAC5-C07CEEA69F12}">
      <dgm:prSet/>
      <dgm:spPr/>
      <dgm:t>
        <a:bodyPr/>
        <a:lstStyle/>
        <a:p>
          <a:r>
            <a:rPr lang="pt-BR"/>
            <a:t>Descompilação. </a:t>
          </a:r>
          <a:endParaRPr lang="en-US"/>
        </a:p>
      </dgm:t>
    </dgm:pt>
    <dgm:pt modelId="{00FFA958-CEA8-41CF-AE50-D40E7BDFBE38}" type="parTrans" cxnId="{9B58523B-EFBB-4E49-B182-641DC9918596}">
      <dgm:prSet/>
      <dgm:spPr/>
      <dgm:t>
        <a:bodyPr/>
        <a:lstStyle/>
        <a:p>
          <a:endParaRPr lang="en-US"/>
        </a:p>
      </dgm:t>
    </dgm:pt>
    <dgm:pt modelId="{139D3817-1BB3-46FF-A30B-F2082D1ADE98}" type="sibTrans" cxnId="{9B58523B-EFBB-4E49-B182-641DC9918596}">
      <dgm:prSet/>
      <dgm:spPr/>
      <dgm:t>
        <a:bodyPr/>
        <a:lstStyle/>
        <a:p>
          <a:endParaRPr lang="en-US"/>
        </a:p>
      </dgm:t>
    </dgm:pt>
    <dgm:pt modelId="{6E65F32E-16C9-4BE1-BB46-FEAA645A53F5}" type="pres">
      <dgm:prSet presAssocID="{4AFA70F0-66B9-4604-93E9-AC01B39C465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35E1162-4AF6-4EB2-9CAC-54BDECBE0440}" type="pres">
      <dgm:prSet presAssocID="{E28F4E03-81A5-4AF6-B887-C96A259F85A5}" presName="hierRoot1" presStyleCnt="0"/>
      <dgm:spPr/>
    </dgm:pt>
    <dgm:pt modelId="{97E17D7C-96CD-4187-8E33-4BF342403CF8}" type="pres">
      <dgm:prSet presAssocID="{E28F4E03-81A5-4AF6-B887-C96A259F85A5}" presName="composite" presStyleCnt="0"/>
      <dgm:spPr/>
    </dgm:pt>
    <dgm:pt modelId="{8AA196ED-645B-43FC-A67B-522A5C4F7276}" type="pres">
      <dgm:prSet presAssocID="{E28F4E03-81A5-4AF6-B887-C96A259F85A5}" presName="background" presStyleLbl="node0" presStyleIdx="0" presStyleCnt="3"/>
      <dgm:spPr/>
    </dgm:pt>
    <dgm:pt modelId="{EA2C64D8-A002-4678-9D75-4B0C1CE447C8}" type="pres">
      <dgm:prSet presAssocID="{E28F4E03-81A5-4AF6-B887-C96A259F85A5}" presName="text" presStyleLbl="fgAcc0" presStyleIdx="0" presStyleCnt="3">
        <dgm:presLayoutVars>
          <dgm:chPref val="3"/>
        </dgm:presLayoutVars>
      </dgm:prSet>
      <dgm:spPr/>
    </dgm:pt>
    <dgm:pt modelId="{BDEB7536-0DA8-481F-8E75-C3FC165A426B}" type="pres">
      <dgm:prSet presAssocID="{E28F4E03-81A5-4AF6-B887-C96A259F85A5}" presName="hierChild2" presStyleCnt="0"/>
      <dgm:spPr/>
    </dgm:pt>
    <dgm:pt modelId="{F180F644-566F-49E7-B37F-91A67D687FD1}" type="pres">
      <dgm:prSet presAssocID="{0EDBF089-605A-4584-A5B2-858D96A4FE69}" presName="hierRoot1" presStyleCnt="0"/>
      <dgm:spPr/>
    </dgm:pt>
    <dgm:pt modelId="{CE458AC1-90AF-4F11-B0AB-08C795FACE6D}" type="pres">
      <dgm:prSet presAssocID="{0EDBF089-605A-4584-A5B2-858D96A4FE69}" presName="composite" presStyleCnt="0"/>
      <dgm:spPr/>
    </dgm:pt>
    <dgm:pt modelId="{BB2BD5DD-30B5-4373-9E78-D01077647826}" type="pres">
      <dgm:prSet presAssocID="{0EDBF089-605A-4584-A5B2-858D96A4FE69}" presName="background" presStyleLbl="node0" presStyleIdx="1" presStyleCnt="3"/>
      <dgm:spPr/>
    </dgm:pt>
    <dgm:pt modelId="{590EFC70-0387-4CC8-8D62-F4B060153391}" type="pres">
      <dgm:prSet presAssocID="{0EDBF089-605A-4584-A5B2-858D96A4FE69}" presName="text" presStyleLbl="fgAcc0" presStyleIdx="1" presStyleCnt="3">
        <dgm:presLayoutVars>
          <dgm:chPref val="3"/>
        </dgm:presLayoutVars>
      </dgm:prSet>
      <dgm:spPr/>
    </dgm:pt>
    <dgm:pt modelId="{E9055183-76D1-497E-929C-9A4088546283}" type="pres">
      <dgm:prSet presAssocID="{0EDBF089-605A-4584-A5B2-858D96A4FE69}" presName="hierChild2" presStyleCnt="0"/>
      <dgm:spPr/>
    </dgm:pt>
    <dgm:pt modelId="{1E90F916-6418-41AD-9F25-65C1541E3235}" type="pres">
      <dgm:prSet presAssocID="{B69D078D-94A5-449D-BAC5-C07CEEA69F12}" presName="hierRoot1" presStyleCnt="0"/>
      <dgm:spPr/>
    </dgm:pt>
    <dgm:pt modelId="{05FCDD56-35FD-48AA-9DFF-1CFCD2B6F43B}" type="pres">
      <dgm:prSet presAssocID="{B69D078D-94A5-449D-BAC5-C07CEEA69F12}" presName="composite" presStyleCnt="0"/>
      <dgm:spPr/>
    </dgm:pt>
    <dgm:pt modelId="{B44CA6F4-1EE3-468D-BA30-5E3237D14377}" type="pres">
      <dgm:prSet presAssocID="{B69D078D-94A5-449D-BAC5-C07CEEA69F12}" presName="background" presStyleLbl="node0" presStyleIdx="2" presStyleCnt="3"/>
      <dgm:spPr/>
    </dgm:pt>
    <dgm:pt modelId="{F936F057-5B8F-498A-BB2A-FFC4656266AA}" type="pres">
      <dgm:prSet presAssocID="{B69D078D-94A5-449D-BAC5-C07CEEA69F12}" presName="text" presStyleLbl="fgAcc0" presStyleIdx="2" presStyleCnt="3">
        <dgm:presLayoutVars>
          <dgm:chPref val="3"/>
        </dgm:presLayoutVars>
      </dgm:prSet>
      <dgm:spPr/>
    </dgm:pt>
    <dgm:pt modelId="{76B08C60-A5DE-4CC6-88C4-DE53D9F86242}" type="pres">
      <dgm:prSet presAssocID="{B69D078D-94A5-449D-BAC5-C07CEEA69F12}" presName="hierChild2" presStyleCnt="0"/>
      <dgm:spPr/>
    </dgm:pt>
  </dgm:ptLst>
  <dgm:cxnLst>
    <dgm:cxn modelId="{D8D8940E-A058-4812-9A88-4CF6A8BBE70E}" type="presOf" srcId="{B69D078D-94A5-449D-BAC5-C07CEEA69F12}" destId="{F936F057-5B8F-498A-BB2A-FFC4656266AA}" srcOrd="0" destOrd="0" presId="urn:microsoft.com/office/officeart/2005/8/layout/hierarchy1"/>
    <dgm:cxn modelId="{9B58523B-EFBB-4E49-B182-641DC9918596}" srcId="{4AFA70F0-66B9-4604-93E9-AC01B39C4654}" destId="{B69D078D-94A5-449D-BAC5-C07CEEA69F12}" srcOrd="2" destOrd="0" parTransId="{00FFA958-CEA8-41CF-AE50-D40E7BDFBE38}" sibTransId="{139D3817-1BB3-46FF-A30B-F2082D1ADE98}"/>
    <dgm:cxn modelId="{4A0E7260-7FF2-4709-904C-DB7A7F763218}" srcId="{4AFA70F0-66B9-4604-93E9-AC01B39C4654}" destId="{E28F4E03-81A5-4AF6-B887-C96A259F85A5}" srcOrd="0" destOrd="0" parTransId="{1565A6F5-9C68-4301-829B-3059933FE2DF}" sibTransId="{2790603F-1B8F-47E1-B765-E50B55293AEC}"/>
    <dgm:cxn modelId="{C73CBF74-22D5-44E1-B41A-10F0271EB424}" type="presOf" srcId="{4AFA70F0-66B9-4604-93E9-AC01B39C4654}" destId="{6E65F32E-16C9-4BE1-BB46-FEAA645A53F5}" srcOrd="0" destOrd="0" presId="urn:microsoft.com/office/officeart/2005/8/layout/hierarchy1"/>
    <dgm:cxn modelId="{4476F59F-D0DA-46EF-BCDC-D726223C4414}" type="presOf" srcId="{0EDBF089-605A-4584-A5B2-858D96A4FE69}" destId="{590EFC70-0387-4CC8-8D62-F4B060153391}" srcOrd="0" destOrd="0" presId="urn:microsoft.com/office/officeart/2005/8/layout/hierarchy1"/>
    <dgm:cxn modelId="{C177FFB8-6F9B-4845-97D0-A5C891F1E2D8}" srcId="{4AFA70F0-66B9-4604-93E9-AC01B39C4654}" destId="{0EDBF089-605A-4584-A5B2-858D96A4FE69}" srcOrd="1" destOrd="0" parTransId="{4297EBE3-098D-4AE6-A0F3-2A7ED05F701E}" sibTransId="{75646467-135B-49B4-BE6D-D99B1A24F6EC}"/>
    <dgm:cxn modelId="{D87C4BFD-6452-4CB3-804F-A7E16C8549B5}" type="presOf" srcId="{E28F4E03-81A5-4AF6-B887-C96A259F85A5}" destId="{EA2C64D8-A002-4678-9D75-4B0C1CE447C8}" srcOrd="0" destOrd="0" presId="urn:microsoft.com/office/officeart/2005/8/layout/hierarchy1"/>
    <dgm:cxn modelId="{3B92BD26-CCFA-41FE-9C83-8F223DC6F5B5}" type="presParOf" srcId="{6E65F32E-16C9-4BE1-BB46-FEAA645A53F5}" destId="{835E1162-4AF6-4EB2-9CAC-54BDECBE0440}" srcOrd="0" destOrd="0" presId="urn:microsoft.com/office/officeart/2005/8/layout/hierarchy1"/>
    <dgm:cxn modelId="{F5FAA212-3638-4DD5-93F0-582E8A79D46E}" type="presParOf" srcId="{835E1162-4AF6-4EB2-9CAC-54BDECBE0440}" destId="{97E17D7C-96CD-4187-8E33-4BF342403CF8}" srcOrd="0" destOrd="0" presId="urn:microsoft.com/office/officeart/2005/8/layout/hierarchy1"/>
    <dgm:cxn modelId="{3D3340AE-323A-47D4-8CE9-7D9F244C8522}" type="presParOf" srcId="{97E17D7C-96CD-4187-8E33-4BF342403CF8}" destId="{8AA196ED-645B-43FC-A67B-522A5C4F7276}" srcOrd="0" destOrd="0" presId="urn:microsoft.com/office/officeart/2005/8/layout/hierarchy1"/>
    <dgm:cxn modelId="{A1372707-61A1-4E89-BC90-1B455A36E9D0}" type="presParOf" srcId="{97E17D7C-96CD-4187-8E33-4BF342403CF8}" destId="{EA2C64D8-A002-4678-9D75-4B0C1CE447C8}" srcOrd="1" destOrd="0" presId="urn:microsoft.com/office/officeart/2005/8/layout/hierarchy1"/>
    <dgm:cxn modelId="{73107530-0C9D-46CA-A646-8AA29DC6A12C}" type="presParOf" srcId="{835E1162-4AF6-4EB2-9CAC-54BDECBE0440}" destId="{BDEB7536-0DA8-481F-8E75-C3FC165A426B}" srcOrd="1" destOrd="0" presId="urn:microsoft.com/office/officeart/2005/8/layout/hierarchy1"/>
    <dgm:cxn modelId="{4EBACA77-973C-4CEF-8A32-A56421E2FC4F}" type="presParOf" srcId="{6E65F32E-16C9-4BE1-BB46-FEAA645A53F5}" destId="{F180F644-566F-49E7-B37F-91A67D687FD1}" srcOrd="1" destOrd="0" presId="urn:microsoft.com/office/officeart/2005/8/layout/hierarchy1"/>
    <dgm:cxn modelId="{52FFE29A-43EA-4D8F-90FF-6AF20E764402}" type="presParOf" srcId="{F180F644-566F-49E7-B37F-91A67D687FD1}" destId="{CE458AC1-90AF-4F11-B0AB-08C795FACE6D}" srcOrd="0" destOrd="0" presId="urn:microsoft.com/office/officeart/2005/8/layout/hierarchy1"/>
    <dgm:cxn modelId="{8700755E-356A-44AA-AFDC-33A800D03487}" type="presParOf" srcId="{CE458AC1-90AF-4F11-B0AB-08C795FACE6D}" destId="{BB2BD5DD-30B5-4373-9E78-D01077647826}" srcOrd="0" destOrd="0" presId="urn:microsoft.com/office/officeart/2005/8/layout/hierarchy1"/>
    <dgm:cxn modelId="{D9042782-6415-4AEE-BEAC-F85CC19B51E9}" type="presParOf" srcId="{CE458AC1-90AF-4F11-B0AB-08C795FACE6D}" destId="{590EFC70-0387-4CC8-8D62-F4B060153391}" srcOrd="1" destOrd="0" presId="urn:microsoft.com/office/officeart/2005/8/layout/hierarchy1"/>
    <dgm:cxn modelId="{85BBBF81-DA0C-4622-9F6B-C7ABBF84C924}" type="presParOf" srcId="{F180F644-566F-49E7-B37F-91A67D687FD1}" destId="{E9055183-76D1-497E-929C-9A4088546283}" srcOrd="1" destOrd="0" presId="urn:microsoft.com/office/officeart/2005/8/layout/hierarchy1"/>
    <dgm:cxn modelId="{F51DD05D-35F5-4A31-9BAB-3D4AEF0BC5B3}" type="presParOf" srcId="{6E65F32E-16C9-4BE1-BB46-FEAA645A53F5}" destId="{1E90F916-6418-41AD-9F25-65C1541E3235}" srcOrd="2" destOrd="0" presId="urn:microsoft.com/office/officeart/2005/8/layout/hierarchy1"/>
    <dgm:cxn modelId="{B92013AA-0F4E-40F8-BCEB-778D449C9417}" type="presParOf" srcId="{1E90F916-6418-41AD-9F25-65C1541E3235}" destId="{05FCDD56-35FD-48AA-9DFF-1CFCD2B6F43B}" srcOrd="0" destOrd="0" presId="urn:microsoft.com/office/officeart/2005/8/layout/hierarchy1"/>
    <dgm:cxn modelId="{638A277A-851B-4ED5-B174-5E0519DDE643}" type="presParOf" srcId="{05FCDD56-35FD-48AA-9DFF-1CFCD2B6F43B}" destId="{B44CA6F4-1EE3-468D-BA30-5E3237D14377}" srcOrd="0" destOrd="0" presId="urn:microsoft.com/office/officeart/2005/8/layout/hierarchy1"/>
    <dgm:cxn modelId="{BD64E9E0-3005-4332-B441-7A7EAD759916}" type="presParOf" srcId="{05FCDD56-35FD-48AA-9DFF-1CFCD2B6F43B}" destId="{F936F057-5B8F-498A-BB2A-FFC4656266AA}" srcOrd="1" destOrd="0" presId="urn:microsoft.com/office/officeart/2005/8/layout/hierarchy1"/>
    <dgm:cxn modelId="{F4A3444E-9E95-406A-8869-B1B67D78B080}" type="presParOf" srcId="{1E90F916-6418-41AD-9F25-65C1541E3235}" destId="{76B08C60-A5DE-4CC6-88C4-DE53D9F8624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9887741-C690-4E05-8076-68F67BD9067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0C066651-983B-4292-BF1F-3626F58BAC97}">
      <dgm:prSet/>
      <dgm:spPr/>
      <dgm:t>
        <a:bodyPr/>
        <a:lstStyle/>
        <a:p>
          <a:pPr>
            <a:defRPr cap="all"/>
          </a:pPr>
          <a:r>
            <a:rPr lang="pt-BR"/>
            <a:t>Carregador. </a:t>
          </a:r>
          <a:endParaRPr lang="en-US"/>
        </a:p>
      </dgm:t>
    </dgm:pt>
    <dgm:pt modelId="{FA12A32D-7DF8-4CFE-A64A-DB3FE9948880}" type="parTrans" cxnId="{7FAF32D6-D9EA-45ED-9E8A-6C9E21474FE5}">
      <dgm:prSet/>
      <dgm:spPr/>
      <dgm:t>
        <a:bodyPr/>
        <a:lstStyle/>
        <a:p>
          <a:endParaRPr lang="en-US"/>
        </a:p>
      </dgm:t>
    </dgm:pt>
    <dgm:pt modelId="{2A38E727-CCAE-45E6-BDE1-5ADF03ED787A}" type="sibTrans" cxnId="{7FAF32D6-D9EA-45ED-9E8A-6C9E21474FE5}">
      <dgm:prSet/>
      <dgm:spPr/>
      <dgm:t>
        <a:bodyPr/>
        <a:lstStyle/>
        <a:p>
          <a:endParaRPr lang="en-US"/>
        </a:p>
      </dgm:t>
    </dgm:pt>
    <dgm:pt modelId="{EB28F146-76A3-4A1E-90AC-9AC63D863F7B}">
      <dgm:prSet/>
      <dgm:spPr/>
      <dgm:t>
        <a:bodyPr/>
        <a:lstStyle/>
        <a:p>
          <a:pPr>
            <a:defRPr cap="all"/>
          </a:pPr>
          <a:r>
            <a:rPr lang="pt-BR"/>
            <a:t>Desassemblador. </a:t>
          </a:r>
          <a:endParaRPr lang="en-US"/>
        </a:p>
      </dgm:t>
    </dgm:pt>
    <dgm:pt modelId="{358B2491-D878-4FA9-9C23-DEBBA1ACB7E9}" type="parTrans" cxnId="{91A4D74C-0EA9-4ACF-8E56-2608819C0691}">
      <dgm:prSet/>
      <dgm:spPr/>
      <dgm:t>
        <a:bodyPr/>
        <a:lstStyle/>
        <a:p>
          <a:endParaRPr lang="en-US"/>
        </a:p>
      </dgm:t>
    </dgm:pt>
    <dgm:pt modelId="{0351C302-E260-4D1E-9102-605653EE2269}" type="sibTrans" cxnId="{91A4D74C-0EA9-4ACF-8E56-2608819C0691}">
      <dgm:prSet/>
      <dgm:spPr/>
      <dgm:t>
        <a:bodyPr/>
        <a:lstStyle/>
        <a:p>
          <a:endParaRPr lang="en-US"/>
        </a:p>
      </dgm:t>
    </dgm:pt>
    <dgm:pt modelId="{BC7E997F-8DE1-4036-98E5-7573A28658C5}">
      <dgm:prSet/>
      <dgm:spPr/>
      <dgm:t>
        <a:bodyPr/>
        <a:lstStyle/>
        <a:p>
          <a:pPr>
            <a:defRPr cap="all"/>
          </a:pPr>
          <a:r>
            <a:rPr lang="pt-BR"/>
            <a:t>Identificador de expressões idiomáticas. </a:t>
          </a:r>
          <a:endParaRPr lang="en-US"/>
        </a:p>
      </dgm:t>
    </dgm:pt>
    <dgm:pt modelId="{BAFE2777-EBA4-4473-8BF3-27648A684C86}" type="parTrans" cxnId="{A839DD97-D3C2-4A12-A824-A1077A1D5D22}">
      <dgm:prSet/>
      <dgm:spPr/>
      <dgm:t>
        <a:bodyPr/>
        <a:lstStyle/>
        <a:p>
          <a:endParaRPr lang="en-US"/>
        </a:p>
      </dgm:t>
    </dgm:pt>
    <dgm:pt modelId="{A68D8BC7-1815-4675-A144-4910FE7A180A}" type="sibTrans" cxnId="{A839DD97-D3C2-4A12-A824-A1077A1D5D22}">
      <dgm:prSet/>
      <dgm:spPr/>
      <dgm:t>
        <a:bodyPr/>
        <a:lstStyle/>
        <a:p>
          <a:endParaRPr lang="en-US"/>
        </a:p>
      </dgm:t>
    </dgm:pt>
    <dgm:pt modelId="{A06FF83D-12D0-493F-A244-86BCE343A181}">
      <dgm:prSet/>
      <dgm:spPr/>
      <dgm:t>
        <a:bodyPr/>
        <a:lstStyle/>
        <a:p>
          <a:pPr>
            <a:defRPr cap="all"/>
          </a:pPr>
          <a:r>
            <a:rPr lang="pt-BR"/>
            <a:t>Análise de programa. </a:t>
          </a:r>
          <a:endParaRPr lang="en-US"/>
        </a:p>
      </dgm:t>
    </dgm:pt>
    <dgm:pt modelId="{50994E94-5DC6-4381-82D3-E7E36C905225}" type="parTrans" cxnId="{ED60BC12-EDB3-4BCD-82AE-BD97096B4747}">
      <dgm:prSet/>
      <dgm:spPr/>
      <dgm:t>
        <a:bodyPr/>
        <a:lstStyle/>
        <a:p>
          <a:endParaRPr lang="en-US"/>
        </a:p>
      </dgm:t>
    </dgm:pt>
    <dgm:pt modelId="{3965B0C4-CADB-481C-BF2F-A246C9B1514D}" type="sibTrans" cxnId="{ED60BC12-EDB3-4BCD-82AE-BD97096B4747}">
      <dgm:prSet/>
      <dgm:spPr/>
      <dgm:t>
        <a:bodyPr/>
        <a:lstStyle/>
        <a:p>
          <a:endParaRPr lang="en-US"/>
        </a:p>
      </dgm:t>
    </dgm:pt>
    <dgm:pt modelId="{EF096EF1-B0E6-4E8A-AB11-4B8E9C34F69F}">
      <dgm:prSet/>
      <dgm:spPr/>
      <dgm:t>
        <a:bodyPr/>
        <a:lstStyle/>
        <a:p>
          <a:pPr>
            <a:defRPr cap="all"/>
          </a:pPr>
          <a:r>
            <a:rPr lang="pt-BR"/>
            <a:t>Análise de fluxo de dados. </a:t>
          </a:r>
          <a:endParaRPr lang="en-US"/>
        </a:p>
      </dgm:t>
    </dgm:pt>
    <dgm:pt modelId="{E0DC5107-0D38-45BB-BA49-CA04579728BB}" type="parTrans" cxnId="{95CE3A93-3930-4946-8634-59A72DE352B8}">
      <dgm:prSet/>
      <dgm:spPr/>
      <dgm:t>
        <a:bodyPr/>
        <a:lstStyle/>
        <a:p>
          <a:endParaRPr lang="en-US"/>
        </a:p>
      </dgm:t>
    </dgm:pt>
    <dgm:pt modelId="{B48491BF-193F-4CB6-9DD5-5E577D9487B7}" type="sibTrans" cxnId="{95CE3A93-3930-4946-8634-59A72DE352B8}">
      <dgm:prSet/>
      <dgm:spPr/>
      <dgm:t>
        <a:bodyPr/>
        <a:lstStyle/>
        <a:p>
          <a:endParaRPr lang="en-US"/>
        </a:p>
      </dgm:t>
    </dgm:pt>
    <dgm:pt modelId="{88E0A7CF-AB78-402E-AAFD-58C744A5134E}">
      <dgm:prSet/>
      <dgm:spPr/>
      <dgm:t>
        <a:bodyPr/>
        <a:lstStyle/>
        <a:p>
          <a:pPr>
            <a:defRPr cap="all"/>
          </a:pPr>
          <a:r>
            <a:rPr lang="pt-BR"/>
            <a:t>Análise de tipos. </a:t>
          </a:r>
          <a:endParaRPr lang="en-US"/>
        </a:p>
      </dgm:t>
    </dgm:pt>
    <dgm:pt modelId="{D88708E4-E7B4-4733-B4FE-1C3CEEBADA08}" type="parTrans" cxnId="{4CDA25ED-D657-4051-9C6E-458EDF45B058}">
      <dgm:prSet/>
      <dgm:spPr/>
      <dgm:t>
        <a:bodyPr/>
        <a:lstStyle/>
        <a:p>
          <a:endParaRPr lang="en-US"/>
        </a:p>
      </dgm:t>
    </dgm:pt>
    <dgm:pt modelId="{427B1CE4-C0F1-4CFD-9C2E-D9332FD17FDA}" type="sibTrans" cxnId="{4CDA25ED-D657-4051-9C6E-458EDF45B058}">
      <dgm:prSet/>
      <dgm:spPr/>
      <dgm:t>
        <a:bodyPr/>
        <a:lstStyle/>
        <a:p>
          <a:endParaRPr lang="en-US"/>
        </a:p>
      </dgm:t>
    </dgm:pt>
    <dgm:pt modelId="{7C26DF21-8403-4EA0-BA6D-036F23F3E913}">
      <dgm:prSet/>
      <dgm:spPr/>
      <dgm:t>
        <a:bodyPr/>
        <a:lstStyle/>
        <a:p>
          <a:pPr>
            <a:defRPr cap="all"/>
          </a:pPr>
          <a:r>
            <a:rPr lang="pt-BR"/>
            <a:t>Estruturação. </a:t>
          </a:r>
          <a:endParaRPr lang="en-US"/>
        </a:p>
      </dgm:t>
    </dgm:pt>
    <dgm:pt modelId="{F6D2F1E5-C30E-41BC-845B-948A0F1E0CDA}" type="parTrans" cxnId="{162D8E35-CB00-43D3-82C0-C1C7B472F8EE}">
      <dgm:prSet/>
      <dgm:spPr/>
      <dgm:t>
        <a:bodyPr/>
        <a:lstStyle/>
        <a:p>
          <a:endParaRPr lang="en-US"/>
        </a:p>
      </dgm:t>
    </dgm:pt>
    <dgm:pt modelId="{93799033-D13F-494A-87E1-200D06340434}" type="sibTrans" cxnId="{162D8E35-CB00-43D3-82C0-C1C7B472F8EE}">
      <dgm:prSet/>
      <dgm:spPr/>
      <dgm:t>
        <a:bodyPr/>
        <a:lstStyle/>
        <a:p>
          <a:endParaRPr lang="en-US"/>
        </a:p>
      </dgm:t>
    </dgm:pt>
    <dgm:pt modelId="{0EA4EFAC-7647-49FB-8742-324FD84DE29C}">
      <dgm:prSet/>
      <dgm:spPr/>
      <dgm:t>
        <a:bodyPr/>
        <a:lstStyle/>
        <a:p>
          <a:pPr>
            <a:defRPr cap="all"/>
          </a:pPr>
          <a:r>
            <a:rPr lang="pt-BR"/>
            <a:t>Geração de código. </a:t>
          </a:r>
          <a:endParaRPr lang="en-US"/>
        </a:p>
      </dgm:t>
    </dgm:pt>
    <dgm:pt modelId="{88607414-0CA6-47FA-93EA-DC5F2C3B8A8B}" type="parTrans" cxnId="{58A06814-7333-4EF0-BE38-4073007DCDAF}">
      <dgm:prSet/>
      <dgm:spPr/>
      <dgm:t>
        <a:bodyPr/>
        <a:lstStyle/>
        <a:p>
          <a:endParaRPr lang="en-US"/>
        </a:p>
      </dgm:t>
    </dgm:pt>
    <dgm:pt modelId="{4290B57B-23C5-46CE-97A5-1F136E8D18CC}" type="sibTrans" cxnId="{58A06814-7333-4EF0-BE38-4073007DCDAF}">
      <dgm:prSet/>
      <dgm:spPr/>
      <dgm:t>
        <a:bodyPr/>
        <a:lstStyle/>
        <a:p>
          <a:endParaRPr lang="en-US"/>
        </a:p>
      </dgm:t>
    </dgm:pt>
    <dgm:pt modelId="{6538FD5A-CE4D-4EAB-98A7-9336BCBAB679}" type="pres">
      <dgm:prSet presAssocID="{39887741-C690-4E05-8076-68F67BD90671}" presName="root" presStyleCnt="0">
        <dgm:presLayoutVars>
          <dgm:dir/>
          <dgm:resizeHandles val="exact"/>
        </dgm:presLayoutVars>
      </dgm:prSet>
      <dgm:spPr/>
    </dgm:pt>
    <dgm:pt modelId="{1EA7FE90-EF58-430C-8ACB-469C0E66F0ED}" type="pres">
      <dgm:prSet presAssocID="{0C066651-983B-4292-BF1F-3626F58BAC97}" presName="compNode" presStyleCnt="0"/>
      <dgm:spPr/>
    </dgm:pt>
    <dgm:pt modelId="{30280967-9522-403F-B1D6-8116FC0C3D39}" type="pres">
      <dgm:prSet presAssocID="{0C066651-983B-4292-BF1F-3626F58BAC97}" presName="iconBgRect" presStyleLbl="bgShp" presStyleIdx="0" presStyleCnt="8"/>
      <dgm:spPr/>
    </dgm:pt>
    <dgm:pt modelId="{FD0EDDD8-5B18-4EE8-9536-68C3405AAAE5}" type="pres">
      <dgm:prSet presAssocID="{0C066651-983B-4292-BF1F-3626F58BAC97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ttery Charging"/>
        </a:ext>
      </dgm:extLst>
    </dgm:pt>
    <dgm:pt modelId="{5B5F0906-DC45-4953-988F-1A5CA10575F1}" type="pres">
      <dgm:prSet presAssocID="{0C066651-983B-4292-BF1F-3626F58BAC97}" presName="spaceRect" presStyleCnt="0"/>
      <dgm:spPr/>
    </dgm:pt>
    <dgm:pt modelId="{B982946E-D7FB-41BF-9C6D-C4147F9D5933}" type="pres">
      <dgm:prSet presAssocID="{0C066651-983B-4292-BF1F-3626F58BAC97}" presName="textRect" presStyleLbl="revTx" presStyleIdx="0" presStyleCnt="8">
        <dgm:presLayoutVars>
          <dgm:chMax val="1"/>
          <dgm:chPref val="1"/>
        </dgm:presLayoutVars>
      </dgm:prSet>
      <dgm:spPr/>
    </dgm:pt>
    <dgm:pt modelId="{B5943407-29AC-4F3D-B1DA-361763560EA9}" type="pres">
      <dgm:prSet presAssocID="{2A38E727-CCAE-45E6-BDE1-5ADF03ED787A}" presName="sibTrans" presStyleCnt="0"/>
      <dgm:spPr/>
    </dgm:pt>
    <dgm:pt modelId="{4C092BEC-CAD9-4386-90E1-C7390FD632C2}" type="pres">
      <dgm:prSet presAssocID="{EB28F146-76A3-4A1E-90AC-9AC63D863F7B}" presName="compNode" presStyleCnt="0"/>
      <dgm:spPr/>
    </dgm:pt>
    <dgm:pt modelId="{9A0B3EEC-1443-48CB-A538-D495A9E6294E}" type="pres">
      <dgm:prSet presAssocID="{EB28F146-76A3-4A1E-90AC-9AC63D863F7B}" presName="iconBgRect" presStyleLbl="bgShp" presStyleIdx="1" presStyleCnt="8"/>
      <dgm:spPr/>
    </dgm:pt>
    <dgm:pt modelId="{9CF2014A-4071-4EDE-8769-55421315D83C}" type="pres">
      <dgm:prSet presAssocID="{EB28F146-76A3-4A1E-90AC-9AC63D863F7B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ões"/>
        </a:ext>
      </dgm:extLst>
    </dgm:pt>
    <dgm:pt modelId="{B5D12F3A-D955-4348-BFB3-2AEA82133B88}" type="pres">
      <dgm:prSet presAssocID="{EB28F146-76A3-4A1E-90AC-9AC63D863F7B}" presName="spaceRect" presStyleCnt="0"/>
      <dgm:spPr/>
    </dgm:pt>
    <dgm:pt modelId="{C101C4BF-142B-4C95-AB48-B89CE7FBDA99}" type="pres">
      <dgm:prSet presAssocID="{EB28F146-76A3-4A1E-90AC-9AC63D863F7B}" presName="textRect" presStyleLbl="revTx" presStyleIdx="1" presStyleCnt="8">
        <dgm:presLayoutVars>
          <dgm:chMax val="1"/>
          <dgm:chPref val="1"/>
        </dgm:presLayoutVars>
      </dgm:prSet>
      <dgm:spPr/>
    </dgm:pt>
    <dgm:pt modelId="{2576D79A-4D06-4C21-9A95-50D52F5D00EA}" type="pres">
      <dgm:prSet presAssocID="{0351C302-E260-4D1E-9102-605653EE2269}" presName="sibTrans" presStyleCnt="0"/>
      <dgm:spPr/>
    </dgm:pt>
    <dgm:pt modelId="{90D9878E-ED9F-4F88-A0FD-8AB5649DC5C3}" type="pres">
      <dgm:prSet presAssocID="{BC7E997F-8DE1-4036-98E5-7573A28658C5}" presName="compNode" presStyleCnt="0"/>
      <dgm:spPr/>
    </dgm:pt>
    <dgm:pt modelId="{1E543DAC-9983-4873-8340-E72E21312C21}" type="pres">
      <dgm:prSet presAssocID="{BC7E997F-8DE1-4036-98E5-7573A28658C5}" presName="iconBgRect" presStyleLbl="bgShp" presStyleIdx="2" presStyleCnt="8"/>
      <dgm:spPr/>
    </dgm:pt>
    <dgm:pt modelId="{0E8A3639-EDBE-42B0-BC29-F23BDC92CE50}" type="pres">
      <dgm:prSet presAssocID="{BC7E997F-8DE1-4036-98E5-7573A28658C5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C12C4413-8F75-42FD-B1E8-880EA048B8F8}" type="pres">
      <dgm:prSet presAssocID="{BC7E997F-8DE1-4036-98E5-7573A28658C5}" presName="spaceRect" presStyleCnt="0"/>
      <dgm:spPr/>
    </dgm:pt>
    <dgm:pt modelId="{CDC21587-4A1A-45E9-92BA-9920A1C8CFDE}" type="pres">
      <dgm:prSet presAssocID="{BC7E997F-8DE1-4036-98E5-7573A28658C5}" presName="textRect" presStyleLbl="revTx" presStyleIdx="2" presStyleCnt="8">
        <dgm:presLayoutVars>
          <dgm:chMax val="1"/>
          <dgm:chPref val="1"/>
        </dgm:presLayoutVars>
      </dgm:prSet>
      <dgm:spPr/>
    </dgm:pt>
    <dgm:pt modelId="{ABDF3042-6619-45B9-9BFC-18C3DD5AFE65}" type="pres">
      <dgm:prSet presAssocID="{A68D8BC7-1815-4675-A144-4910FE7A180A}" presName="sibTrans" presStyleCnt="0"/>
      <dgm:spPr/>
    </dgm:pt>
    <dgm:pt modelId="{235E627F-32B4-451F-B13D-89DB0A2AA78D}" type="pres">
      <dgm:prSet presAssocID="{A06FF83D-12D0-493F-A244-86BCE343A181}" presName="compNode" presStyleCnt="0"/>
      <dgm:spPr/>
    </dgm:pt>
    <dgm:pt modelId="{63CD3C4A-1B51-412C-87C6-B4981C304D10}" type="pres">
      <dgm:prSet presAssocID="{A06FF83D-12D0-493F-A244-86BCE343A181}" presName="iconBgRect" presStyleLbl="bgShp" presStyleIdx="3" presStyleCnt="8"/>
      <dgm:spPr/>
    </dgm:pt>
    <dgm:pt modelId="{D599B2C0-DFF2-484A-AB41-8CAAF436D709}" type="pres">
      <dgm:prSet presAssocID="{A06FF83D-12D0-493F-A244-86BCE343A181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BEA15D3-55FC-49FD-A6E0-1FE523CFE51A}" type="pres">
      <dgm:prSet presAssocID="{A06FF83D-12D0-493F-A244-86BCE343A181}" presName="spaceRect" presStyleCnt="0"/>
      <dgm:spPr/>
    </dgm:pt>
    <dgm:pt modelId="{E5AE3024-FE9F-434C-836C-34C39BB9A20E}" type="pres">
      <dgm:prSet presAssocID="{A06FF83D-12D0-493F-A244-86BCE343A181}" presName="textRect" presStyleLbl="revTx" presStyleIdx="3" presStyleCnt="8">
        <dgm:presLayoutVars>
          <dgm:chMax val="1"/>
          <dgm:chPref val="1"/>
        </dgm:presLayoutVars>
      </dgm:prSet>
      <dgm:spPr/>
    </dgm:pt>
    <dgm:pt modelId="{6BC4FD92-6EE1-4260-BE14-03BFDCFC71EF}" type="pres">
      <dgm:prSet presAssocID="{3965B0C4-CADB-481C-BF2F-A246C9B1514D}" presName="sibTrans" presStyleCnt="0"/>
      <dgm:spPr/>
    </dgm:pt>
    <dgm:pt modelId="{CCD16ABD-375E-4B8C-B9AE-E90B05478557}" type="pres">
      <dgm:prSet presAssocID="{EF096EF1-B0E6-4E8A-AB11-4B8E9C34F69F}" presName="compNode" presStyleCnt="0"/>
      <dgm:spPr/>
    </dgm:pt>
    <dgm:pt modelId="{3BBBFB02-146F-4FEF-905C-8D8377BCF886}" type="pres">
      <dgm:prSet presAssocID="{EF096EF1-B0E6-4E8A-AB11-4B8E9C34F69F}" presName="iconBgRect" presStyleLbl="bgShp" presStyleIdx="4" presStyleCnt="8"/>
      <dgm:spPr/>
    </dgm:pt>
    <dgm:pt modelId="{F007E8D4-B195-4A70-AAC9-9AA3BBF7E141}" type="pres">
      <dgm:prSet presAssocID="{EF096EF1-B0E6-4E8A-AB11-4B8E9C34F69F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9127D3E0-5EDD-429E-B684-956BD71F457C}" type="pres">
      <dgm:prSet presAssocID="{EF096EF1-B0E6-4E8A-AB11-4B8E9C34F69F}" presName="spaceRect" presStyleCnt="0"/>
      <dgm:spPr/>
    </dgm:pt>
    <dgm:pt modelId="{21B96177-076E-4DF9-B7F4-D2923B50CC84}" type="pres">
      <dgm:prSet presAssocID="{EF096EF1-B0E6-4E8A-AB11-4B8E9C34F69F}" presName="textRect" presStyleLbl="revTx" presStyleIdx="4" presStyleCnt="8">
        <dgm:presLayoutVars>
          <dgm:chMax val="1"/>
          <dgm:chPref val="1"/>
        </dgm:presLayoutVars>
      </dgm:prSet>
      <dgm:spPr/>
    </dgm:pt>
    <dgm:pt modelId="{FC20F56D-A4C5-472E-A297-37BCAFB7BE1A}" type="pres">
      <dgm:prSet presAssocID="{B48491BF-193F-4CB6-9DD5-5E577D9487B7}" presName="sibTrans" presStyleCnt="0"/>
      <dgm:spPr/>
    </dgm:pt>
    <dgm:pt modelId="{5696299B-22C5-4EC1-AC08-EC5195F269F6}" type="pres">
      <dgm:prSet presAssocID="{88E0A7CF-AB78-402E-AAFD-58C744A5134E}" presName="compNode" presStyleCnt="0"/>
      <dgm:spPr/>
    </dgm:pt>
    <dgm:pt modelId="{A6EDA2A0-B1BA-49EF-8EA5-BA4DEB75A2E7}" type="pres">
      <dgm:prSet presAssocID="{88E0A7CF-AB78-402E-AAFD-58C744A5134E}" presName="iconBgRect" presStyleLbl="bgShp" presStyleIdx="5" presStyleCnt="8"/>
      <dgm:spPr/>
    </dgm:pt>
    <dgm:pt modelId="{4C7A06C5-D48D-4EF3-BBCF-17172B20E6AD}" type="pres">
      <dgm:prSet presAssocID="{88E0A7CF-AB78-402E-AAFD-58C744A5134E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tísticas"/>
        </a:ext>
      </dgm:extLst>
    </dgm:pt>
    <dgm:pt modelId="{6214D42E-C1B8-42AD-90C6-8C79330CEA7D}" type="pres">
      <dgm:prSet presAssocID="{88E0A7CF-AB78-402E-AAFD-58C744A5134E}" presName="spaceRect" presStyleCnt="0"/>
      <dgm:spPr/>
    </dgm:pt>
    <dgm:pt modelId="{66A5B9F2-065E-484D-B433-9279B8A5708B}" type="pres">
      <dgm:prSet presAssocID="{88E0A7CF-AB78-402E-AAFD-58C744A5134E}" presName="textRect" presStyleLbl="revTx" presStyleIdx="5" presStyleCnt="8">
        <dgm:presLayoutVars>
          <dgm:chMax val="1"/>
          <dgm:chPref val="1"/>
        </dgm:presLayoutVars>
      </dgm:prSet>
      <dgm:spPr/>
    </dgm:pt>
    <dgm:pt modelId="{3D7A9813-A8E8-4A86-921F-CD2CDBD634D3}" type="pres">
      <dgm:prSet presAssocID="{427B1CE4-C0F1-4CFD-9C2E-D9332FD17FDA}" presName="sibTrans" presStyleCnt="0"/>
      <dgm:spPr/>
    </dgm:pt>
    <dgm:pt modelId="{5E499CBD-E6A2-44B2-8929-18BF727AA888}" type="pres">
      <dgm:prSet presAssocID="{7C26DF21-8403-4EA0-BA6D-036F23F3E913}" presName="compNode" presStyleCnt="0"/>
      <dgm:spPr/>
    </dgm:pt>
    <dgm:pt modelId="{77DD51A4-F330-4066-BF7E-3B9BBC6D0CA1}" type="pres">
      <dgm:prSet presAssocID="{7C26DF21-8403-4EA0-BA6D-036F23F3E913}" presName="iconBgRect" presStyleLbl="bgShp" presStyleIdx="6" presStyleCnt="8"/>
      <dgm:spPr/>
    </dgm:pt>
    <dgm:pt modelId="{DCA4771A-2368-45B0-BFCE-72D765170ED3}" type="pres">
      <dgm:prSet presAssocID="{7C26DF21-8403-4EA0-BA6D-036F23F3E913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quia"/>
        </a:ext>
      </dgm:extLst>
    </dgm:pt>
    <dgm:pt modelId="{8A1B7FCC-5BA9-4CAB-850B-7D841818FFDD}" type="pres">
      <dgm:prSet presAssocID="{7C26DF21-8403-4EA0-BA6D-036F23F3E913}" presName="spaceRect" presStyleCnt="0"/>
      <dgm:spPr/>
    </dgm:pt>
    <dgm:pt modelId="{53692DDC-D38F-4F8B-9DFB-A7B802E356C5}" type="pres">
      <dgm:prSet presAssocID="{7C26DF21-8403-4EA0-BA6D-036F23F3E913}" presName="textRect" presStyleLbl="revTx" presStyleIdx="6" presStyleCnt="8">
        <dgm:presLayoutVars>
          <dgm:chMax val="1"/>
          <dgm:chPref val="1"/>
        </dgm:presLayoutVars>
      </dgm:prSet>
      <dgm:spPr/>
    </dgm:pt>
    <dgm:pt modelId="{D24E66B9-5CDA-4BDC-AA99-928AAD201D81}" type="pres">
      <dgm:prSet presAssocID="{93799033-D13F-494A-87E1-200D06340434}" presName="sibTrans" presStyleCnt="0"/>
      <dgm:spPr/>
    </dgm:pt>
    <dgm:pt modelId="{CE5D047D-F3D0-410F-B0D5-AF61C9677073}" type="pres">
      <dgm:prSet presAssocID="{0EA4EFAC-7647-49FB-8742-324FD84DE29C}" presName="compNode" presStyleCnt="0"/>
      <dgm:spPr/>
    </dgm:pt>
    <dgm:pt modelId="{56179FA0-3132-4507-A13A-CEB7B6692B42}" type="pres">
      <dgm:prSet presAssocID="{0EA4EFAC-7647-49FB-8742-324FD84DE29C}" presName="iconBgRect" presStyleLbl="bgShp" presStyleIdx="7" presStyleCnt="8"/>
      <dgm:spPr/>
    </dgm:pt>
    <dgm:pt modelId="{02B00AA7-E68F-4282-96FF-228BDBA67776}" type="pres">
      <dgm:prSet presAssocID="{0EA4EFAC-7647-49FB-8742-324FD84DE29C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9EBAC3E-AD25-4311-AB0A-F0B42D5F5CD3}" type="pres">
      <dgm:prSet presAssocID="{0EA4EFAC-7647-49FB-8742-324FD84DE29C}" presName="spaceRect" presStyleCnt="0"/>
      <dgm:spPr/>
    </dgm:pt>
    <dgm:pt modelId="{63943C40-44CE-4C98-B442-5A35A9D92A70}" type="pres">
      <dgm:prSet presAssocID="{0EA4EFAC-7647-49FB-8742-324FD84DE29C}" presName="textRect" presStyleLbl="revTx" presStyleIdx="7" presStyleCnt="8">
        <dgm:presLayoutVars>
          <dgm:chMax val="1"/>
          <dgm:chPref val="1"/>
        </dgm:presLayoutVars>
      </dgm:prSet>
      <dgm:spPr/>
    </dgm:pt>
  </dgm:ptLst>
  <dgm:cxnLst>
    <dgm:cxn modelId="{C3552103-65D1-4901-B7DF-700BB0A374E9}" type="presOf" srcId="{EB28F146-76A3-4A1E-90AC-9AC63D863F7B}" destId="{C101C4BF-142B-4C95-AB48-B89CE7FBDA99}" srcOrd="0" destOrd="0" presId="urn:microsoft.com/office/officeart/2018/5/layout/IconCircleLabelList"/>
    <dgm:cxn modelId="{ED60BC12-EDB3-4BCD-82AE-BD97096B4747}" srcId="{39887741-C690-4E05-8076-68F67BD90671}" destId="{A06FF83D-12D0-493F-A244-86BCE343A181}" srcOrd="3" destOrd="0" parTransId="{50994E94-5DC6-4381-82D3-E7E36C905225}" sibTransId="{3965B0C4-CADB-481C-BF2F-A246C9B1514D}"/>
    <dgm:cxn modelId="{B6741B14-A7BF-48C4-914E-CCCAC56DA925}" type="presOf" srcId="{BC7E997F-8DE1-4036-98E5-7573A28658C5}" destId="{CDC21587-4A1A-45E9-92BA-9920A1C8CFDE}" srcOrd="0" destOrd="0" presId="urn:microsoft.com/office/officeart/2018/5/layout/IconCircleLabelList"/>
    <dgm:cxn modelId="{58A06814-7333-4EF0-BE38-4073007DCDAF}" srcId="{39887741-C690-4E05-8076-68F67BD90671}" destId="{0EA4EFAC-7647-49FB-8742-324FD84DE29C}" srcOrd="7" destOrd="0" parTransId="{88607414-0CA6-47FA-93EA-DC5F2C3B8A8B}" sibTransId="{4290B57B-23C5-46CE-97A5-1F136E8D18CC}"/>
    <dgm:cxn modelId="{09063A1D-9184-436D-97DF-7F6F7690496E}" type="presOf" srcId="{0EA4EFAC-7647-49FB-8742-324FD84DE29C}" destId="{63943C40-44CE-4C98-B442-5A35A9D92A70}" srcOrd="0" destOrd="0" presId="urn:microsoft.com/office/officeart/2018/5/layout/IconCircleLabelList"/>
    <dgm:cxn modelId="{B7A35F1D-4658-4EC0-98AE-C5FC3B1B9EBD}" type="presOf" srcId="{39887741-C690-4E05-8076-68F67BD90671}" destId="{6538FD5A-CE4D-4EAB-98A7-9336BCBAB679}" srcOrd="0" destOrd="0" presId="urn:microsoft.com/office/officeart/2018/5/layout/IconCircleLabelList"/>
    <dgm:cxn modelId="{BE7F372D-239B-43F3-AE84-EEA7002B83D9}" type="presOf" srcId="{EF096EF1-B0E6-4E8A-AB11-4B8E9C34F69F}" destId="{21B96177-076E-4DF9-B7F4-D2923B50CC84}" srcOrd="0" destOrd="0" presId="urn:microsoft.com/office/officeart/2018/5/layout/IconCircleLabelList"/>
    <dgm:cxn modelId="{162D8E35-CB00-43D3-82C0-C1C7B472F8EE}" srcId="{39887741-C690-4E05-8076-68F67BD90671}" destId="{7C26DF21-8403-4EA0-BA6D-036F23F3E913}" srcOrd="6" destOrd="0" parTransId="{F6D2F1E5-C30E-41BC-845B-948A0F1E0CDA}" sibTransId="{93799033-D13F-494A-87E1-200D06340434}"/>
    <dgm:cxn modelId="{91A4D74C-0EA9-4ACF-8E56-2608819C0691}" srcId="{39887741-C690-4E05-8076-68F67BD90671}" destId="{EB28F146-76A3-4A1E-90AC-9AC63D863F7B}" srcOrd="1" destOrd="0" parTransId="{358B2491-D878-4FA9-9C23-DEBBA1ACB7E9}" sibTransId="{0351C302-E260-4D1E-9102-605653EE2269}"/>
    <dgm:cxn modelId="{FE7D2E82-9850-4183-88C0-F9E5DE85BB94}" type="presOf" srcId="{A06FF83D-12D0-493F-A244-86BCE343A181}" destId="{E5AE3024-FE9F-434C-836C-34C39BB9A20E}" srcOrd="0" destOrd="0" presId="urn:microsoft.com/office/officeart/2018/5/layout/IconCircleLabelList"/>
    <dgm:cxn modelId="{00F9D085-57C3-485B-8680-AA252DF85ECC}" type="presOf" srcId="{88E0A7CF-AB78-402E-AAFD-58C744A5134E}" destId="{66A5B9F2-065E-484D-B433-9279B8A5708B}" srcOrd="0" destOrd="0" presId="urn:microsoft.com/office/officeart/2018/5/layout/IconCircleLabelList"/>
    <dgm:cxn modelId="{95CE3A93-3930-4946-8634-59A72DE352B8}" srcId="{39887741-C690-4E05-8076-68F67BD90671}" destId="{EF096EF1-B0E6-4E8A-AB11-4B8E9C34F69F}" srcOrd="4" destOrd="0" parTransId="{E0DC5107-0D38-45BB-BA49-CA04579728BB}" sibTransId="{B48491BF-193F-4CB6-9DD5-5E577D9487B7}"/>
    <dgm:cxn modelId="{A839DD97-D3C2-4A12-A824-A1077A1D5D22}" srcId="{39887741-C690-4E05-8076-68F67BD90671}" destId="{BC7E997F-8DE1-4036-98E5-7573A28658C5}" srcOrd="2" destOrd="0" parTransId="{BAFE2777-EBA4-4473-8BF3-27648A684C86}" sibTransId="{A68D8BC7-1815-4675-A144-4910FE7A180A}"/>
    <dgm:cxn modelId="{AA4183B4-25A5-4494-AE7D-FF5852AB50B6}" type="presOf" srcId="{7C26DF21-8403-4EA0-BA6D-036F23F3E913}" destId="{53692DDC-D38F-4F8B-9DFB-A7B802E356C5}" srcOrd="0" destOrd="0" presId="urn:microsoft.com/office/officeart/2018/5/layout/IconCircleLabelList"/>
    <dgm:cxn modelId="{7FAF32D6-D9EA-45ED-9E8A-6C9E21474FE5}" srcId="{39887741-C690-4E05-8076-68F67BD90671}" destId="{0C066651-983B-4292-BF1F-3626F58BAC97}" srcOrd="0" destOrd="0" parTransId="{FA12A32D-7DF8-4CFE-A64A-DB3FE9948880}" sibTransId="{2A38E727-CCAE-45E6-BDE1-5ADF03ED787A}"/>
    <dgm:cxn modelId="{E1001BEB-94F9-49A2-9F3F-C63D6AA9C092}" type="presOf" srcId="{0C066651-983B-4292-BF1F-3626F58BAC97}" destId="{B982946E-D7FB-41BF-9C6D-C4147F9D5933}" srcOrd="0" destOrd="0" presId="urn:microsoft.com/office/officeart/2018/5/layout/IconCircleLabelList"/>
    <dgm:cxn modelId="{4CDA25ED-D657-4051-9C6E-458EDF45B058}" srcId="{39887741-C690-4E05-8076-68F67BD90671}" destId="{88E0A7CF-AB78-402E-AAFD-58C744A5134E}" srcOrd="5" destOrd="0" parTransId="{D88708E4-E7B4-4733-B4FE-1C3CEEBADA08}" sibTransId="{427B1CE4-C0F1-4CFD-9C2E-D9332FD17FDA}"/>
    <dgm:cxn modelId="{931A75F2-7627-4517-8E86-036F6BB330C8}" type="presParOf" srcId="{6538FD5A-CE4D-4EAB-98A7-9336BCBAB679}" destId="{1EA7FE90-EF58-430C-8ACB-469C0E66F0ED}" srcOrd="0" destOrd="0" presId="urn:microsoft.com/office/officeart/2018/5/layout/IconCircleLabelList"/>
    <dgm:cxn modelId="{3D1666B8-782E-4B28-936B-CB48ABC0A049}" type="presParOf" srcId="{1EA7FE90-EF58-430C-8ACB-469C0E66F0ED}" destId="{30280967-9522-403F-B1D6-8116FC0C3D39}" srcOrd="0" destOrd="0" presId="urn:microsoft.com/office/officeart/2018/5/layout/IconCircleLabelList"/>
    <dgm:cxn modelId="{B23076BB-79B7-4D18-AC3C-1B74BF00905D}" type="presParOf" srcId="{1EA7FE90-EF58-430C-8ACB-469C0E66F0ED}" destId="{FD0EDDD8-5B18-4EE8-9536-68C3405AAAE5}" srcOrd="1" destOrd="0" presId="urn:microsoft.com/office/officeart/2018/5/layout/IconCircleLabelList"/>
    <dgm:cxn modelId="{09F64F8B-CE24-4328-8304-BC7B89961906}" type="presParOf" srcId="{1EA7FE90-EF58-430C-8ACB-469C0E66F0ED}" destId="{5B5F0906-DC45-4953-988F-1A5CA10575F1}" srcOrd="2" destOrd="0" presId="urn:microsoft.com/office/officeart/2018/5/layout/IconCircleLabelList"/>
    <dgm:cxn modelId="{0B8FA694-97ED-4DD4-A6F6-508AC8302883}" type="presParOf" srcId="{1EA7FE90-EF58-430C-8ACB-469C0E66F0ED}" destId="{B982946E-D7FB-41BF-9C6D-C4147F9D5933}" srcOrd="3" destOrd="0" presId="urn:microsoft.com/office/officeart/2018/5/layout/IconCircleLabelList"/>
    <dgm:cxn modelId="{68AAAEAC-28B3-4E73-936C-5B4B436F4A4C}" type="presParOf" srcId="{6538FD5A-CE4D-4EAB-98A7-9336BCBAB679}" destId="{B5943407-29AC-4F3D-B1DA-361763560EA9}" srcOrd="1" destOrd="0" presId="urn:microsoft.com/office/officeart/2018/5/layout/IconCircleLabelList"/>
    <dgm:cxn modelId="{25E8ED38-3733-42DA-9BDE-1520F681F123}" type="presParOf" srcId="{6538FD5A-CE4D-4EAB-98A7-9336BCBAB679}" destId="{4C092BEC-CAD9-4386-90E1-C7390FD632C2}" srcOrd="2" destOrd="0" presId="urn:microsoft.com/office/officeart/2018/5/layout/IconCircleLabelList"/>
    <dgm:cxn modelId="{A327B74B-8172-4C83-A3CB-E82BB62EF6CE}" type="presParOf" srcId="{4C092BEC-CAD9-4386-90E1-C7390FD632C2}" destId="{9A0B3EEC-1443-48CB-A538-D495A9E6294E}" srcOrd="0" destOrd="0" presId="urn:microsoft.com/office/officeart/2018/5/layout/IconCircleLabelList"/>
    <dgm:cxn modelId="{CC5ED7CC-2F34-4C71-A450-2257F327E7BD}" type="presParOf" srcId="{4C092BEC-CAD9-4386-90E1-C7390FD632C2}" destId="{9CF2014A-4071-4EDE-8769-55421315D83C}" srcOrd="1" destOrd="0" presId="urn:microsoft.com/office/officeart/2018/5/layout/IconCircleLabelList"/>
    <dgm:cxn modelId="{56CCDB99-B14C-4E4B-9CB4-1E31284E9AFB}" type="presParOf" srcId="{4C092BEC-CAD9-4386-90E1-C7390FD632C2}" destId="{B5D12F3A-D955-4348-BFB3-2AEA82133B88}" srcOrd="2" destOrd="0" presId="urn:microsoft.com/office/officeart/2018/5/layout/IconCircleLabelList"/>
    <dgm:cxn modelId="{EEEF857C-AE8F-4767-A176-5C8F2C564393}" type="presParOf" srcId="{4C092BEC-CAD9-4386-90E1-C7390FD632C2}" destId="{C101C4BF-142B-4C95-AB48-B89CE7FBDA99}" srcOrd="3" destOrd="0" presId="urn:microsoft.com/office/officeart/2018/5/layout/IconCircleLabelList"/>
    <dgm:cxn modelId="{7292994B-3722-4B63-992C-260205360ACA}" type="presParOf" srcId="{6538FD5A-CE4D-4EAB-98A7-9336BCBAB679}" destId="{2576D79A-4D06-4C21-9A95-50D52F5D00EA}" srcOrd="3" destOrd="0" presId="urn:microsoft.com/office/officeart/2018/5/layout/IconCircleLabelList"/>
    <dgm:cxn modelId="{B8824783-8D97-4A86-8D97-2B0DCACBAF2E}" type="presParOf" srcId="{6538FD5A-CE4D-4EAB-98A7-9336BCBAB679}" destId="{90D9878E-ED9F-4F88-A0FD-8AB5649DC5C3}" srcOrd="4" destOrd="0" presId="urn:microsoft.com/office/officeart/2018/5/layout/IconCircleLabelList"/>
    <dgm:cxn modelId="{0EADC25C-90C9-4F2A-A593-9B6D763AB263}" type="presParOf" srcId="{90D9878E-ED9F-4F88-A0FD-8AB5649DC5C3}" destId="{1E543DAC-9983-4873-8340-E72E21312C21}" srcOrd="0" destOrd="0" presId="urn:microsoft.com/office/officeart/2018/5/layout/IconCircleLabelList"/>
    <dgm:cxn modelId="{CAF59C55-66B8-4F4A-B79E-C272E8B4CF75}" type="presParOf" srcId="{90D9878E-ED9F-4F88-A0FD-8AB5649DC5C3}" destId="{0E8A3639-EDBE-42B0-BC29-F23BDC92CE50}" srcOrd="1" destOrd="0" presId="urn:microsoft.com/office/officeart/2018/5/layout/IconCircleLabelList"/>
    <dgm:cxn modelId="{F5F93EE3-BD63-49A1-B5E8-B402752A037E}" type="presParOf" srcId="{90D9878E-ED9F-4F88-A0FD-8AB5649DC5C3}" destId="{C12C4413-8F75-42FD-B1E8-880EA048B8F8}" srcOrd="2" destOrd="0" presId="urn:microsoft.com/office/officeart/2018/5/layout/IconCircleLabelList"/>
    <dgm:cxn modelId="{370494AE-625B-45CF-AB65-4ADCF57A9DD6}" type="presParOf" srcId="{90D9878E-ED9F-4F88-A0FD-8AB5649DC5C3}" destId="{CDC21587-4A1A-45E9-92BA-9920A1C8CFDE}" srcOrd="3" destOrd="0" presId="urn:microsoft.com/office/officeart/2018/5/layout/IconCircleLabelList"/>
    <dgm:cxn modelId="{283A032A-55AB-4974-8F1E-BB9745F1EC1E}" type="presParOf" srcId="{6538FD5A-CE4D-4EAB-98A7-9336BCBAB679}" destId="{ABDF3042-6619-45B9-9BFC-18C3DD5AFE65}" srcOrd="5" destOrd="0" presId="urn:microsoft.com/office/officeart/2018/5/layout/IconCircleLabelList"/>
    <dgm:cxn modelId="{96CC4E5D-4491-4764-840A-F6D6CAFC7706}" type="presParOf" srcId="{6538FD5A-CE4D-4EAB-98A7-9336BCBAB679}" destId="{235E627F-32B4-451F-B13D-89DB0A2AA78D}" srcOrd="6" destOrd="0" presId="urn:microsoft.com/office/officeart/2018/5/layout/IconCircleLabelList"/>
    <dgm:cxn modelId="{2208A1EE-9F94-4171-8951-C18177F7BB4E}" type="presParOf" srcId="{235E627F-32B4-451F-B13D-89DB0A2AA78D}" destId="{63CD3C4A-1B51-412C-87C6-B4981C304D10}" srcOrd="0" destOrd="0" presId="urn:microsoft.com/office/officeart/2018/5/layout/IconCircleLabelList"/>
    <dgm:cxn modelId="{41E85A9C-96D1-47B8-B4FB-F53CFD76386D}" type="presParOf" srcId="{235E627F-32B4-451F-B13D-89DB0A2AA78D}" destId="{D599B2C0-DFF2-484A-AB41-8CAAF436D709}" srcOrd="1" destOrd="0" presId="urn:microsoft.com/office/officeart/2018/5/layout/IconCircleLabelList"/>
    <dgm:cxn modelId="{0968925A-B2BB-45CF-8BF6-9A7ABCB8AFA2}" type="presParOf" srcId="{235E627F-32B4-451F-B13D-89DB0A2AA78D}" destId="{BBEA15D3-55FC-49FD-A6E0-1FE523CFE51A}" srcOrd="2" destOrd="0" presId="urn:microsoft.com/office/officeart/2018/5/layout/IconCircleLabelList"/>
    <dgm:cxn modelId="{4211E53D-0739-4347-A973-1FCE71438C93}" type="presParOf" srcId="{235E627F-32B4-451F-B13D-89DB0A2AA78D}" destId="{E5AE3024-FE9F-434C-836C-34C39BB9A20E}" srcOrd="3" destOrd="0" presId="urn:microsoft.com/office/officeart/2018/5/layout/IconCircleLabelList"/>
    <dgm:cxn modelId="{3BC569D6-B772-474A-AF8A-E67D611B27F2}" type="presParOf" srcId="{6538FD5A-CE4D-4EAB-98A7-9336BCBAB679}" destId="{6BC4FD92-6EE1-4260-BE14-03BFDCFC71EF}" srcOrd="7" destOrd="0" presId="urn:microsoft.com/office/officeart/2018/5/layout/IconCircleLabelList"/>
    <dgm:cxn modelId="{7EDAB257-0991-44BF-8647-B0DF63C31165}" type="presParOf" srcId="{6538FD5A-CE4D-4EAB-98A7-9336BCBAB679}" destId="{CCD16ABD-375E-4B8C-B9AE-E90B05478557}" srcOrd="8" destOrd="0" presId="urn:microsoft.com/office/officeart/2018/5/layout/IconCircleLabelList"/>
    <dgm:cxn modelId="{ED7CDBCF-922A-4585-BED9-983BA5451B4C}" type="presParOf" srcId="{CCD16ABD-375E-4B8C-B9AE-E90B05478557}" destId="{3BBBFB02-146F-4FEF-905C-8D8377BCF886}" srcOrd="0" destOrd="0" presId="urn:microsoft.com/office/officeart/2018/5/layout/IconCircleLabelList"/>
    <dgm:cxn modelId="{1D37DF44-2AF4-4B5D-9C09-5546597BD815}" type="presParOf" srcId="{CCD16ABD-375E-4B8C-B9AE-E90B05478557}" destId="{F007E8D4-B195-4A70-AAC9-9AA3BBF7E141}" srcOrd="1" destOrd="0" presId="urn:microsoft.com/office/officeart/2018/5/layout/IconCircleLabelList"/>
    <dgm:cxn modelId="{8AAF96D9-86BB-4F27-B6A4-E20391D2F4E8}" type="presParOf" srcId="{CCD16ABD-375E-4B8C-B9AE-E90B05478557}" destId="{9127D3E0-5EDD-429E-B684-956BD71F457C}" srcOrd="2" destOrd="0" presId="urn:microsoft.com/office/officeart/2018/5/layout/IconCircleLabelList"/>
    <dgm:cxn modelId="{74494083-3E60-49E1-84DE-62FDD4AD0CC3}" type="presParOf" srcId="{CCD16ABD-375E-4B8C-B9AE-E90B05478557}" destId="{21B96177-076E-4DF9-B7F4-D2923B50CC84}" srcOrd="3" destOrd="0" presId="urn:microsoft.com/office/officeart/2018/5/layout/IconCircleLabelList"/>
    <dgm:cxn modelId="{3A841598-5F32-4EDE-A103-BEED53FA674B}" type="presParOf" srcId="{6538FD5A-CE4D-4EAB-98A7-9336BCBAB679}" destId="{FC20F56D-A4C5-472E-A297-37BCAFB7BE1A}" srcOrd="9" destOrd="0" presId="urn:microsoft.com/office/officeart/2018/5/layout/IconCircleLabelList"/>
    <dgm:cxn modelId="{D735CC9F-A77B-4350-B35C-FA36F65CA745}" type="presParOf" srcId="{6538FD5A-CE4D-4EAB-98A7-9336BCBAB679}" destId="{5696299B-22C5-4EC1-AC08-EC5195F269F6}" srcOrd="10" destOrd="0" presId="urn:microsoft.com/office/officeart/2018/5/layout/IconCircleLabelList"/>
    <dgm:cxn modelId="{2CDABD50-C97D-42F1-AE67-E9A15EC5E74E}" type="presParOf" srcId="{5696299B-22C5-4EC1-AC08-EC5195F269F6}" destId="{A6EDA2A0-B1BA-49EF-8EA5-BA4DEB75A2E7}" srcOrd="0" destOrd="0" presId="urn:microsoft.com/office/officeart/2018/5/layout/IconCircleLabelList"/>
    <dgm:cxn modelId="{E6217F71-1595-468A-8F1E-0F8275B742C6}" type="presParOf" srcId="{5696299B-22C5-4EC1-AC08-EC5195F269F6}" destId="{4C7A06C5-D48D-4EF3-BBCF-17172B20E6AD}" srcOrd="1" destOrd="0" presId="urn:microsoft.com/office/officeart/2018/5/layout/IconCircleLabelList"/>
    <dgm:cxn modelId="{B80945C5-4FD8-4F00-A734-80327326A7A9}" type="presParOf" srcId="{5696299B-22C5-4EC1-AC08-EC5195F269F6}" destId="{6214D42E-C1B8-42AD-90C6-8C79330CEA7D}" srcOrd="2" destOrd="0" presId="urn:microsoft.com/office/officeart/2018/5/layout/IconCircleLabelList"/>
    <dgm:cxn modelId="{4CEC8BC9-155F-464E-BC69-85ACEA3F1299}" type="presParOf" srcId="{5696299B-22C5-4EC1-AC08-EC5195F269F6}" destId="{66A5B9F2-065E-484D-B433-9279B8A5708B}" srcOrd="3" destOrd="0" presId="urn:microsoft.com/office/officeart/2018/5/layout/IconCircleLabelList"/>
    <dgm:cxn modelId="{47BCE46A-5173-45E6-9ECC-B15B04AA10E0}" type="presParOf" srcId="{6538FD5A-CE4D-4EAB-98A7-9336BCBAB679}" destId="{3D7A9813-A8E8-4A86-921F-CD2CDBD634D3}" srcOrd="11" destOrd="0" presId="urn:microsoft.com/office/officeart/2018/5/layout/IconCircleLabelList"/>
    <dgm:cxn modelId="{46295A68-F78F-4953-B4AD-F2F25E88DD85}" type="presParOf" srcId="{6538FD5A-CE4D-4EAB-98A7-9336BCBAB679}" destId="{5E499CBD-E6A2-44B2-8929-18BF727AA888}" srcOrd="12" destOrd="0" presId="urn:microsoft.com/office/officeart/2018/5/layout/IconCircleLabelList"/>
    <dgm:cxn modelId="{F84C1329-EB76-488B-A55D-E690A6AF83DF}" type="presParOf" srcId="{5E499CBD-E6A2-44B2-8929-18BF727AA888}" destId="{77DD51A4-F330-4066-BF7E-3B9BBC6D0CA1}" srcOrd="0" destOrd="0" presId="urn:microsoft.com/office/officeart/2018/5/layout/IconCircleLabelList"/>
    <dgm:cxn modelId="{223C5474-9153-4DFB-8FC4-E3D4AA5FB57D}" type="presParOf" srcId="{5E499CBD-E6A2-44B2-8929-18BF727AA888}" destId="{DCA4771A-2368-45B0-BFCE-72D765170ED3}" srcOrd="1" destOrd="0" presId="urn:microsoft.com/office/officeart/2018/5/layout/IconCircleLabelList"/>
    <dgm:cxn modelId="{CAC105FF-38DE-478D-9B74-23CC5890CA12}" type="presParOf" srcId="{5E499CBD-E6A2-44B2-8929-18BF727AA888}" destId="{8A1B7FCC-5BA9-4CAB-850B-7D841818FFDD}" srcOrd="2" destOrd="0" presId="urn:microsoft.com/office/officeart/2018/5/layout/IconCircleLabelList"/>
    <dgm:cxn modelId="{C164B8BD-279A-414C-B345-238E6AEE62D5}" type="presParOf" srcId="{5E499CBD-E6A2-44B2-8929-18BF727AA888}" destId="{53692DDC-D38F-4F8B-9DFB-A7B802E356C5}" srcOrd="3" destOrd="0" presId="urn:microsoft.com/office/officeart/2018/5/layout/IconCircleLabelList"/>
    <dgm:cxn modelId="{59CF6588-235E-4F2D-843B-D7EB62D22E67}" type="presParOf" srcId="{6538FD5A-CE4D-4EAB-98A7-9336BCBAB679}" destId="{D24E66B9-5CDA-4BDC-AA99-928AAD201D81}" srcOrd="13" destOrd="0" presId="urn:microsoft.com/office/officeart/2018/5/layout/IconCircleLabelList"/>
    <dgm:cxn modelId="{D7335E76-5FDD-4B18-B5F9-304D7F033BBE}" type="presParOf" srcId="{6538FD5A-CE4D-4EAB-98A7-9336BCBAB679}" destId="{CE5D047D-F3D0-410F-B0D5-AF61C9677073}" srcOrd="14" destOrd="0" presId="urn:microsoft.com/office/officeart/2018/5/layout/IconCircleLabelList"/>
    <dgm:cxn modelId="{BC86F319-925A-479A-8EA3-DC358E443131}" type="presParOf" srcId="{CE5D047D-F3D0-410F-B0D5-AF61C9677073}" destId="{56179FA0-3132-4507-A13A-CEB7B6692B42}" srcOrd="0" destOrd="0" presId="urn:microsoft.com/office/officeart/2018/5/layout/IconCircleLabelList"/>
    <dgm:cxn modelId="{F042F22D-F1E6-4857-819C-21066F761BD7}" type="presParOf" srcId="{CE5D047D-F3D0-410F-B0D5-AF61C9677073}" destId="{02B00AA7-E68F-4282-96FF-228BDBA67776}" srcOrd="1" destOrd="0" presId="urn:microsoft.com/office/officeart/2018/5/layout/IconCircleLabelList"/>
    <dgm:cxn modelId="{8F9F4631-61FA-41C5-B1B3-C0DDF272F2BE}" type="presParOf" srcId="{CE5D047D-F3D0-410F-B0D5-AF61C9677073}" destId="{49EBAC3E-AD25-4311-AB0A-F0B42D5F5CD3}" srcOrd="2" destOrd="0" presId="urn:microsoft.com/office/officeart/2018/5/layout/IconCircleLabelList"/>
    <dgm:cxn modelId="{71B993C6-2F70-490A-A8A6-E018B573DD73}" type="presParOf" srcId="{CE5D047D-F3D0-410F-B0D5-AF61C9677073}" destId="{63943C40-44CE-4C98-B442-5A35A9D92A7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F3B53B-9F28-4781-BA2E-BC925BEE7DFA}">
      <dsp:nvSpPr>
        <dsp:cNvPr id="0" name=""/>
        <dsp:cNvSpPr/>
      </dsp:nvSpPr>
      <dsp:spPr>
        <a:xfrm>
          <a:off x="0" y="1659195"/>
          <a:ext cx="2100262" cy="1333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D5CC68C-189F-448F-A309-A1C28594BD56}">
      <dsp:nvSpPr>
        <dsp:cNvPr id="0" name=""/>
        <dsp:cNvSpPr/>
      </dsp:nvSpPr>
      <dsp:spPr>
        <a:xfrm>
          <a:off x="233362" y="1880889"/>
          <a:ext cx="2100262" cy="133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Tipo-S </a:t>
          </a:r>
          <a:endParaRPr lang="en-US" sz="4900" kern="1200"/>
        </a:p>
      </dsp:txBody>
      <dsp:txXfrm>
        <a:off x="272424" y="1919951"/>
        <a:ext cx="2022138" cy="1255542"/>
      </dsp:txXfrm>
    </dsp:sp>
    <dsp:sp modelId="{F8C98375-3CB9-4A14-BF38-A7E8E39188A6}">
      <dsp:nvSpPr>
        <dsp:cNvPr id="0" name=""/>
        <dsp:cNvSpPr/>
      </dsp:nvSpPr>
      <dsp:spPr>
        <a:xfrm>
          <a:off x="2566987" y="1659195"/>
          <a:ext cx="2100262" cy="1333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6E30C68-11FD-47B5-BA43-6B39DA1A4662}">
      <dsp:nvSpPr>
        <dsp:cNvPr id="0" name=""/>
        <dsp:cNvSpPr/>
      </dsp:nvSpPr>
      <dsp:spPr>
        <a:xfrm>
          <a:off x="2800350" y="1880889"/>
          <a:ext cx="2100262" cy="133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Tipo-P</a:t>
          </a:r>
          <a:endParaRPr lang="en-US" sz="4900" kern="1200"/>
        </a:p>
      </dsp:txBody>
      <dsp:txXfrm>
        <a:off x="2839412" y="1919951"/>
        <a:ext cx="2022138" cy="1255542"/>
      </dsp:txXfrm>
    </dsp:sp>
    <dsp:sp modelId="{40EF307F-6493-4C97-B709-18551E701CFB}">
      <dsp:nvSpPr>
        <dsp:cNvPr id="0" name=""/>
        <dsp:cNvSpPr/>
      </dsp:nvSpPr>
      <dsp:spPr>
        <a:xfrm>
          <a:off x="5133975" y="1659195"/>
          <a:ext cx="2100262" cy="13336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41DB8D6-3DFD-42AD-A460-31FA35070397}">
      <dsp:nvSpPr>
        <dsp:cNvPr id="0" name=""/>
        <dsp:cNvSpPr/>
      </dsp:nvSpPr>
      <dsp:spPr>
        <a:xfrm>
          <a:off x="5367337" y="1880889"/>
          <a:ext cx="2100262" cy="133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900" kern="1200"/>
            <a:t>Tipo-E</a:t>
          </a:r>
          <a:endParaRPr lang="en-US" sz="4900" kern="1200"/>
        </a:p>
      </dsp:txBody>
      <dsp:txXfrm>
        <a:off x="5406399" y="1919951"/>
        <a:ext cx="2022138" cy="1255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8C81EE-9F06-4928-A158-9BF17A31B93C}">
      <dsp:nvSpPr>
        <dsp:cNvPr id="0" name=""/>
        <dsp:cNvSpPr/>
      </dsp:nvSpPr>
      <dsp:spPr>
        <a:xfrm>
          <a:off x="0" y="37530"/>
          <a:ext cx="3657600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Corretiva</a:t>
          </a:r>
          <a:endParaRPr lang="en-US" sz="4300" kern="1200"/>
        </a:p>
      </dsp:txBody>
      <dsp:txXfrm>
        <a:off x="50347" y="87877"/>
        <a:ext cx="3556906" cy="930660"/>
      </dsp:txXfrm>
    </dsp:sp>
    <dsp:sp modelId="{AFC2DE3C-E946-405B-ACAE-FE6400DA689F}">
      <dsp:nvSpPr>
        <dsp:cNvPr id="0" name=""/>
        <dsp:cNvSpPr/>
      </dsp:nvSpPr>
      <dsp:spPr>
        <a:xfrm>
          <a:off x="0" y="1192725"/>
          <a:ext cx="3657600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Adaptativa</a:t>
          </a:r>
          <a:endParaRPr lang="en-US" sz="4300" kern="1200"/>
        </a:p>
      </dsp:txBody>
      <dsp:txXfrm>
        <a:off x="50347" y="1243072"/>
        <a:ext cx="3556906" cy="930660"/>
      </dsp:txXfrm>
    </dsp:sp>
    <dsp:sp modelId="{5235894F-AE4A-4DD2-9452-85DE9B723CC5}">
      <dsp:nvSpPr>
        <dsp:cNvPr id="0" name=""/>
        <dsp:cNvSpPr/>
      </dsp:nvSpPr>
      <dsp:spPr>
        <a:xfrm>
          <a:off x="0" y="2347920"/>
          <a:ext cx="3657600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Perfectiva</a:t>
          </a:r>
          <a:endParaRPr lang="en-US" sz="4300" kern="1200"/>
        </a:p>
      </dsp:txBody>
      <dsp:txXfrm>
        <a:off x="50347" y="2398267"/>
        <a:ext cx="3556906" cy="930660"/>
      </dsp:txXfrm>
    </dsp:sp>
    <dsp:sp modelId="{0F258D41-496E-4B76-93C2-070BAA35C9B0}">
      <dsp:nvSpPr>
        <dsp:cNvPr id="0" name=""/>
        <dsp:cNvSpPr/>
      </dsp:nvSpPr>
      <dsp:spPr>
        <a:xfrm>
          <a:off x="0" y="3503115"/>
          <a:ext cx="3657600" cy="103135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300" kern="1200"/>
            <a:t>Preventiva</a:t>
          </a:r>
          <a:endParaRPr lang="en-US" sz="4300" kern="1200"/>
        </a:p>
      </dsp:txBody>
      <dsp:txXfrm>
        <a:off x="50347" y="3553462"/>
        <a:ext cx="3556906" cy="9306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D03DF-E378-455F-9DC5-DAE630EA20E8}">
      <dsp:nvSpPr>
        <dsp:cNvPr id="0" name=""/>
        <dsp:cNvSpPr/>
      </dsp:nvSpPr>
      <dsp:spPr>
        <a:xfrm>
          <a:off x="991612" y="1119885"/>
          <a:ext cx="1518750" cy="151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741522-0306-41CF-8C05-4A16AF85A49A}">
      <dsp:nvSpPr>
        <dsp:cNvPr id="0" name=""/>
        <dsp:cNvSpPr/>
      </dsp:nvSpPr>
      <dsp:spPr>
        <a:xfrm>
          <a:off x="63487" y="303386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Manutenção para correção de erros conhecidos.</a:t>
          </a:r>
          <a:endParaRPr lang="en-US" sz="2300" kern="1200"/>
        </a:p>
      </dsp:txBody>
      <dsp:txXfrm>
        <a:off x="63487" y="3033866"/>
        <a:ext cx="3375000" cy="720000"/>
      </dsp:txXfrm>
    </dsp:sp>
    <dsp:sp modelId="{5B45BF92-CD91-4092-8803-8B5CBC936CA2}">
      <dsp:nvSpPr>
        <dsp:cNvPr id="0" name=""/>
        <dsp:cNvSpPr/>
      </dsp:nvSpPr>
      <dsp:spPr>
        <a:xfrm>
          <a:off x="4957237" y="1119885"/>
          <a:ext cx="1518750" cy="151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34607-9AD7-41AD-A383-9623E8D7EC64}">
      <dsp:nvSpPr>
        <dsp:cNvPr id="0" name=""/>
        <dsp:cNvSpPr/>
      </dsp:nvSpPr>
      <dsp:spPr>
        <a:xfrm>
          <a:off x="4029112" y="3033866"/>
          <a:ext cx="337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300" kern="1200"/>
            <a:t>Manutenção para detecção e correção de novos erros.</a:t>
          </a:r>
          <a:endParaRPr lang="en-US" sz="2300" kern="1200"/>
        </a:p>
      </dsp:txBody>
      <dsp:txXfrm>
        <a:off x="4029112" y="3033866"/>
        <a:ext cx="3375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3E52-A819-4355-9EC0-698AC5EE59BC}">
      <dsp:nvSpPr>
        <dsp:cNvPr id="0" name=""/>
        <dsp:cNvSpPr/>
      </dsp:nvSpPr>
      <dsp:spPr>
        <a:xfrm>
          <a:off x="0" y="594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131321-562F-4BC9-A627-EF28E1058CCD}">
      <dsp:nvSpPr>
        <dsp:cNvPr id="0" name=""/>
        <dsp:cNvSpPr/>
      </dsp:nvSpPr>
      <dsp:spPr>
        <a:xfrm>
          <a:off x="0" y="594"/>
          <a:ext cx="7467600" cy="97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Requisitos de cliente e usuário mudam com o passar do tempo.</a:t>
          </a:r>
          <a:endParaRPr lang="en-US" sz="2700" kern="1200"/>
        </a:p>
      </dsp:txBody>
      <dsp:txXfrm>
        <a:off x="0" y="594"/>
        <a:ext cx="7467600" cy="974512"/>
      </dsp:txXfrm>
    </dsp:sp>
    <dsp:sp modelId="{6B40514D-284C-4D00-8E18-FB29C7EBDEEE}">
      <dsp:nvSpPr>
        <dsp:cNvPr id="0" name=""/>
        <dsp:cNvSpPr/>
      </dsp:nvSpPr>
      <dsp:spPr>
        <a:xfrm>
          <a:off x="0" y="975107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3D88C4-B9A4-42B7-8D54-01C582938EAA}">
      <dsp:nvSpPr>
        <dsp:cNvPr id="0" name=""/>
        <dsp:cNvSpPr/>
      </dsp:nvSpPr>
      <dsp:spPr>
        <a:xfrm>
          <a:off x="0" y="975107"/>
          <a:ext cx="7467600" cy="97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Novos requisitos surgem.</a:t>
          </a:r>
          <a:endParaRPr lang="en-US" sz="2700" kern="1200"/>
        </a:p>
      </dsp:txBody>
      <dsp:txXfrm>
        <a:off x="0" y="975107"/>
        <a:ext cx="7467600" cy="974512"/>
      </dsp:txXfrm>
    </dsp:sp>
    <dsp:sp modelId="{7B65F446-21AE-4D8F-BDEA-75F53FDB0EEE}">
      <dsp:nvSpPr>
        <dsp:cNvPr id="0" name=""/>
        <dsp:cNvSpPr/>
      </dsp:nvSpPr>
      <dsp:spPr>
        <a:xfrm>
          <a:off x="0" y="1949619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FCD20-140F-4B4B-B874-7F66794659EE}">
      <dsp:nvSpPr>
        <dsp:cNvPr id="0" name=""/>
        <dsp:cNvSpPr/>
      </dsp:nvSpPr>
      <dsp:spPr>
        <a:xfrm>
          <a:off x="0" y="1949619"/>
          <a:ext cx="7467600" cy="97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Leis e normas mudam.</a:t>
          </a:r>
          <a:endParaRPr lang="en-US" sz="2700" kern="1200"/>
        </a:p>
      </dsp:txBody>
      <dsp:txXfrm>
        <a:off x="0" y="1949619"/>
        <a:ext cx="7467600" cy="974512"/>
      </dsp:txXfrm>
    </dsp:sp>
    <dsp:sp modelId="{A72FCAC9-4351-4BDA-873B-446C9606E6B6}">
      <dsp:nvSpPr>
        <dsp:cNvPr id="0" name=""/>
        <dsp:cNvSpPr/>
      </dsp:nvSpPr>
      <dsp:spPr>
        <a:xfrm>
          <a:off x="0" y="2924132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4DDE47-BFD1-447F-A6BC-A7A5096836AA}">
      <dsp:nvSpPr>
        <dsp:cNvPr id="0" name=""/>
        <dsp:cNvSpPr/>
      </dsp:nvSpPr>
      <dsp:spPr>
        <a:xfrm>
          <a:off x="0" y="2924132"/>
          <a:ext cx="7467600" cy="97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Tecnologias novas entram em uso.</a:t>
          </a:r>
          <a:endParaRPr lang="en-US" sz="2700" kern="1200"/>
        </a:p>
      </dsp:txBody>
      <dsp:txXfrm>
        <a:off x="0" y="2924132"/>
        <a:ext cx="7467600" cy="974512"/>
      </dsp:txXfrm>
    </dsp:sp>
    <dsp:sp modelId="{40650FE9-5165-4439-A5BF-0819ED4E66B2}">
      <dsp:nvSpPr>
        <dsp:cNvPr id="0" name=""/>
        <dsp:cNvSpPr/>
      </dsp:nvSpPr>
      <dsp:spPr>
        <a:xfrm>
          <a:off x="0" y="3898644"/>
          <a:ext cx="7467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D82D78-B0B1-48F4-B982-ADB654345FBC}">
      <dsp:nvSpPr>
        <dsp:cNvPr id="0" name=""/>
        <dsp:cNvSpPr/>
      </dsp:nvSpPr>
      <dsp:spPr>
        <a:xfrm>
          <a:off x="0" y="3898644"/>
          <a:ext cx="7467600" cy="974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700" kern="1200"/>
            <a:t>Etc.</a:t>
          </a:r>
          <a:endParaRPr lang="en-US" sz="2700" kern="1200"/>
        </a:p>
      </dsp:txBody>
      <dsp:txXfrm>
        <a:off x="0" y="3898644"/>
        <a:ext cx="7467600" cy="9745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80C618-03ED-4B08-B53B-665F7C041E61}">
      <dsp:nvSpPr>
        <dsp:cNvPr id="0" name=""/>
        <dsp:cNvSpPr/>
      </dsp:nvSpPr>
      <dsp:spPr>
        <a:xfrm>
          <a:off x="487049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A1FB2-1677-4057-A713-CFE2B5FAF316}">
      <dsp:nvSpPr>
        <dsp:cNvPr id="0" name=""/>
        <dsp:cNvSpPr/>
      </dsp:nvSpPr>
      <dsp:spPr>
        <a:xfrm>
          <a:off x="772237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675BA-E3C7-49F0-BF0C-09D754A7A44C}">
      <dsp:nvSpPr>
        <dsp:cNvPr id="0" name=""/>
        <dsp:cNvSpPr/>
      </dsp:nvSpPr>
      <dsp:spPr>
        <a:xfrm>
          <a:off x="59268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ACT</a:t>
          </a:r>
          <a:endParaRPr lang="en-US" sz="2500" kern="1200"/>
        </a:p>
      </dsp:txBody>
      <dsp:txXfrm>
        <a:off x="59268" y="2954376"/>
        <a:ext cx="2193750" cy="720000"/>
      </dsp:txXfrm>
    </dsp:sp>
    <dsp:sp modelId="{4532B9DF-C5FB-4554-938C-975550BC16C1}">
      <dsp:nvSpPr>
        <dsp:cNvPr id="0" name=""/>
        <dsp:cNvSpPr/>
      </dsp:nvSpPr>
      <dsp:spPr>
        <a:xfrm>
          <a:off x="3064706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BE718-1E49-47C3-A6D5-59E18E97C41A}">
      <dsp:nvSpPr>
        <dsp:cNvPr id="0" name=""/>
        <dsp:cNvSpPr/>
      </dsp:nvSpPr>
      <dsp:spPr>
        <a:xfrm>
          <a:off x="3349893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6BEF2-AB94-4DA4-BA16-80AD389CFD02}">
      <dsp:nvSpPr>
        <dsp:cNvPr id="0" name=""/>
        <dsp:cNvSpPr/>
      </dsp:nvSpPr>
      <dsp:spPr>
        <a:xfrm>
          <a:off x="2636925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COCOMO II-Manutenção</a:t>
          </a:r>
          <a:endParaRPr lang="en-US" sz="2500" kern="1200"/>
        </a:p>
      </dsp:txBody>
      <dsp:txXfrm>
        <a:off x="2636925" y="2954376"/>
        <a:ext cx="2193750" cy="720000"/>
      </dsp:txXfrm>
    </dsp:sp>
    <dsp:sp modelId="{30F74E50-8AD3-4713-9BC1-26280263EF7A}">
      <dsp:nvSpPr>
        <dsp:cNvPr id="0" name=""/>
        <dsp:cNvSpPr/>
      </dsp:nvSpPr>
      <dsp:spPr>
        <a:xfrm>
          <a:off x="5642362" y="1199376"/>
          <a:ext cx="1338187" cy="1338187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78D8ED-D726-4880-97CD-9BD20A4E10F6}">
      <dsp:nvSpPr>
        <dsp:cNvPr id="0" name=""/>
        <dsp:cNvSpPr/>
      </dsp:nvSpPr>
      <dsp:spPr>
        <a:xfrm>
          <a:off x="5927550" y="1484563"/>
          <a:ext cx="767812" cy="767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635CFA-D680-4DBF-BE56-5561AB2EF325}">
      <dsp:nvSpPr>
        <dsp:cNvPr id="0" name=""/>
        <dsp:cNvSpPr/>
      </dsp:nvSpPr>
      <dsp:spPr>
        <a:xfrm>
          <a:off x="5214581" y="2954376"/>
          <a:ext cx="21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2500" kern="1200"/>
            <a:t>FP e SMPEEM</a:t>
          </a:r>
          <a:endParaRPr lang="en-US" sz="2500" kern="1200"/>
        </a:p>
      </dsp:txBody>
      <dsp:txXfrm>
        <a:off x="5214581" y="2954376"/>
        <a:ext cx="2193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3B5885-46A2-4914-A192-DD7072208A76}">
      <dsp:nvSpPr>
        <dsp:cNvPr id="0" name=""/>
        <dsp:cNvSpPr/>
      </dsp:nvSpPr>
      <dsp:spPr>
        <a:xfrm>
          <a:off x="1118544" y="1214987"/>
          <a:ext cx="1200445" cy="12004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BF3362-D672-4283-B123-48CC3DFFD7EF}">
      <dsp:nvSpPr>
        <dsp:cNvPr id="0" name=""/>
        <dsp:cNvSpPr/>
      </dsp:nvSpPr>
      <dsp:spPr>
        <a:xfrm>
          <a:off x="3844" y="2520515"/>
          <a:ext cx="3429843" cy="51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De código</a:t>
          </a:r>
          <a:endParaRPr lang="en-US" sz="3600" kern="1200"/>
        </a:p>
      </dsp:txBody>
      <dsp:txXfrm>
        <a:off x="3844" y="2520515"/>
        <a:ext cx="3429843" cy="514476"/>
      </dsp:txXfrm>
    </dsp:sp>
    <dsp:sp modelId="{AADD71A6-A08B-47EC-836F-E8AD7A51A33C}">
      <dsp:nvSpPr>
        <dsp:cNvPr id="0" name=""/>
        <dsp:cNvSpPr/>
      </dsp:nvSpPr>
      <dsp:spPr>
        <a:xfrm>
          <a:off x="3844" y="3083867"/>
          <a:ext cx="3429843" cy="57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Fonte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Objeto</a:t>
          </a:r>
          <a:endParaRPr lang="en-US" sz="1700" kern="1200"/>
        </a:p>
      </dsp:txBody>
      <dsp:txXfrm>
        <a:off x="3844" y="3083867"/>
        <a:ext cx="3429843" cy="574897"/>
      </dsp:txXfrm>
    </dsp:sp>
    <dsp:sp modelId="{CA0E3380-235C-4D55-AD26-6CF0332C8D8A}">
      <dsp:nvSpPr>
        <dsp:cNvPr id="0" name=""/>
        <dsp:cNvSpPr/>
      </dsp:nvSpPr>
      <dsp:spPr>
        <a:xfrm>
          <a:off x="5148610" y="1214987"/>
          <a:ext cx="1200445" cy="12004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4BCBF-648E-43BB-9629-419E6192EECE}">
      <dsp:nvSpPr>
        <dsp:cNvPr id="0" name=""/>
        <dsp:cNvSpPr/>
      </dsp:nvSpPr>
      <dsp:spPr>
        <a:xfrm>
          <a:off x="4033911" y="2520515"/>
          <a:ext cx="3429843" cy="514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De dados</a:t>
          </a:r>
          <a:endParaRPr lang="en-US" sz="3600" kern="1200"/>
        </a:p>
      </dsp:txBody>
      <dsp:txXfrm>
        <a:off x="4033911" y="2520515"/>
        <a:ext cx="3429843" cy="514476"/>
      </dsp:txXfrm>
    </dsp:sp>
    <dsp:sp modelId="{486DC65A-A969-4438-94F7-EB929E441873}">
      <dsp:nvSpPr>
        <dsp:cNvPr id="0" name=""/>
        <dsp:cNvSpPr/>
      </dsp:nvSpPr>
      <dsp:spPr>
        <a:xfrm>
          <a:off x="4033911" y="3083867"/>
          <a:ext cx="3429843" cy="5748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196ED-645B-43FC-A67B-522A5C4F7276}">
      <dsp:nvSpPr>
        <dsp:cNvPr id="0" name=""/>
        <dsp:cNvSpPr/>
      </dsp:nvSpPr>
      <dsp:spPr>
        <a:xfrm>
          <a:off x="0" y="1659195"/>
          <a:ext cx="2100262" cy="1333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A2C64D8-A002-4678-9D75-4B0C1CE447C8}">
      <dsp:nvSpPr>
        <dsp:cNvPr id="0" name=""/>
        <dsp:cNvSpPr/>
      </dsp:nvSpPr>
      <dsp:spPr>
        <a:xfrm>
          <a:off x="233362" y="1880889"/>
          <a:ext cx="2100262" cy="133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Análise de fluxo de dados. </a:t>
          </a:r>
          <a:endParaRPr lang="en-US" sz="1900" kern="1200"/>
        </a:p>
      </dsp:txBody>
      <dsp:txXfrm>
        <a:off x="272424" y="1919951"/>
        <a:ext cx="2022138" cy="1255542"/>
      </dsp:txXfrm>
    </dsp:sp>
    <dsp:sp modelId="{BB2BD5DD-30B5-4373-9E78-D01077647826}">
      <dsp:nvSpPr>
        <dsp:cNvPr id="0" name=""/>
        <dsp:cNvSpPr/>
      </dsp:nvSpPr>
      <dsp:spPr>
        <a:xfrm>
          <a:off x="2566987" y="1659195"/>
          <a:ext cx="2100262" cy="1333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90EFC70-0387-4CC8-8D62-F4B060153391}">
      <dsp:nvSpPr>
        <dsp:cNvPr id="0" name=""/>
        <dsp:cNvSpPr/>
      </dsp:nvSpPr>
      <dsp:spPr>
        <a:xfrm>
          <a:off x="2800350" y="1880889"/>
          <a:ext cx="2100262" cy="133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Dessassemblagem. </a:t>
          </a:r>
          <a:endParaRPr lang="en-US" sz="1900" kern="1200"/>
        </a:p>
      </dsp:txBody>
      <dsp:txXfrm>
        <a:off x="2839412" y="1919951"/>
        <a:ext cx="2022138" cy="1255542"/>
      </dsp:txXfrm>
    </dsp:sp>
    <dsp:sp modelId="{B44CA6F4-1EE3-468D-BA30-5E3237D14377}">
      <dsp:nvSpPr>
        <dsp:cNvPr id="0" name=""/>
        <dsp:cNvSpPr/>
      </dsp:nvSpPr>
      <dsp:spPr>
        <a:xfrm>
          <a:off x="5133975" y="1659195"/>
          <a:ext cx="2100262" cy="13336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36F057-5B8F-498A-BB2A-FFC4656266AA}">
      <dsp:nvSpPr>
        <dsp:cNvPr id="0" name=""/>
        <dsp:cNvSpPr/>
      </dsp:nvSpPr>
      <dsp:spPr>
        <a:xfrm>
          <a:off x="5367337" y="1880889"/>
          <a:ext cx="2100262" cy="133366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900" kern="1200"/>
            <a:t>Descompilação. </a:t>
          </a:r>
          <a:endParaRPr lang="en-US" sz="1900" kern="1200"/>
        </a:p>
      </dsp:txBody>
      <dsp:txXfrm>
        <a:off x="5406399" y="1919951"/>
        <a:ext cx="2022138" cy="12555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0967-9522-403F-B1D6-8116FC0C3D39}">
      <dsp:nvSpPr>
        <dsp:cNvPr id="0" name=""/>
        <dsp:cNvSpPr/>
      </dsp:nvSpPr>
      <dsp:spPr>
        <a:xfrm>
          <a:off x="324847" y="252178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0EDDD8-5B18-4EE8-9536-68C3405AAAE5}">
      <dsp:nvSpPr>
        <dsp:cNvPr id="0" name=""/>
        <dsp:cNvSpPr/>
      </dsp:nvSpPr>
      <dsp:spPr>
        <a:xfrm>
          <a:off x="539195" y="466526"/>
          <a:ext cx="577089" cy="5770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82946E-D7FB-41BF-9C6D-C4147F9D5933}">
      <dsp:nvSpPr>
        <dsp:cNvPr id="0" name=""/>
        <dsp:cNvSpPr/>
      </dsp:nvSpPr>
      <dsp:spPr>
        <a:xfrm>
          <a:off x="3326" y="1571241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Carregador. </a:t>
          </a:r>
          <a:endParaRPr lang="en-US" sz="1500" kern="1200"/>
        </a:p>
      </dsp:txBody>
      <dsp:txXfrm>
        <a:off x="3326" y="1571241"/>
        <a:ext cx="1648828" cy="659531"/>
      </dsp:txXfrm>
    </dsp:sp>
    <dsp:sp modelId="{9A0B3EEC-1443-48CB-A538-D495A9E6294E}">
      <dsp:nvSpPr>
        <dsp:cNvPr id="0" name=""/>
        <dsp:cNvSpPr/>
      </dsp:nvSpPr>
      <dsp:spPr>
        <a:xfrm>
          <a:off x="2262220" y="252178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2014A-4071-4EDE-8769-55421315D83C}">
      <dsp:nvSpPr>
        <dsp:cNvPr id="0" name=""/>
        <dsp:cNvSpPr/>
      </dsp:nvSpPr>
      <dsp:spPr>
        <a:xfrm>
          <a:off x="2476568" y="466526"/>
          <a:ext cx="577089" cy="5770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01C4BF-142B-4C95-AB48-B89CE7FBDA99}">
      <dsp:nvSpPr>
        <dsp:cNvPr id="0" name=""/>
        <dsp:cNvSpPr/>
      </dsp:nvSpPr>
      <dsp:spPr>
        <a:xfrm>
          <a:off x="1940699" y="1571241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Desassemblador. </a:t>
          </a:r>
          <a:endParaRPr lang="en-US" sz="1500" kern="1200"/>
        </a:p>
      </dsp:txBody>
      <dsp:txXfrm>
        <a:off x="1940699" y="1571241"/>
        <a:ext cx="1648828" cy="659531"/>
      </dsp:txXfrm>
    </dsp:sp>
    <dsp:sp modelId="{1E543DAC-9983-4873-8340-E72E21312C21}">
      <dsp:nvSpPr>
        <dsp:cNvPr id="0" name=""/>
        <dsp:cNvSpPr/>
      </dsp:nvSpPr>
      <dsp:spPr>
        <a:xfrm>
          <a:off x="4199593" y="252178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8A3639-EDBE-42B0-BC29-F23BDC92CE50}">
      <dsp:nvSpPr>
        <dsp:cNvPr id="0" name=""/>
        <dsp:cNvSpPr/>
      </dsp:nvSpPr>
      <dsp:spPr>
        <a:xfrm>
          <a:off x="4413941" y="466526"/>
          <a:ext cx="577089" cy="5770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C21587-4A1A-45E9-92BA-9920A1C8CFDE}">
      <dsp:nvSpPr>
        <dsp:cNvPr id="0" name=""/>
        <dsp:cNvSpPr/>
      </dsp:nvSpPr>
      <dsp:spPr>
        <a:xfrm>
          <a:off x="3878072" y="1571241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Identificador de expressões idiomáticas. </a:t>
          </a:r>
          <a:endParaRPr lang="en-US" sz="1500" kern="1200"/>
        </a:p>
      </dsp:txBody>
      <dsp:txXfrm>
        <a:off x="3878072" y="1571241"/>
        <a:ext cx="1648828" cy="659531"/>
      </dsp:txXfrm>
    </dsp:sp>
    <dsp:sp modelId="{63CD3C4A-1B51-412C-87C6-B4981C304D10}">
      <dsp:nvSpPr>
        <dsp:cNvPr id="0" name=""/>
        <dsp:cNvSpPr/>
      </dsp:nvSpPr>
      <dsp:spPr>
        <a:xfrm>
          <a:off x="6136966" y="252178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9B2C0-DFF2-484A-AB41-8CAAF436D709}">
      <dsp:nvSpPr>
        <dsp:cNvPr id="0" name=""/>
        <dsp:cNvSpPr/>
      </dsp:nvSpPr>
      <dsp:spPr>
        <a:xfrm>
          <a:off x="6351314" y="466526"/>
          <a:ext cx="577089" cy="5770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E3024-FE9F-434C-836C-34C39BB9A20E}">
      <dsp:nvSpPr>
        <dsp:cNvPr id="0" name=""/>
        <dsp:cNvSpPr/>
      </dsp:nvSpPr>
      <dsp:spPr>
        <a:xfrm>
          <a:off x="5815445" y="1571241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Análise de programa. </a:t>
          </a:r>
          <a:endParaRPr lang="en-US" sz="1500" kern="1200"/>
        </a:p>
      </dsp:txBody>
      <dsp:txXfrm>
        <a:off x="5815445" y="1571241"/>
        <a:ext cx="1648828" cy="659531"/>
      </dsp:txXfrm>
    </dsp:sp>
    <dsp:sp modelId="{3BBBFB02-146F-4FEF-905C-8D8377BCF886}">
      <dsp:nvSpPr>
        <dsp:cNvPr id="0" name=""/>
        <dsp:cNvSpPr/>
      </dsp:nvSpPr>
      <dsp:spPr>
        <a:xfrm>
          <a:off x="324847" y="2642979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7E8D4-B195-4A70-AAC9-9AA3BBF7E141}">
      <dsp:nvSpPr>
        <dsp:cNvPr id="0" name=""/>
        <dsp:cNvSpPr/>
      </dsp:nvSpPr>
      <dsp:spPr>
        <a:xfrm>
          <a:off x="539195" y="2857327"/>
          <a:ext cx="577089" cy="57708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B96177-076E-4DF9-B7F4-D2923B50CC84}">
      <dsp:nvSpPr>
        <dsp:cNvPr id="0" name=""/>
        <dsp:cNvSpPr/>
      </dsp:nvSpPr>
      <dsp:spPr>
        <a:xfrm>
          <a:off x="3326" y="396204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Análise de fluxo de dados. </a:t>
          </a:r>
          <a:endParaRPr lang="en-US" sz="1500" kern="1200"/>
        </a:p>
      </dsp:txBody>
      <dsp:txXfrm>
        <a:off x="3326" y="3962042"/>
        <a:ext cx="1648828" cy="659531"/>
      </dsp:txXfrm>
    </dsp:sp>
    <dsp:sp modelId="{A6EDA2A0-B1BA-49EF-8EA5-BA4DEB75A2E7}">
      <dsp:nvSpPr>
        <dsp:cNvPr id="0" name=""/>
        <dsp:cNvSpPr/>
      </dsp:nvSpPr>
      <dsp:spPr>
        <a:xfrm>
          <a:off x="2262220" y="2642979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7A06C5-D48D-4EF3-BBCF-17172B20E6AD}">
      <dsp:nvSpPr>
        <dsp:cNvPr id="0" name=""/>
        <dsp:cNvSpPr/>
      </dsp:nvSpPr>
      <dsp:spPr>
        <a:xfrm>
          <a:off x="2476568" y="2857327"/>
          <a:ext cx="577089" cy="577089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A5B9F2-065E-484D-B433-9279B8A5708B}">
      <dsp:nvSpPr>
        <dsp:cNvPr id="0" name=""/>
        <dsp:cNvSpPr/>
      </dsp:nvSpPr>
      <dsp:spPr>
        <a:xfrm>
          <a:off x="1940699" y="396204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Análise de tipos. </a:t>
          </a:r>
          <a:endParaRPr lang="en-US" sz="1500" kern="1200"/>
        </a:p>
      </dsp:txBody>
      <dsp:txXfrm>
        <a:off x="1940699" y="3962042"/>
        <a:ext cx="1648828" cy="659531"/>
      </dsp:txXfrm>
    </dsp:sp>
    <dsp:sp modelId="{77DD51A4-F330-4066-BF7E-3B9BBC6D0CA1}">
      <dsp:nvSpPr>
        <dsp:cNvPr id="0" name=""/>
        <dsp:cNvSpPr/>
      </dsp:nvSpPr>
      <dsp:spPr>
        <a:xfrm>
          <a:off x="4199593" y="2642979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A4771A-2368-45B0-BFCE-72D765170ED3}">
      <dsp:nvSpPr>
        <dsp:cNvPr id="0" name=""/>
        <dsp:cNvSpPr/>
      </dsp:nvSpPr>
      <dsp:spPr>
        <a:xfrm>
          <a:off x="4413941" y="2857327"/>
          <a:ext cx="577089" cy="577089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692DDC-D38F-4F8B-9DFB-A7B802E356C5}">
      <dsp:nvSpPr>
        <dsp:cNvPr id="0" name=""/>
        <dsp:cNvSpPr/>
      </dsp:nvSpPr>
      <dsp:spPr>
        <a:xfrm>
          <a:off x="3878072" y="396204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Estruturação. </a:t>
          </a:r>
          <a:endParaRPr lang="en-US" sz="1500" kern="1200"/>
        </a:p>
      </dsp:txBody>
      <dsp:txXfrm>
        <a:off x="3878072" y="3962042"/>
        <a:ext cx="1648828" cy="659531"/>
      </dsp:txXfrm>
    </dsp:sp>
    <dsp:sp modelId="{56179FA0-3132-4507-A13A-CEB7B6692B42}">
      <dsp:nvSpPr>
        <dsp:cNvPr id="0" name=""/>
        <dsp:cNvSpPr/>
      </dsp:nvSpPr>
      <dsp:spPr>
        <a:xfrm>
          <a:off x="6136966" y="2642979"/>
          <a:ext cx="1005785" cy="1005785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B00AA7-E68F-4282-96FF-228BDBA67776}">
      <dsp:nvSpPr>
        <dsp:cNvPr id="0" name=""/>
        <dsp:cNvSpPr/>
      </dsp:nvSpPr>
      <dsp:spPr>
        <a:xfrm>
          <a:off x="6351314" y="2857327"/>
          <a:ext cx="577089" cy="577089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943C40-44CE-4C98-B442-5A35A9D92A70}">
      <dsp:nvSpPr>
        <dsp:cNvPr id="0" name=""/>
        <dsp:cNvSpPr/>
      </dsp:nvSpPr>
      <dsp:spPr>
        <a:xfrm>
          <a:off x="5815445" y="3962042"/>
          <a:ext cx="1648828" cy="6595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pt-BR" sz="1500" kern="1200"/>
            <a:t>Geração de código. </a:t>
          </a:r>
          <a:endParaRPr lang="en-US" sz="1500" kern="1200"/>
        </a:p>
      </dsp:txBody>
      <dsp:txXfrm>
        <a:off x="5815445" y="3962042"/>
        <a:ext cx="1648828" cy="659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59F4EF8-24C1-4348-8523-ECECC19BE4E4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1BC06CE-6A77-432A-B50F-F91D008B79B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740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Lamarquismo-Evoluci%C3%B3n_humana-02.jpg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formatik.uni-bremen.de/gdpa/director/pl009.htm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ente_dec%C3%ADduo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sa/3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bah.pt/content/ABAAAhBqcAH/manutencao-preventiva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nd/3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tivipeques.blogspot.com/2012/03/juego-dado-animal.html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creativecommons.org/licenses/by-nc-sa/3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commons.wikimedia.org/wiki/File:Lamarquismo-Evoluci%C3%B3n_humana-02.jpg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40707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Imagem obtida em </a:t>
            </a:r>
            <a:r>
              <a:rPr lang="pt-BR" dirty="0">
                <a:hlinkClick r:id="rId3"/>
              </a:rPr>
              <a:t>http://www.informatik.uni-bremen.de/</a:t>
            </a:r>
            <a:r>
              <a:rPr lang="pt-BR" dirty="0" err="1">
                <a:hlinkClick r:id="rId3"/>
              </a:rPr>
              <a:t>gdpa</a:t>
            </a:r>
            <a:r>
              <a:rPr lang="pt-BR" dirty="0">
                <a:hlinkClick r:id="rId3"/>
              </a:rPr>
              <a:t>/</a:t>
            </a:r>
            <a:r>
              <a:rPr lang="pt-BR" dirty="0" err="1">
                <a:hlinkClick r:id="rId3"/>
              </a:rPr>
              <a:t>director</a:t>
            </a:r>
            <a:r>
              <a:rPr lang="pt-BR" dirty="0">
                <a:hlinkClick r:id="rId3"/>
              </a:rPr>
              <a:t>/pl009.htm</a:t>
            </a:r>
            <a:r>
              <a:rPr lang="pt-BR" dirty="0"/>
              <a:t>. Nenhuma menção a direitos autorais.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9236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pt.wikipedia.org/wiki/Dente_dec%C3%ADduo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sa/3.0/"/>
              </a:rPr>
              <a:t>CC BY-SA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655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://www.ebah.pt/content/ABAAAhBqcAH/manutencao-preventiva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nd/3.0/"/>
              </a:rPr>
              <a:t>CC BY-NC-ND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2022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>
                <a:hlinkClick r:id="rId3" tooltip="https://activipeques.blogspot.com/2012/03/juego-dado-animal.html"/>
              </a:rPr>
              <a:t>Esta Foto</a:t>
            </a:r>
            <a:r>
              <a:rPr lang="pt-BR" sz="1200" dirty="0"/>
              <a:t> de Autor Desconhecido está licenciado em </a:t>
            </a:r>
            <a:r>
              <a:rPr lang="pt-BR" sz="1200" dirty="0">
                <a:hlinkClick r:id="rId4" tooltip="https://creativecommons.org/licenses/by-nc-sa/3.0/"/>
              </a:rPr>
              <a:t>CC BY-SA-NC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C06CE-6A77-432A-B50F-F91D008B79BD}" type="slidenum">
              <a:rPr lang="pt-BR" smtClean="0"/>
              <a:pPr/>
              <a:t>50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568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tângulo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tângulo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Conector reto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Conector reto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tângulo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Elipse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Elipse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Elipse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3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9920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57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0" name="Espaço Reservado para Rodapé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A4B9E15-156C-4AD3-908A-8ABA903CE674}"/>
              </a:ext>
            </a:extLst>
          </p:cNvPr>
          <p:cNvSpPr txBox="1"/>
          <p:nvPr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14811BE-8544-48D8-8DE1-5FF4B814CC90}"/>
              </a:ext>
            </a:extLst>
          </p:cNvPr>
          <p:cNvSpPr txBox="1"/>
          <p:nvPr userDrawn="1"/>
        </p:nvSpPr>
        <p:spPr>
          <a:xfrm>
            <a:off x="157583" y="6619596"/>
            <a:ext cx="44165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800" dirty="0"/>
              <a:t>Wazlawick, R. S. Engenharia de Software: Conceitos e Práticas, 2ª edição, Elsevier, 2019.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715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pt-BR"/>
          </a:p>
        </p:txBody>
      </p:sp>
      <p:sp>
        <p:nvSpPr>
          <p:cNvPr id="9" name="Retângulo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Conector reto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Conector reto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Conector reto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tângulo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Elipse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Elipse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Elipse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Elipse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lipse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Conector reto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60157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277452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2" name="Espaço Reservado para Texto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4" name="Espaço Reservado para Texto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3863562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6" name="Espaço Reservado para Data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607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22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tângulo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Conector reto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Elipse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Espaço Reservado para Conteúdo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de texto Mestres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21" name="Espaço Reservado para Data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22" name="Espaço Reservado para Número de Slide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3" name="Espaço Reservado para Rodapé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8071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Elipse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pt-BR"/>
              <a:t>Clique para editar 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de texto Mestres</a:t>
            </a:r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tângulo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ector reto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Conector reto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Conector reto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Espaço Reservado para Data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Espaço Reservado para Rodapé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55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ector reto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15/10/2020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tângulo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Conector reto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Elipse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195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t.wikipedia.org/wiki/Dente_dec%C3%ADduo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Lamarquismo-Evoluci%C3%B3n_humana-02.jpg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ebah.pt/content/ABAAAhBqcAH/manutencao-preventiva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ctivipeques.blogspot.com/2012/03/juego-dado-animal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Manutenção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Raul Sidnei Wazlawick</a:t>
            </a:r>
          </a:p>
          <a:p>
            <a:r>
              <a:rPr lang="pt-BR" dirty="0"/>
              <a:t>UFSC-CTC-INE</a:t>
            </a:r>
          </a:p>
          <a:p>
            <a:endParaRPr lang="pt-BR" dirty="0"/>
          </a:p>
        </p:txBody>
      </p:sp>
      <p:pic>
        <p:nvPicPr>
          <p:cNvPr id="1026" name="Picture 2" descr="Software Maintenance">
            <a:extLst>
              <a:ext uri="{FF2B5EF4-FFF2-40B4-BE49-F238E27FC236}">
                <a16:creationId xmlns:a16="http://schemas.microsoft.com/office/drawing/2014/main" id="{E5D073DA-E4C6-48E8-BC5D-99486E900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340768"/>
            <a:ext cx="6336704" cy="2037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6. Lei do Crescimento Contínuo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O conteúdo funcional de um sistema deve crescer continuamente para manter a satisfação do usuário.</a:t>
            </a:r>
          </a:p>
          <a:p>
            <a:endParaRPr lang="pt-BR" dirty="0"/>
          </a:p>
        </p:txBody>
      </p:sp>
      <p:pic>
        <p:nvPicPr>
          <p:cNvPr id="7170" name="Picture 2" descr="A importância do desenvolvimento contínuo - Portal">
            <a:extLst>
              <a:ext uri="{FF2B5EF4-FFF2-40B4-BE49-F238E27FC236}">
                <a16:creationId xmlns:a16="http://schemas.microsoft.com/office/drawing/2014/main" id="{D61CA42C-ADC6-4891-A6BF-ECB8B2E3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3008376"/>
            <a:ext cx="3657600" cy="175564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7. Lei da Qualidade Decrescente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A qualidade de um sistema vai parecer diminuir com o tempo, a não ser que medidas rigorosas sejam tomadas para manter e adaptar o sistema.</a:t>
            </a:r>
          </a:p>
          <a:p>
            <a:endParaRPr lang="pt-BR" dirty="0"/>
          </a:p>
        </p:txBody>
      </p:sp>
      <p:pic>
        <p:nvPicPr>
          <p:cNvPr id="8194" name="Picture 2" descr="Vetores de Ícone De Gráfico Decrescente Elemento De Ícone De Finanças E  Negócios Ícone De Design Gráfico De Qualidade Premium Ícone De Coleção De  Sinais E Símbolos Para Sites Web Design Mobile">
            <a:extLst>
              <a:ext uri="{FF2B5EF4-FFF2-40B4-BE49-F238E27FC236}">
                <a16:creationId xmlns:a16="http://schemas.microsoft.com/office/drawing/2014/main" id="{1AB7EA00-AD02-43BD-9EEB-8A060A51C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057400"/>
            <a:ext cx="3657600" cy="36576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8. Lei do Sistema Realimentado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A evolução de sistemas é um processo multi-nível, multi-</a:t>
            </a:r>
            <a:r>
              <a:rPr lang="pt-BR" i="1" dirty="0"/>
              <a:t>loop</a:t>
            </a:r>
            <a:r>
              <a:rPr lang="pt-BR" dirty="0"/>
              <a:t> e multi-agente de realimentação, e deve ser encarado dessa forma para que se obtenha melhorias significativas em uma base razoável.</a:t>
            </a:r>
          </a:p>
          <a:p>
            <a:endParaRPr lang="pt-BR" dirty="0"/>
          </a:p>
        </p:txBody>
      </p:sp>
      <p:pic>
        <p:nvPicPr>
          <p:cNvPr id="9218" name="Picture 2" descr="Retroalimentação – Wikipédia, a enciclopédia livre">
            <a:extLst>
              <a:ext uri="{FF2B5EF4-FFF2-40B4-BE49-F238E27FC236}">
                <a16:creationId xmlns:a16="http://schemas.microsoft.com/office/drawing/2014/main" id="{228AD80C-2D4E-4D30-8986-51C206931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597727"/>
            <a:ext cx="3657600" cy="257694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Classificação das Atividades de Manutenção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F5EC52E-C563-475A-8192-8E9D0389C74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57250" y="2671762"/>
            <a:ext cx="2857500" cy="2428875"/>
          </a:xfrm>
          <a:prstGeom prst="rect">
            <a:avLst/>
          </a:prstGeom>
        </p:spPr>
      </p:pic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7F8A40BF-788E-4243-8DCE-87B03F792FAE}"/>
              </a:ext>
            </a:extLst>
          </p:cNvPr>
          <p:cNvGraphicFramePr>
            <a:graphicFrameLocks noGrp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524067459"/>
              </p:ext>
            </p:extLst>
          </p:nvPr>
        </p:nvGraphicFramePr>
        <p:xfrm>
          <a:off x="4270248" y="1600200"/>
          <a:ext cx="36576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Manutenção Corretiva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19D1C9C9-FDF3-4EE7-A8B1-1C55FBEDDC0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55580743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Manutenção Adaptativa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203B5075-4F5D-4EDD-B4BC-1C21E7073776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86190182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Requisitos permanentes e transitórios</a:t>
            </a:r>
          </a:p>
        </p:txBody>
      </p:sp>
      <p:pic>
        <p:nvPicPr>
          <p:cNvPr id="5" name="Espaço Reservado para Conteúdo 4" descr="Uma imagem contendo pessoa, jovem, menino, interior&#10;&#10;Descrição gerada automaticamente">
            <a:extLst>
              <a:ext uri="{FF2B5EF4-FFF2-40B4-BE49-F238E27FC236}">
                <a16:creationId xmlns:a16="http://schemas.microsoft.com/office/drawing/2014/main" id="{F2ED4F5E-04BC-42D4-BED5-7EC2A0F7F70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71550" y="2341562"/>
            <a:ext cx="6438900" cy="3390900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Manutenção Perfectiva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Consiste em mudanças que afetam mais as características de desempenho do que de funcionalidade do software. </a:t>
            </a:r>
          </a:p>
          <a:p>
            <a:endParaRPr lang="pt-BR" dirty="0"/>
          </a:p>
        </p:txBody>
      </p:sp>
      <p:pic>
        <p:nvPicPr>
          <p:cNvPr id="10242" name="Picture 2" descr="Tipos de Manutenção de Software">
            <a:extLst>
              <a:ext uri="{FF2B5EF4-FFF2-40B4-BE49-F238E27FC236}">
                <a16:creationId xmlns:a16="http://schemas.microsoft.com/office/drawing/2014/main" id="{5C235DCC-E739-4280-BD4A-F1249DD6AF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77" r="24223"/>
          <a:stretch/>
        </p:blipFill>
        <p:spPr bwMode="auto">
          <a:xfrm>
            <a:off x="4270248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Manutenção Preventiva</a:t>
            </a:r>
            <a:endParaRPr lang="pt-BR" dirty="0"/>
          </a:p>
        </p:txBody>
      </p:sp>
      <p:pic>
        <p:nvPicPr>
          <p:cNvPr id="11266" name="Picture 2" descr="O que é manutenção preventiva?">
            <a:extLst>
              <a:ext uri="{FF2B5EF4-FFF2-40B4-BE49-F238E27FC236}">
                <a16:creationId xmlns:a16="http://schemas.microsoft.com/office/drawing/2014/main" id="{A844E854-C9E0-4D3E-B3BB-807377D154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000"/>
          <a:stretch/>
        </p:blipFill>
        <p:spPr bwMode="auto">
          <a:xfrm>
            <a:off x="457200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ço Reservado para Conteúdo 2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Pode ser realizada através de atividades de reengenharia, nas quais o software é modificado para resolver problemas potenciais.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Processo de Manutenção</a:t>
            </a:r>
            <a:endParaRPr lang="pt-BR" dirty="0"/>
          </a:p>
        </p:txBody>
      </p:sp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9C2C6DA7-1BE8-4BD2-BA39-C1F134045E5B}"/>
              </a:ext>
            </a:extLst>
          </p:cNvPr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1520" y="1988840"/>
            <a:ext cx="7673280" cy="3813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Manutenção X Evolução de Software</a:t>
            </a:r>
          </a:p>
        </p:txBody>
      </p:sp>
      <p:pic>
        <p:nvPicPr>
          <p:cNvPr id="5" name="Espaço Reservado para Conteúdo 4" descr="Uma imagem contendo texto&#10;&#10;Descrição gerada automaticamente">
            <a:extLst>
              <a:ext uri="{FF2B5EF4-FFF2-40B4-BE49-F238E27FC236}">
                <a16:creationId xmlns:a16="http://schemas.microsoft.com/office/drawing/2014/main" id="{BC5BB88F-BAEE-4A8F-8BBB-3A27978A739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/>
        </p:blipFill>
        <p:spPr>
          <a:xfrm>
            <a:off x="1977562" y="1600200"/>
            <a:ext cx="4426876" cy="4873625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Tipos de Atividades de Manutenção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F1BFEC1F-5FAE-4EA4-BB9A-FA91826792E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41917" y="1600200"/>
            <a:ext cx="6498166" cy="4873625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Reparação de Defeitos</a:t>
            </a:r>
            <a:endParaRPr lang="pt-BR" dirty="0"/>
          </a:p>
        </p:txBody>
      </p:sp>
      <p:pic>
        <p:nvPicPr>
          <p:cNvPr id="3074" name="Picture 2" descr="Resultado de imagem para reparaÃ§Ã£o defeito">
            <a:extLst>
              <a:ext uri="{FF2B5EF4-FFF2-40B4-BE49-F238E27FC236}">
                <a16:creationId xmlns:a16="http://schemas.microsoft.com/office/drawing/2014/main" id="{E6A42D63-67C2-45B0-BB24-51B44FA6669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0991" y="1600200"/>
            <a:ext cx="6380018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916832"/>
            <a:ext cx="8617156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pt-BR" sz="2300"/>
              <a:t>Fatores que podem influenciar a estimação de esforço a ser aplicada às atividades de reparação de defeitos:</a:t>
            </a:r>
            <a:br>
              <a:rPr lang="pt-BR" sz="2300"/>
            </a:br>
            <a:endParaRPr lang="pt-BR" sz="230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pPr lvl="0"/>
            <a:r>
              <a:rPr lang="pt-BR" i="1" dirty="0"/>
              <a:t>Defeitos suspensos</a:t>
            </a:r>
            <a:r>
              <a:rPr lang="pt-BR" dirty="0"/>
              <a:t> (</a:t>
            </a:r>
            <a:r>
              <a:rPr lang="pt-BR" i="1" dirty="0" err="1"/>
              <a:t>abeyant</a:t>
            </a:r>
            <a:r>
              <a:rPr lang="pt-BR" dirty="0"/>
              <a:t>). </a:t>
            </a:r>
          </a:p>
          <a:p>
            <a:pPr lvl="0"/>
            <a:r>
              <a:rPr lang="pt-BR" i="1" dirty="0"/>
              <a:t>Defeitos inválidos</a:t>
            </a:r>
            <a:r>
              <a:rPr lang="pt-BR" dirty="0"/>
              <a:t>. </a:t>
            </a:r>
          </a:p>
          <a:p>
            <a:pPr lvl="0"/>
            <a:r>
              <a:rPr lang="en-US" i="1" dirty="0" err="1"/>
              <a:t>Consertos</a:t>
            </a:r>
            <a:r>
              <a:rPr lang="en-US" i="1" dirty="0"/>
              <a:t> ruins </a:t>
            </a:r>
            <a:r>
              <a:rPr lang="en-US" dirty="0"/>
              <a:t>(</a:t>
            </a:r>
            <a:r>
              <a:rPr lang="en-US" i="1" dirty="0"/>
              <a:t>bad fix injection</a:t>
            </a:r>
            <a:r>
              <a:rPr lang="en-US" dirty="0"/>
              <a:t>). </a:t>
            </a:r>
            <a:endParaRPr lang="pt-BR" dirty="0"/>
          </a:p>
          <a:p>
            <a:pPr lvl="0"/>
            <a:r>
              <a:rPr lang="pt-BR" i="1" dirty="0"/>
              <a:t>Defeitos duplicados. </a:t>
            </a:r>
            <a:endParaRPr lang="pt-BR" dirty="0"/>
          </a:p>
          <a:p>
            <a:endParaRPr lang="pt-BR" dirty="0"/>
          </a:p>
        </p:txBody>
      </p:sp>
      <p:pic>
        <p:nvPicPr>
          <p:cNvPr id="12290" name="Picture 2" descr="Manutenção Preventiva em Condomínios - Central de Condominios">
            <a:extLst>
              <a:ext uri="{FF2B5EF4-FFF2-40B4-BE49-F238E27FC236}">
                <a16:creationId xmlns:a16="http://schemas.microsoft.com/office/drawing/2014/main" id="{52E68803-20DB-4A35-820D-67C46DF8D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242335"/>
            <a:ext cx="3657600" cy="328773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Remoção de Módulos Sujeitos a Erros</a:t>
            </a:r>
            <a:endParaRPr lang="pt-BR" dirty="0"/>
          </a:p>
        </p:txBody>
      </p:sp>
      <p:pic>
        <p:nvPicPr>
          <p:cNvPr id="4098" name="Picture 2" descr="Resultado de imagem para error prone">
            <a:extLst>
              <a:ext uri="{FF2B5EF4-FFF2-40B4-BE49-F238E27FC236}">
                <a16:creationId xmlns:a16="http://schemas.microsoft.com/office/drawing/2014/main" id="{5D48DB7D-ACE1-4625-A88D-2E4DB8969DA6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255022"/>
            <a:ext cx="6199790" cy="4126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Suporte a Usuários</a:t>
            </a:r>
            <a:endParaRPr lang="pt-BR" dirty="0"/>
          </a:p>
        </p:txBody>
      </p:sp>
      <p:pic>
        <p:nvPicPr>
          <p:cNvPr id="5122" name="Picture 2" descr="Resultado de imagem para suporte usuarios">
            <a:extLst>
              <a:ext uri="{FF2B5EF4-FFF2-40B4-BE49-F238E27FC236}">
                <a16:creationId xmlns:a16="http://schemas.microsoft.com/office/drawing/2014/main" id="{D3F6285B-D84A-42A2-A7D7-16682AF98CC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43405"/>
            <a:ext cx="7467600" cy="4387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Migração entre Plataformas</a:t>
            </a:r>
            <a:endParaRPr lang="pt-BR" dirty="0"/>
          </a:p>
        </p:txBody>
      </p:sp>
      <p:pic>
        <p:nvPicPr>
          <p:cNvPr id="6148" name="Picture 4" descr="Resultado de imagem para platform migration">
            <a:extLst>
              <a:ext uri="{FF2B5EF4-FFF2-40B4-BE49-F238E27FC236}">
                <a16:creationId xmlns:a16="http://schemas.microsoft.com/office/drawing/2014/main" id="{085A6B98-7108-448A-9B5A-1FDDA573B31A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813" y="1600200"/>
            <a:ext cx="7220373" cy="48737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Conversão de Arquitetura</a:t>
            </a:r>
            <a:endParaRPr lang="pt-BR" dirty="0"/>
          </a:p>
        </p:txBody>
      </p:sp>
      <p:pic>
        <p:nvPicPr>
          <p:cNvPr id="7170" name="Picture 2" descr="Resultado de imagem para architecture conversion">
            <a:extLst>
              <a:ext uri="{FF2B5EF4-FFF2-40B4-BE49-F238E27FC236}">
                <a16:creationId xmlns:a16="http://schemas.microsoft.com/office/drawing/2014/main" id="{989D4ECD-EA89-4795-A9F1-18A57A27235C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203" y="1600200"/>
            <a:ext cx="7111593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Adaptações Obrigatórias</a:t>
            </a:r>
            <a:endParaRPr lang="pt-BR" dirty="0"/>
          </a:p>
        </p:txBody>
      </p:sp>
      <p:pic>
        <p:nvPicPr>
          <p:cNvPr id="8194" name="Picture 2" descr="Resultado de imagem para obrigatorio">
            <a:extLst>
              <a:ext uri="{FF2B5EF4-FFF2-40B4-BE49-F238E27FC236}">
                <a16:creationId xmlns:a16="http://schemas.microsoft.com/office/drawing/2014/main" id="{CD7F64F1-E65E-48B7-9B3F-DEBE46A53952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54187" y="1600200"/>
            <a:ext cx="4873625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Otimização de Performance</a:t>
            </a:r>
            <a:endParaRPr lang="pt-BR" dirty="0"/>
          </a:p>
        </p:txBody>
      </p:sp>
      <p:pic>
        <p:nvPicPr>
          <p:cNvPr id="9218" name="Picture 2" descr="Resultado de imagem para performance optimization">
            <a:extLst>
              <a:ext uri="{FF2B5EF4-FFF2-40B4-BE49-F238E27FC236}">
                <a16:creationId xmlns:a16="http://schemas.microsoft.com/office/drawing/2014/main" id="{273EA02D-6CC1-4F46-A1CC-A74003E896AF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5097" y="1600200"/>
            <a:ext cx="6391805" cy="48737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Leis de </a:t>
            </a:r>
            <a:r>
              <a:rPr lang="pt-BR" dirty="0" err="1"/>
              <a:t>Lehman</a:t>
            </a:r>
            <a:endParaRPr lang="pt-BR" dirty="0"/>
          </a:p>
        </p:txBody>
      </p:sp>
      <p:pic>
        <p:nvPicPr>
          <p:cNvPr id="1026" name="Picture 2" descr="http://www.informatik.uni-bremen.de/gdpa/images/persons/Lehman.jpg">
            <a:extLst>
              <a:ext uri="{FF2B5EF4-FFF2-40B4-BE49-F238E27FC236}">
                <a16:creationId xmlns:a16="http://schemas.microsoft.com/office/drawing/2014/main" id="{37FAAFDD-050D-49C4-BED2-7D6EAF86BA19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37"/>
          <a:stretch/>
        </p:blipFill>
        <p:spPr bwMode="auto">
          <a:xfrm>
            <a:off x="457200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Content Placeholder 3">
            <a:extLst>
              <a:ext uri="{FF2B5EF4-FFF2-40B4-BE49-F238E27FC236}">
                <a16:creationId xmlns:a16="http://schemas.microsoft.com/office/drawing/2014/main" id="{38F3E918-610C-4978-8A1B-3BD4B54A5C86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Melhorias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3789040"/>
            <a:ext cx="8229600" cy="2785496"/>
          </a:xfrm>
        </p:spPr>
        <p:txBody>
          <a:bodyPr>
            <a:normAutofit/>
          </a:bodyPr>
          <a:lstStyle/>
          <a:p>
            <a:pPr lvl="1"/>
            <a:r>
              <a:rPr lang="pt-BR" i="1" dirty="0"/>
              <a:t>Pequenas melhorias</a:t>
            </a:r>
            <a:r>
              <a:rPr lang="pt-BR" dirty="0"/>
              <a:t>, </a:t>
            </a:r>
          </a:p>
          <a:p>
            <a:pPr lvl="2"/>
            <a:r>
              <a:rPr lang="pt-BR" dirty="0"/>
              <a:t>consistindo de aproximadamente 5 pontos de função, ou seja, a introdução de um novo relatório, consulta ou tela.</a:t>
            </a:r>
          </a:p>
          <a:p>
            <a:pPr lvl="1"/>
            <a:r>
              <a:rPr lang="pt-BR" i="1" dirty="0"/>
              <a:t>Grandes melhorias</a:t>
            </a:r>
            <a:r>
              <a:rPr lang="pt-BR" dirty="0"/>
              <a:t>, </a:t>
            </a:r>
          </a:p>
          <a:p>
            <a:pPr lvl="2"/>
            <a:r>
              <a:rPr lang="pt-BR" dirty="0"/>
              <a:t>consistindo de um número significativamente maior de pontos de função, tipicamente mais de 20 pontos de função, que devem ser tratadas como pequenos projetos de desenvolvimento.</a:t>
            </a:r>
          </a:p>
          <a:p>
            <a:endParaRPr lang="pt-BR" dirty="0"/>
          </a:p>
        </p:txBody>
      </p:sp>
      <p:pic>
        <p:nvPicPr>
          <p:cNvPr id="10242" name="Picture 2" descr="Resultado de imagem para improvement">
            <a:extLst>
              <a:ext uri="{FF2B5EF4-FFF2-40B4-BE49-F238E27FC236}">
                <a16:creationId xmlns:a16="http://schemas.microsoft.com/office/drawing/2014/main" id="{2DA4AB2C-80D9-46EF-9517-3FCA4A7F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795109"/>
            <a:ext cx="2736304" cy="301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Modelos de Estimação de Esforço de Manutenção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9CBCB029-5441-4B7D-A773-B4327D858423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81802969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Modelo ACT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i="1" dirty="0"/>
              <a:t>modelo ACT</a:t>
            </a:r>
            <a:r>
              <a:rPr lang="pt-BR" dirty="0"/>
              <a:t> baseia-se em uma estimativa da percentagem de linhas de código que vão sofrer manutenção. </a:t>
            </a:r>
          </a:p>
          <a:p>
            <a:r>
              <a:rPr lang="pt-BR" dirty="0"/>
              <a:t>São consideradas linhas em manutenção tanto as linhas de código novas criadas quanto as linhas alteradas durante a manutenção. </a:t>
            </a:r>
          </a:p>
          <a:p>
            <a:r>
              <a:rPr lang="pt-BR" dirty="0"/>
              <a:t>O valor da variável ACT é então  número de linhas que sofrem manutenção dividido pelo número total de linhas do código em um ano típico.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ACT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Esforço estimado de manutenção durante um ano:</a:t>
            </a:r>
          </a:p>
          <a:p>
            <a:pPr marL="109728" indent="0">
              <a:buNone/>
            </a:pPr>
            <a:r>
              <a:rPr lang="pt-BR" dirty="0"/>
              <a:t>	</a:t>
            </a:r>
            <a:r>
              <a:rPr lang="pt-BR" i="1" dirty="0"/>
              <a:t>E</a:t>
            </a:r>
            <a:r>
              <a:rPr lang="pt-BR" dirty="0"/>
              <a:t> = </a:t>
            </a:r>
            <a:r>
              <a:rPr lang="pt-BR" i="1" dirty="0"/>
              <a:t>ACT</a:t>
            </a:r>
            <a:r>
              <a:rPr lang="pt-BR" dirty="0"/>
              <a:t> * </a:t>
            </a:r>
            <a:r>
              <a:rPr lang="pt-BR" i="1" dirty="0"/>
              <a:t>SDT</a:t>
            </a:r>
            <a:endParaRPr lang="pt-BR" dirty="0"/>
          </a:p>
          <a:p>
            <a:r>
              <a:rPr lang="pt-BR" dirty="0"/>
              <a:t>ACT = porcentagem de linhas a sofrer manutenção.</a:t>
            </a:r>
          </a:p>
          <a:p>
            <a:r>
              <a:rPr lang="pt-BR" dirty="0"/>
              <a:t>SDT = Software Development Time</a:t>
            </a:r>
          </a:p>
        </p:txBody>
      </p:sp>
      <p:pic>
        <p:nvPicPr>
          <p:cNvPr id="13314" name="Picture 2" descr="Manutenção preventiva: o seu condomínio faz? - SíndicoNet">
            <a:extLst>
              <a:ext uri="{FF2B5EF4-FFF2-40B4-BE49-F238E27FC236}">
                <a16:creationId xmlns:a16="http://schemas.microsoft.com/office/drawing/2014/main" id="{E8C9A3F0-744C-4913-88D8-0EA41652B9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04" r="25295" b="-1"/>
          <a:stretch/>
        </p:blipFill>
        <p:spPr bwMode="auto">
          <a:xfrm>
            <a:off x="4270248" y="1600200"/>
            <a:ext cx="3657600" cy="45720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Um software que foi desenvolvido com um esforço de 80 desenvolvedor-mês terá </a:t>
            </a:r>
            <a:r>
              <a:rPr lang="pt-BR" i="1" dirty="0"/>
              <a:t>SDT</a:t>
            </a:r>
            <a:r>
              <a:rPr lang="pt-BR" dirty="0"/>
              <a:t> = 80. </a:t>
            </a:r>
          </a:p>
          <a:p>
            <a:r>
              <a:rPr lang="pt-BR" dirty="0"/>
              <a:t>Se a taxa anual esperada de linhas em manutenção (</a:t>
            </a:r>
            <a:r>
              <a:rPr lang="pt-BR" i="1" dirty="0"/>
              <a:t>ACT</a:t>
            </a:r>
            <a:r>
              <a:rPr lang="pt-BR" dirty="0"/>
              <a:t>) for de 2%, então o esforço anual esperado de manutenção para este software será dado por:</a:t>
            </a:r>
          </a:p>
          <a:p>
            <a:r>
              <a:rPr lang="pt-BR" dirty="0"/>
              <a:t>	</a:t>
            </a:r>
            <a:r>
              <a:rPr lang="pt-BR" i="1" dirty="0"/>
              <a:t>E</a:t>
            </a:r>
            <a:r>
              <a:rPr lang="pt-BR" dirty="0"/>
              <a:t> = 0,02 * 80 = 1,6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Variação de Schaefer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	</a:t>
            </a:r>
            <a:r>
              <a:rPr lang="pt-BR" i="1" dirty="0"/>
              <a:t>E</a:t>
            </a:r>
            <a:r>
              <a:rPr lang="pt-BR" dirty="0"/>
              <a:t> = </a:t>
            </a:r>
            <a:r>
              <a:rPr lang="pt-BR" i="1" dirty="0"/>
              <a:t>ACT</a:t>
            </a:r>
            <a:r>
              <a:rPr lang="pt-BR" dirty="0"/>
              <a:t> * 2,4 * </a:t>
            </a:r>
            <a:r>
              <a:rPr lang="pt-BR" i="1" dirty="0"/>
              <a:t>KSLOC</a:t>
            </a:r>
            <a:r>
              <a:rPr lang="pt-BR" baseline="30000" dirty="0"/>
              <a:t>1,05</a:t>
            </a:r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Assim, um software com 20 mil linhas de código e ACT de 2% teria o seguinte esforço anual de manutenção (em desenvolvedor-mês):</a:t>
            </a:r>
          </a:p>
          <a:p>
            <a:r>
              <a:rPr lang="pt-BR" dirty="0"/>
              <a:t>	</a:t>
            </a:r>
            <a:r>
              <a:rPr lang="pt-BR" i="1" dirty="0"/>
              <a:t>E</a:t>
            </a:r>
            <a:r>
              <a:rPr lang="pt-BR" dirty="0"/>
              <a:t> = 0,02 * 2,4 * 20</a:t>
            </a:r>
            <a:r>
              <a:rPr lang="pt-BR" baseline="30000" dirty="0"/>
              <a:t>1,05 </a:t>
            </a:r>
            <a:r>
              <a:rPr lang="pt-BR" dirty="0"/>
              <a:t>= 1,115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1066800"/>
          </a:xfrm>
        </p:spPr>
        <p:txBody>
          <a:bodyPr>
            <a:normAutofit/>
          </a:bodyPr>
          <a:lstStyle/>
          <a:p>
            <a:r>
              <a:rPr lang="pt-BR" b="1" dirty="0"/>
              <a:t>Modelo de Manutenção de CII </a:t>
            </a:r>
            <a:endParaRPr lang="pt-BR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628800"/>
            <a:ext cx="8520947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692696"/>
            <a:ext cx="7467600" cy="1143000"/>
          </a:xfrm>
        </p:spPr>
        <p:txBody>
          <a:bodyPr>
            <a:noAutofit/>
          </a:bodyPr>
          <a:lstStyle/>
          <a:p>
            <a:r>
              <a:rPr lang="pt-BR" sz="2800" dirty="0"/>
              <a:t>Mudanças em relação ao modelo </a:t>
            </a:r>
            <a:r>
              <a:rPr lang="pt-BR" sz="2800" i="1" dirty="0"/>
              <a:t>post-</a:t>
            </a:r>
            <a:r>
              <a:rPr lang="pt-BR" sz="2800" i="1" dirty="0" err="1"/>
              <a:t>architecture</a:t>
            </a:r>
            <a:r>
              <a:rPr lang="pt-BR" sz="2800" dirty="0"/>
              <a:t> para o cálculo do esforço de manutenção: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988840"/>
            <a:ext cx="8229600" cy="4585696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pt-BR" b="1" dirty="0"/>
              <a:t>SCED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(Cronograma de Desenvolvimento Requerido) não é usado porque se espera que ciclos de manutenção tenham duração fixa predeterminada.</a:t>
            </a:r>
          </a:p>
          <a:p>
            <a:pPr lvl="0"/>
            <a:r>
              <a:rPr lang="pt-BR" b="1" dirty="0"/>
              <a:t>RUSE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(Desenvolvimento para Reuso) não é usado porque se considera que o esforço requerido para manter a reusabilidade de um componente de software é balanceada pela redução do esforço de manutenção devido ao projeto, documentação e teste cuidadosos do componente.</a:t>
            </a:r>
          </a:p>
          <a:p>
            <a:pPr lvl="0"/>
            <a:r>
              <a:rPr lang="pt-BR" b="1" dirty="0"/>
              <a:t>RELY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/>
              <a:t>(Software com Confiabilidade Requerida) tem uma tabela de aplicação diferenciada. 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564904"/>
            <a:ext cx="8989749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Tipos de sistema: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34B3DAF-80D9-4821-BF71-68D67B668DB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177434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052736"/>
            <a:ext cx="8629220" cy="4536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22312"/>
            <a:ext cx="9144000" cy="6907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Modelos FP e SMPEEM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Segundo este modelo é necessário calcular os pontos de função não ajustados de quatro tipos de funções:</a:t>
            </a:r>
          </a:p>
          <a:p>
            <a:pPr lvl="1"/>
            <a:r>
              <a:rPr lang="pt-BR" i="1" dirty="0"/>
              <a:t>ADD</a:t>
            </a:r>
            <a:r>
              <a:rPr lang="pt-BR" dirty="0"/>
              <a:t>:</a:t>
            </a:r>
            <a:r>
              <a:rPr lang="pt-BR" i="1" dirty="0"/>
              <a:t> </a:t>
            </a:r>
            <a:r>
              <a:rPr lang="pt-BR" dirty="0"/>
              <a:t>UFP de funções que vão ser adicionadas.</a:t>
            </a:r>
          </a:p>
          <a:p>
            <a:pPr lvl="1"/>
            <a:r>
              <a:rPr lang="pt-BR" i="1" dirty="0"/>
              <a:t>CHG</a:t>
            </a:r>
            <a:r>
              <a:rPr lang="pt-BR" dirty="0"/>
              <a:t>: UFP de funções que vão ser alteradas.</a:t>
            </a:r>
          </a:p>
          <a:p>
            <a:pPr lvl="1"/>
            <a:r>
              <a:rPr lang="pt-BR" i="1" dirty="0"/>
              <a:t>DEL</a:t>
            </a:r>
            <a:r>
              <a:rPr lang="pt-BR" dirty="0"/>
              <a:t>: UFP de funções que vão ser removidas.</a:t>
            </a:r>
          </a:p>
          <a:p>
            <a:pPr lvl="1"/>
            <a:r>
              <a:rPr lang="pt-BR" i="1" dirty="0"/>
              <a:t>CFP</a:t>
            </a:r>
            <a:r>
              <a:rPr lang="pt-BR" dirty="0"/>
              <a:t>: UFP de funções que serão adicionadas por conversão.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323528" y="764704"/>
            <a:ext cx="8229600" cy="4325112"/>
          </a:xfrm>
        </p:spPr>
        <p:txBody>
          <a:bodyPr/>
          <a:lstStyle/>
          <a:p>
            <a:r>
              <a:rPr lang="pt-BR" dirty="0"/>
              <a:t>Além de classificar as entradas, saídas, consultas, arquivos internos e arquivos externos nestes quatro tipos antes de contabilizar seus pontos de função não ajustados, a técnica propõe que os fatores de ajuste técnico (</a:t>
            </a:r>
            <a:r>
              <a:rPr lang="pt-BR" i="1" dirty="0"/>
              <a:t>VAF</a:t>
            </a:r>
            <a:r>
              <a:rPr lang="pt-BR" dirty="0"/>
              <a:t>) sejam calculados para dois momentos: </a:t>
            </a:r>
          </a:p>
          <a:p>
            <a:pPr lvl="1"/>
            <a:r>
              <a:rPr lang="pt-BR" dirty="0"/>
              <a:t>antes da manutenção </a:t>
            </a:r>
            <a:r>
              <a:rPr lang="pt-BR" i="1" dirty="0"/>
              <a:t>VAF</a:t>
            </a:r>
            <a:r>
              <a:rPr lang="pt-BR" i="1" baseline="-25000" dirty="0"/>
              <a:t>A</a:t>
            </a:r>
            <a:r>
              <a:rPr lang="pt-BR" dirty="0"/>
              <a:t> e </a:t>
            </a:r>
          </a:p>
          <a:p>
            <a:pPr lvl="1"/>
            <a:r>
              <a:rPr lang="pt-BR" dirty="0"/>
              <a:t>depois da manutenção </a:t>
            </a:r>
            <a:r>
              <a:rPr lang="pt-BR" i="1" dirty="0"/>
              <a:t>VAF</a:t>
            </a:r>
            <a:r>
              <a:rPr lang="pt-BR" i="1" baseline="-25000" dirty="0"/>
              <a:t>D</a:t>
            </a:r>
            <a:r>
              <a:rPr lang="pt-BR" dirty="0"/>
              <a:t>. </a:t>
            </a:r>
          </a:p>
          <a:p>
            <a:r>
              <a:rPr lang="pt-BR" dirty="0"/>
              <a:t>A equação seguinte é então aplicada:</a:t>
            </a:r>
          </a:p>
          <a:p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3" y="5085184"/>
            <a:ext cx="6698419" cy="720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Evolução SMPEEM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Inclui mais 10 fatores de ajuste específicos para as atividades de manutenção:</a:t>
            </a:r>
          </a:p>
          <a:p>
            <a:pPr lvl="1"/>
            <a:r>
              <a:rPr lang="pt-BR" dirty="0"/>
              <a:t>Conhecimento do domínio da aplicação.</a:t>
            </a:r>
          </a:p>
          <a:p>
            <a:pPr lvl="1"/>
            <a:r>
              <a:rPr lang="pt-BR" dirty="0"/>
              <a:t>Familiaridade com a linguagem de programação.</a:t>
            </a:r>
          </a:p>
          <a:p>
            <a:pPr lvl="1"/>
            <a:r>
              <a:rPr lang="pt-BR" dirty="0"/>
              <a:t>Experiência com o software básico (sistema operacional, gerenciador de banco de dados).</a:t>
            </a:r>
          </a:p>
          <a:p>
            <a:pPr lvl="1"/>
            <a:r>
              <a:rPr lang="pt-BR" dirty="0"/>
              <a:t>Estruturação dos módulos de software.</a:t>
            </a:r>
          </a:p>
          <a:p>
            <a:pPr lvl="1"/>
            <a:r>
              <a:rPr lang="pt-BR" dirty="0"/>
              <a:t>Independência entre os módulos de software.</a:t>
            </a:r>
          </a:p>
          <a:p>
            <a:pPr lvl="1"/>
            <a:r>
              <a:rPr lang="pt-BR" dirty="0"/>
              <a:t>Legibilidade e modificabilidade da linguagem de programação.</a:t>
            </a:r>
          </a:p>
          <a:p>
            <a:pPr lvl="1"/>
            <a:r>
              <a:rPr lang="pt-BR" dirty="0"/>
              <a:t>Reusabilidade de módulos de software legados.</a:t>
            </a:r>
          </a:p>
          <a:p>
            <a:pPr lvl="1"/>
            <a:r>
              <a:rPr lang="pt-BR" dirty="0"/>
              <a:t>Atualização da documentação.</a:t>
            </a:r>
          </a:p>
          <a:p>
            <a:pPr lvl="1"/>
            <a:r>
              <a:rPr lang="pt-BR" dirty="0"/>
              <a:t>Conformidade com padrões de engenharia de software</a:t>
            </a:r>
          </a:p>
          <a:p>
            <a:pPr lvl="1"/>
            <a:r>
              <a:rPr lang="pt-BR" dirty="0"/>
              <a:t>Testabilidade.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Engenharia Reversa e Reengenharia</a:t>
            </a:r>
            <a:endParaRPr lang="pt-BR" dirty="0"/>
          </a:p>
        </p:txBody>
      </p:sp>
      <p:pic>
        <p:nvPicPr>
          <p:cNvPr id="11266" name="Picture 2" descr="Resultado de imagem para engenharia reversa">
            <a:extLst>
              <a:ext uri="{FF2B5EF4-FFF2-40B4-BE49-F238E27FC236}">
                <a16:creationId xmlns:a16="http://schemas.microsoft.com/office/drawing/2014/main" id="{E9EF8515-F46F-407B-BB33-CA9A7F09AD00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7" r="5323" b="-1"/>
          <a:stretch/>
        </p:blipFill>
        <p:spPr bwMode="auto">
          <a:xfrm>
            <a:off x="457200" y="1600200"/>
            <a:ext cx="7467600" cy="487375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543472"/>
            <a:ext cx="7577907" cy="5125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527D064-278D-4389-82E1-7CC9A5FD80E5}"/>
              </a:ext>
            </a:extLst>
          </p:cNvPr>
          <p:cNvSpPr txBox="1">
            <a:spLocks/>
          </p:cNvSpPr>
          <p:nvPr/>
        </p:nvSpPr>
        <p:spPr>
          <a:xfrm>
            <a:off x="539552" y="476672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/>
              <a:t>Taxionomia de Chikofsky e Cross II</a:t>
            </a:r>
            <a:endParaRPr lang="pt-BR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Engenharia reversa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AD75829-0BBB-42D0-B750-7B32100EC39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881307572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Técnicas de engenharia reversa de código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C694E9B-39B0-47ED-9E13-C07298044A84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460188730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Componentes de um </a:t>
            </a:r>
            <a:r>
              <a:rPr lang="pt-BR" dirty="0" err="1"/>
              <a:t>descompilador</a:t>
            </a:r>
            <a:endParaRPr lang="pt-BR" dirty="0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E6594D3B-365F-49B6-9D75-1619B7A0997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232432031"/>
              </p:ext>
            </p:extLst>
          </p:nvPr>
        </p:nvGraphicFramePr>
        <p:xfrm>
          <a:off x="457200" y="1600200"/>
          <a:ext cx="7467600" cy="48737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1. Lei da Mudança Contínua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Um sistema que é efetivamente usado deve ser </a:t>
            </a:r>
            <a:r>
              <a:rPr lang="pt-BR" b="1" dirty="0"/>
              <a:t>continuamente melhorado</a:t>
            </a:r>
            <a:r>
              <a:rPr lang="pt-BR" dirty="0"/>
              <a:t>, caso contrário torna-se cada vez menos útil, pois seu contexto de uso evolui. </a:t>
            </a:r>
          </a:p>
        </p:txBody>
      </p:sp>
      <p:pic>
        <p:nvPicPr>
          <p:cNvPr id="2050" name="Picture 2" descr="The Art of Continuous Change - Managers are the Key to Success">
            <a:extLst>
              <a:ext uri="{FF2B5EF4-FFF2-40B4-BE49-F238E27FC236}">
                <a16:creationId xmlns:a16="http://schemas.microsoft.com/office/drawing/2014/main" id="{97ACC1E3-7BDA-49C4-8EEA-7C5D8AE11AE4}"/>
              </a:ext>
            </a:extLst>
          </p:cNvPr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662" y="3114675"/>
            <a:ext cx="2867025" cy="1543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dirty="0"/>
              <a:t>Engenharia Reversa de Dados</a:t>
            </a:r>
            <a:endParaRPr lang="pt-BR" dirty="0"/>
          </a:p>
        </p:txBody>
      </p:sp>
      <p:pic>
        <p:nvPicPr>
          <p:cNvPr id="5" name="Espaço Reservado para Conteúdo 4" descr="Uma imagem contendo objeto&#10;&#10;Descrição gerada automaticamente">
            <a:extLst>
              <a:ext uri="{FF2B5EF4-FFF2-40B4-BE49-F238E27FC236}">
                <a16:creationId xmlns:a16="http://schemas.microsoft.com/office/drawing/2014/main" id="{2E24BDE7-41F9-4C30-867A-0A41A759820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0237" y="1979612"/>
            <a:ext cx="4581525" cy="411480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F9A8C9A-F64F-4926-8630-D3AA6EF27A3F}"/>
              </a:ext>
            </a:extLst>
          </p:cNvPr>
          <p:cNvSpPr txBox="1"/>
          <p:nvPr/>
        </p:nvSpPr>
        <p:spPr>
          <a:xfrm>
            <a:off x="2281237" y="6469063"/>
            <a:ext cx="45815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dirty="0"/>
              <a:t>2. </a:t>
            </a:r>
            <a:r>
              <a:rPr lang="pt-BR" b="1" dirty="0"/>
              <a:t>Lei da Complexidade Crescente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À medida que um programa evolui, sua complexidade inerente aumenta, porque as correções feitas podem deteriorar sua organização interna. </a:t>
            </a:r>
          </a:p>
          <a:p>
            <a:endParaRPr lang="pt-BR" dirty="0"/>
          </a:p>
        </p:txBody>
      </p:sp>
      <p:pic>
        <p:nvPicPr>
          <p:cNvPr id="3074" name="Picture 2" descr="Article: What contributes to the increasing complexity of change — People  Matters">
            <a:extLst>
              <a:ext uri="{FF2B5EF4-FFF2-40B4-BE49-F238E27FC236}">
                <a16:creationId xmlns:a16="http://schemas.microsoft.com/office/drawing/2014/main" id="{C2CDBF19-C5DB-48BC-B4F7-FEBF15D25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857500"/>
            <a:ext cx="3657600" cy="20574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3. Lei Fundamental da Evolução de Programas: Auto regulação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A evolução de programas é sujeita a uma dinâmica de autorregularão que faz com que medidas globais de esforço e outros atributos de processo sejam estatisticamente previsíveis (distribuição normal).</a:t>
            </a:r>
          </a:p>
          <a:p>
            <a:endParaRPr lang="pt-BR" dirty="0"/>
          </a:p>
        </p:txBody>
      </p:sp>
      <p:pic>
        <p:nvPicPr>
          <p:cNvPr id="4098" name="Picture 2" descr="Category: Self-Regulation - Helping Parents Navigate the IEP Process with  Confidence">
            <a:extLst>
              <a:ext uri="{FF2B5EF4-FFF2-40B4-BE49-F238E27FC236}">
                <a16:creationId xmlns:a16="http://schemas.microsoft.com/office/drawing/2014/main" id="{A700CE33-72F7-4298-84D7-2446F960C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857500"/>
            <a:ext cx="3657600" cy="205740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/>
              <a:t>4. Lei da Conservação da Estabilidade Organizacional: Taxa de trabalho invariante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A taxa média efetiva de trabalho global em um sistema em evolução é invariante no tempo: ela não aumenta nem diminui. </a:t>
            </a:r>
          </a:p>
        </p:txBody>
      </p:sp>
      <p:pic>
        <p:nvPicPr>
          <p:cNvPr id="5122" name="Picture 2" descr="Cultura organizacional Viés cognitivo – Blog Rabbit">
            <a:extLst>
              <a:ext uri="{FF2B5EF4-FFF2-40B4-BE49-F238E27FC236}">
                <a16:creationId xmlns:a16="http://schemas.microsoft.com/office/drawing/2014/main" id="{A02115C3-5ACE-4BA6-8DBB-3141766378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619756"/>
            <a:ext cx="3657600" cy="2532888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 anchor="b">
            <a:normAutofit/>
          </a:bodyPr>
          <a:lstStyle/>
          <a:p>
            <a:r>
              <a:rPr lang="pt-BR" b="1" dirty="0"/>
              <a:t>5. Lei da Conservação da Familiaridade: Complexidade percebida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>
            <a:normAutofit/>
          </a:bodyPr>
          <a:lstStyle/>
          <a:p>
            <a:r>
              <a:rPr lang="pt-BR" dirty="0"/>
              <a:t>Durante a vida ativa de um programa, o conteúdo das sucessivas versões do programa (mudanças, adições e remoções) é estatisticamente invariante. </a:t>
            </a:r>
          </a:p>
          <a:p>
            <a:endParaRPr lang="pt-BR" dirty="0"/>
          </a:p>
        </p:txBody>
      </p:sp>
      <p:pic>
        <p:nvPicPr>
          <p:cNvPr id="6146" name="Picture 2" descr="Evolução de Software">
            <a:extLst>
              <a:ext uri="{FF2B5EF4-FFF2-40B4-BE49-F238E27FC236}">
                <a16:creationId xmlns:a16="http://schemas.microsoft.com/office/drawing/2014/main" id="{D76F7F7B-478E-49A4-B2D1-6E73E9108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70248" y="2839212"/>
            <a:ext cx="3657600" cy="209397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1">
  <a:themeElements>
    <a:clrScheme name="Amarelo Verde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alcão Envidraçado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1" id="{136C39DB-42F2-4C59-A65F-8625ED971B16}" vid="{06DFB6B4-E2F9-4002-B90A-80CCA8A2CA65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1186</Words>
  <Application>Microsoft Office PowerPoint</Application>
  <PresentationFormat>Apresentação na tela (4:3)</PresentationFormat>
  <Paragraphs>143</Paragraphs>
  <Slides>50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Calibri</vt:lpstr>
      <vt:lpstr>Wingdings</vt:lpstr>
      <vt:lpstr>Wingdings 2</vt:lpstr>
      <vt:lpstr>Tema1</vt:lpstr>
      <vt:lpstr>Manutenção de Software</vt:lpstr>
      <vt:lpstr>Manutenção X Evolução de Software</vt:lpstr>
      <vt:lpstr>Leis de Lehman</vt:lpstr>
      <vt:lpstr>Tipos de sistema:</vt:lpstr>
      <vt:lpstr>1. Lei da Mudança Contínua</vt:lpstr>
      <vt:lpstr>2. Lei da Complexidade Crescente</vt:lpstr>
      <vt:lpstr>3. Lei Fundamental da Evolução de Programas: Auto regulação</vt:lpstr>
      <vt:lpstr>4. Lei da Conservação da Estabilidade Organizacional: Taxa de trabalho invariante</vt:lpstr>
      <vt:lpstr>5. Lei da Conservação da Familiaridade: Complexidade percebida</vt:lpstr>
      <vt:lpstr>6. Lei do Crescimento Contínuo</vt:lpstr>
      <vt:lpstr>7. Lei da Qualidade Decrescente</vt:lpstr>
      <vt:lpstr>8. Lei do Sistema Realimentado</vt:lpstr>
      <vt:lpstr>Classificação das Atividades de Manutenção</vt:lpstr>
      <vt:lpstr>Manutenção Corretiva</vt:lpstr>
      <vt:lpstr>Manutenção Adaptativa</vt:lpstr>
      <vt:lpstr>Requisitos permanentes e transitórios</vt:lpstr>
      <vt:lpstr>Manutenção Perfectiva</vt:lpstr>
      <vt:lpstr>Manutenção Preventiva</vt:lpstr>
      <vt:lpstr>Processo de Manutenção</vt:lpstr>
      <vt:lpstr>Tipos de Atividades de Manutenção</vt:lpstr>
      <vt:lpstr>Reparação de Defeitos</vt:lpstr>
      <vt:lpstr>Apresentação do PowerPoint</vt:lpstr>
      <vt:lpstr>Fatores que podem influenciar a estimação de esforço a ser aplicada às atividades de reparação de defeitos: </vt:lpstr>
      <vt:lpstr>Remoção de Módulos Sujeitos a Erros</vt:lpstr>
      <vt:lpstr>Suporte a Usuários</vt:lpstr>
      <vt:lpstr>Migração entre Plataformas</vt:lpstr>
      <vt:lpstr>Conversão de Arquitetura</vt:lpstr>
      <vt:lpstr>Adaptações Obrigatórias</vt:lpstr>
      <vt:lpstr>Otimização de Performance</vt:lpstr>
      <vt:lpstr>Melhorias</vt:lpstr>
      <vt:lpstr>Modelos de Estimação de Esforço de Manutenção</vt:lpstr>
      <vt:lpstr>Modelo ACT</vt:lpstr>
      <vt:lpstr>ACT</vt:lpstr>
      <vt:lpstr>Exemplo</vt:lpstr>
      <vt:lpstr>Variação de Schaefer</vt:lpstr>
      <vt:lpstr>Exemplo</vt:lpstr>
      <vt:lpstr>Modelo de Manutenção de CII </vt:lpstr>
      <vt:lpstr>Mudanças em relação ao modelo post-architecture para o cálculo do esforço de manutenção:</vt:lpstr>
      <vt:lpstr>Apresentação do PowerPoint</vt:lpstr>
      <vt:lpstr>Apresentação do PowerPoint</vt:lpstr>
      <vt:lpstr>Apresentação do PowerPoint</vt:lpstr>
      <vt:lpstr>Modelos FP e SMPEEM</vt:lpstr>
      <vt:lpstr>Apresentação do PowerPoint</vt:lpstr>
      <vt:lpstr>Evolução SMPEEM</vt:lpstr>
      <vt:lpstr>Engenharia Reversa e Reengenharia</vt:lpstr>
      <vt:lpstr>Apresentação do PowerPoint</vt:lpstr>
      <vt:lpstr>Engenharia reversa</vt:lpstr>
      <vt:lpstr>Técnicas de engenharia reversa de código</vt:lpstr>
      <vt:lpstr>Componentes de um descompilador</vt:lpstr>
      <vt:lpstr>Engenharia Reversa de Dados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Manutenção de Software</dc:title>
  <dc:creator>Raul Sidnei</dc:creator>
  <cp:lastModifiedBy>Raul Sidnei</cp:lastModifiedBy>
  <cp:revision>1</cp:revision>
  <dcterms:created xsi:type="dcterms:W3CDTF">2020-10-15T13:57:35Z</dcterms:created>
  <dcterms:modified xsi:type="dcterms:W3CDTF">2020-10-15T14:04:07Z</dcterms:modified>
</cp:coreProperties>
</file>