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0" r:id="rId33"/>
    <p:sldId id="287" r:id="rId34"/>
    <p:sldId id="28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119A4-0E86-44C9-B3A0-EECEC3F03D4B}" v="3" dt="2020-10-22T23:25:27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83D119A4-0E86-44C9-B3A0-EECEC3F03D4B}"/>
    <pc:docChg chg="undo custSel mod modSld">
      <pc:chgData name="Raul Sidnei" userId="1279d5d3ca440258" providerId="LiveId" clId="{83D119A4-0E86-44C9-B3A0-EECEC3F03D4B}" dt="2020-10-22T23:50:34.354" v="118" actId="14100"/>
      <pc:docMkLst>
        <pc:docMk/>
      </pc:docMkLst>
      <pc:sldChg chg="addSp delSp modSp mod setBg setClrOvrMap delDesignElem">
        <pc:chgData name="Raul Sidnei" userId="1279d5d3ca440258" providerId="LiveId" clId="{83D119A4-0E86-44C9-B3A0-EECEC3F03D4B}" dt="2020-10-22T23:50:34.354" v="118" actId="14100"/>
        <pc:sldMkLst>
          <pc:docMk/>
          <pc:sldMk cId="0" sldId="256"/>
        </pc:sldMkLst>
        <pc:spChg chg="mod">
          <ac:chgData name="Raul Sidnei" userId="1279d5d3ca440258" providerId="LiveId" clId="{83D119A4-0E86-44C9-B3A0-EECEC3F03D4B}" dt="2020-10-22T23:50:26.969" v="117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50:34.354" v="118" actId="14100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Raul Sidnei" userId="1279d5d3ca440258" providerId="LiveId" clId="{83D119A4-0E86-44C9-B3A0-EECEC3F03D4B}" dt="2020-10-22T23:23:57.499" v="32"/>
          <ac:spMkLst>
            <pc:docMk/>
            <pc:sldMk cId="0" sldId="256"/>
            <ac:spMk id="9" creationId="{C1DD1A8A-57D5-4A81-AD04-532B043C5611}"/>
          </ac:spMkLst>
        </pc:spChg>
        <pc:spChg chg="add">
          <ac:chgData name="Raul Sidnei" userId="1279d5d3ca440258" providerId="LiveId" clId="{83D119A4-0E86-44C9-B3A0-EECEC3F03D4B}" dt="2020-10-22T23:50:26.969" v="117" actId="26606"/>
          <ac:spMkLst>
            <pc:docMk/>
            <pc:sldMk cId="0" sldId="256"/>
            <ac:spMk id="10" creationId="{B40FCD49-2060-48B9-8212-8A5F1DF4726F}"/>
          </ac:spMkLst>
        </pc:spChg>
        <pc:spChg chg="add del">
          <ac:chgData name="Raul Sidnei" userId="1279d5d3ca440258" providerId="LiveId" clId="{83D119A4-0E86-44C9-B3A0-EECEC3F03D4B}" dt="2020-10-22T23:23:57.499" v="32"/>
          <ac:spMkLst>
            <pc:docMk/>
            <pc:sldMk cId="0" sldId="256"/>
            <ac:spMk id="11" creationId="{007891EC-4501-44ED-A8C8-B11B6DB767AB}"/>
          </ac:spMkLst>
        </pc:spChg>
        <pc:picChg chg="add mod">
          <ac:chgData name="Raul Sidnei" userId="1279d5d3ca440258" providerId="LiveId" clId="{83D119A4-0E86-44C9-B3A0-EECEC3F03D4B}" dt="2020-10-22T23:50:26.969" v="117" actId="26606"/>
          <ac:picMkLst>
            <pc:docMk/>
            <pc:sldMk cId="0" sldId="256"/>
            <ac:picMk id="5" creationId="{45838981-DCE7-4D63-B809-BB57D657B5BD}"/>
          </ac:picMkLst>
        </pc:picChg>
        <pc:picChg chg="add">
          <ac:chgData name="Raul Sidnei" userId="1279d5d3ca440258" providerId="LiveId" clId="{83D119A4-0E86-44C9-B3A0-EECEC3F03D4B}" dt="2020-10-22T23:50:26.969" v="117" actId="26606"/>
          <ac:picMkLst>
            <pc:docMk/>
            <pc:sldMk cId="0" sldId="256"/>
            <ac:picMk id="12" creationId="{83A45DCD-B5FB-4A86-88D2-91088C7FFC5F}"/>
          </ac:picMkLst>
        </pc:picChg>
      </pc:sldChg>
      <pc:sldChg chg="modSp mod">
        <pc:chgData name="Raul Sidnei" userId="1279d5d3ca440258" providerId="LiveId" clId="{83D119A4-0E86-44C9-B3A0-EECEC3F03D4B}" dt="2020-10-22T23:24:06.039" v="44" actId="1076"/>
        <pc:sldMkLst>
          <pc:docMk/>
          <pc:sldMk cId="0" sldId="257"/>
        </pc:sldMkLst>
        <pc:spChg chg="mod">
          <ac:chgData name="Raul Sidnei" userId="1279d5d3ca440258" providerId="LiveId" clId="{83D119A4-0E86-44C9-B3A0-EECEC3F03D4B}" dt="2020-10-22T23:24:06.039" v="44" actId="1076"/>
          <ac:spMkLst>
            <pc:docMk/>
            <pc:sldMk cId="0" sldId="257"/>
            <ac:spMk id="2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23:35.385" v="30" actId="1076"/>
          <ac:picMkLst>
            <pc:docMk/>
            <pc:sldMk cId="0" sldId="257"/>
            <ac:picMk id="1026" creationId="{00000000-0000-0000-0000-000000000000}"/>
          </ac:picMkLst>
        </pc:picChg>
      </pc:sldChg>
      <pc:sldChg chg="addSp modSp mod setBg">
        <pc:chgData name="Raul Sidnei" userId="1279d5d3ca440258" providerId="LiveId" clId="{83D119A4-0E86-44C9-B3A0-EECEC3F03D4B}" dt="2020-10-22T23:24:14.108" v="45" actId="26606"/>
        <pc:sldMkLst>
          <pc:docMk/>
          <pc:sldMk cId="0" sldId="258"/>
        </pc:sldMkLst>
        <pc:spChg chg="mod">
          <ac:chgData name="Raul Sidnei" userId="1279d5d3ca440258" providerId="LiveId" clId="{83D119A4-0E86-44C9-B3A0-EECEC3F03D4B}" dt="2020-10-22T23:24:14.108" v="45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24:14.108" v="45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Raul Sidnei" userId="1279d5d3ca440258" providerId="LiveId" clId="{83D119A4-0E86-44C9-B3A0-EECEC3F03D4B}" dt="2020-10-22T23:24:14.108" v="45" actId="26606"/>
          <ac:spMkLst>
            <pc:docMk/>
            <pc:sldMk cId="0" sldId="258"/>
            <ac:spMk id="10" creationId="{6E3254AE-C4CD-426D-A6E8-7FA13B0F889C}"/>
          </ac:spMkLst>
        </pc:spChg>
        <pc:picChg chg="add">
          <ac:chgData name="Raul Sidnei" userId="1279d5d3ca440258" providerId="LiveId" clId="{83D119A4-0E86-44C9-B3A0-EECEC3F03D4B}" dt="2020-10-22T23:24:14.108" v="45" actId="26606"/>
          <ac:picMkLst>
            <pc:docMk/>
            <pc:sldMk cId="0" sldId="258"/>
            <ac:picMk id="7" creationId="{265E4FB1-871C-4F32-AC35-7A0CB28F39F3}"/>
          </ac:picMkLst>
        </pc:picChg>
        <pc:picChg chg="add">
          <ac:chgData name="Raul Sidnei" userId="1279d5d3ca440258" providerId="LiveId" clId="{83D119A4-0E86-44C9-B3A0-EECEC3F03D4B}" dt="2020-10-22T23:24:14.108" v="45" actId="26606"/>
          <ac:picMkLst>
            <pc:docMk/>
            <pc:sldMk cId="0" sldId="258"/>
            <ac:picMk id="12" creationId="{F5C53434-A0C7-4A81-8EB0-D460DAD9BB65}"/>
          </ac:picMkLst>
        </pc:picChg>
      </pc:sldChg>
      <pc:sldChg chg="addSp modSp mod setBg">
        <pc:chgData name="Raul Sidnei" userId="1279d5d3ca440258" providerId="LiveId" clId="{83D119A4-0E86-44C9-B3A0-EECEC3F03D4B}" dt="2020-10-22T23:24:43.179" v="50" actId="20577"/>
        <pc:sldMkLst>
          <pc:docMk/>
          <pc:sldMk cId="0" sldId="259"/>
        </pc:sldMkLst>
        <pc:spChg chg="mod">
          <ac:chgData name="Raul Sidnei" userId="1279d5d3ca440258" providerId="LiveId" clId="{83D119A4-0E86-44C9-B3A0-EECEC3F03D4B}" dt="2020-10-22T23:24:43.179" v="50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24:38.804" v="46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Raul Sidnei" userId="1279d5d3ca440258" providerId="LiveId" clId="{83D119A4-0E86-44C9-B3A0-EECEC3F03D4B}" dt="2020-10-22T23:24:38.804" v="46" actId="26606"/>
          <ac:spMkLst>
            <pc:docMk/>
            <pc:sldMk cId="0" sldId="259"/>
            <ac:spMk id="10" creationId="{6E3254AE-C4CD-426D-A6E8-7FA13B0F889C}"/>
          </ac:spMkLst>
        </pc:spChg>
        <pc:picChg chg="add">
          <ac:chgData name="Raul Sidnei" userId="1279d5d3ca440258" providerId="LiveId" clId="{83D119A4-0E86-44C9-B3A0-EECEC3F03D4B}" dt="2020-10-22T23:24:38.804" v="46" actId="26606"/>
          <ac:picMkLst>
            <pc:docMk/>
            <pc:sldMk cId="0" sldId="259"/>
            <ac:picMk id="7" creationId="{F507DA62-A5E7-4B63-8D7E-B67FB6C19F86}"/>
          </ac:picMkLst>
        </pc:picChg>
        <pc:picChg chg="add">
          <ac:chgData name="Raul Sidnei" userId="1279d5d3ca440258" providerId="LiveId" clId="{83D119A4-0E86-44C9-B3A0-EECEC3F03D4B}" dt="2020-10-22T23:24:38.804" v="46" actId="26606"/>
          <ac:picMkLst>
            <pc:docMk/>
            <pc:sldMk cId="0" sldId="259"/>
            <ac:picMk id="12" creationId="{F5C53434-A0C7-4A81-8EB0-D460DAD9BB65}"/>
          </ac:picMkLst>
        </pc:picChg>
      </pc:sldChg>
      <pc:sldChg chg="addSp modSp mod setBg">
        <pc:chgData name="Raul Sidnei" userId="1279d5d3ca440258" providerId="LiveId" clId="{83D119A4-0E86-44C9-B3A0-EECEC3F03D4B}" dt="2020-10-22T23:24:58.661" v="51" actId="26606"/>
        <pc:sldMkLst>
          <pc:docMk/>
          <pc:sldMk cId="0" sldId="260"/>
        </pc:sldMkLst>
        <pc:spChg chg="mod ord">
          <ac:chgData name="Raul Sidnei" userId="1279d5d3ca440258" providerId="LiveId" clId="{83D119A4-0E86-44C9-B3A0-EECEC3F03D4B}" dt="2020-10-22T23:24:58.661" v="51" actId="26606"/>
          <ac:spMkLst>
            <pc:docMk/>
            <pc:sldMk cId="0" sldId="260"/>
            <ac:spMk id="2" creationId="{00000000-0000-0000-0000-000000000000}"/>
          </ac:spMkLst>
        </pc:spChg>
        <pc:spChg chg="add">
          <ac:chgData name="Raul Sidnei" userId="1279d5d3ca440258" providerId="LiveId" clId="{83D119A4-0E86-44C9-B3A0-EECEC3F03D4B}" dt="2020-10-22T23:24:58.661" v="51" actId="26606"/>
          <ac:spMkLst>
            <pc:docMk/>
            <pc:sldMk cId="0" sldId="260"/>
            <ac:spMk id="76" creationId="{FB94D7DC-8273-4BD0-986D-DB5ACF735F9B}"/>
          </ac:spMkLst>
        </pc:spChg>
        <pc:picChg chg="add">
          <ac:chgData name="Raul Sidnei" userId="1279d5d3ca440258" providerId="LiveId" clId="{83D119A4-0E86-44C9-B3A0-EECEC3F03D4B}" dt="2020-10-22T23:24:58.661" v="51" actId="26606"/>
          <ac:picMkLst>
            <pc:docMk/>
            <pc:sldMk cId="0" sldId="260"/>
            <ac:picMk id="72" creationId="{E1408BAF-1350-4BC5-9C72-82A08BB07B46}"/>
          </ac:picMkLst>
        </pc:picChg>
        <pc:picChg chg="add">
          <ac:chgData name="Raul Sidnei" userId="1279d5d3ca440258" providerId="LiveId" clId="{83D119A4-0E86-44C9-B3A0-EECEC3F03D4B}" dt="2020-10-22T23:24:58.661" v="51" actId="26606"/>
          <ac:picMkLst>
            <pc:docMk/>
            <pc:sldMk cId="0" sldId="260"/>
            <ac:picMk id="74" creationId="{60E67B53-E530-4CC6-B1E7-4CCC1FD6323F}"/>
          </ac:picMkLst>
        </pc:picChg>
        <pc:picChg chg="add">
          <ac:chgData name="Raul Sidnei" userId="1279d5d3ca440258" providerId="LiveId" clId="{83D119A4-0E86-44C9-B3A0-EECEC3F03D4B}" dt="2020-10-22T23:24:58.661" v="51" actId="26606"/>
          <ac:picMkLst>
            <pc:docMk/>
            <pc:sldMk cId="0" sldId="260"/>
            <ac:picMk id="78" creationId="{ECFB24CB-9CB6-44A1-AF30-DFFFFDE05EC8}"/>
          </ac:picMkLst>
        </pc:picChg>
        <pc:picChg chg="add">
          <ac:chgData name="Raul Sidnei" userId="1279d5d3ca440258" providerId="LiveId" clId="{83D119A4-0E86-44C9-B3A0-EECEC3F03D4B}" dt="2020-10-22T23:24:58.661" v="51" actId="26606"/>
          <ac:picMkLst>
            <pc:docMk/>
            <pc:sldMk cId="0" sldId="260"/>
            <ac:picMk id="80" creationId="{86169586-7D9C-4308-8429-F67B07F43475}"/>
          </ac:picMkLst>
        </pc:picChg>
        <pc:picChg chg="mod ord">
          <ac:chgData name="Raul Sidnei" userId="1279d5d3ca440258" providerId="LiveId" clId="{83D119A4-0E86-44C9-B3A0-EECEC3F03D4B}" dt="2020-10-22T23:24:58.661" v="51" actId="26606"/>
          <ac:picMkLst>
            <pc:docMk/>
            <pc:sldMk cId="0" sldId="260"/>
            <ac:picMk id="2050" creationId="{00000000-0000-0000-0000-000000000000}"/>
          </ac:picMkLst>
        </pc:picChg>
        <pc:picChg chg="mod">
          <ac:chgData name="Raul Sidnei" userId="1279d5d3ca440258" providerId="LiveId" clId="{83D119A4-0E86-44C9-B3A0-EECEC3F03D4B}" dt="2020-10-22T23:24:58.661" v="51" actId="26606"/>
          <ac:picMkLst>
            <pc:docMk/>
            <pc:sldMk cId="0" sldId="260"/>
            <ac:picMk id="2051" creationId="{00000000-0000-0000-0000-000000000000}"/>
          </ac:picMkLst>
        </pc:picChg>
      </pc:sldChg>
      <pc:sldChg chg="addSp delSp modSp mod setBg">
        <pc:chgData name="Raul Sidnei" userId="1279d5d3ca440258" providerId="LiveId" clId="{83D119A4-0E86-44C9-B3A0-EECEC3F03D4B}" dt="2020-10-22T23:25:27.279" v="60" actId="20577"/>
        <pc:sldMkLst>
          <pc:docMk/>
          <pc:sldMk cId="0" sldId="261"/>
        </pc:sldMkLst>
        <pc:spChg chg="mod">
          <ac:chgData name="Raul Sidnei" userId="1279d5d3ca440258" providerId="LiveId" clId="{83D119A4-0E86-44C9-B3A0-EECEC3F03D4B}" dt="2020-10-22T23:25:18.346" v="58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Raul Sidnei" userId="1279d5d3ca440258" providerId="LiveId" clId="{83D119A4-0E86-44C9-B3A0-EECEC3F03D4B}" dt="2020-10-22T23:25:18.346" v="58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Raul Sidnei" userId="1279d5d3ca440258" providerId="LiveId" clId="{83D119A4-0E86-44C9-B3A0-EECEC3F03D4B}" dt="2020-10-22T23:25:18.346" v="58" actId="26606"/>
          <ac:spMkLst>
            <pc:docMk/>
            <pc:sldMk cId="0" sldId="261"/>
            <ac:spMk id="9" creationId="{3A9C15D4-2EE7-4D05-B87C-91D1F3B9604B}"/>
          </ac:spMkLst>
        </pc:spChg>
        <pc:spChg chg="add">
          <ac:chgData name="Raul Sidnei" userId="1279d5d3ca440258" providerId="LiveId" clId="{83D119A4-0E86-44C9-B3A0-EECEC3F03D4B}" dt="2020-10-22T23:25:18.346" v="58" actId="26606"/>
          <ac:spMkLst>
            <pc:docMk/>
            <pc:sldMk cId="0" sldId="261"/>
            <ac:spMk id="11" creationId="{4ED7B0FB-9654-4441-9545-02D458B68620}"/>
          </ac:spMkLst>
        </pc:spChg>
        <pc:graphicFrameChg chg="add mod">
          <ac:chgData name="Raul Sidnei" userId="1279d5d3ca440258" providerId="LiveId" clId="{83D119A4-0E86-44C9-B3A0-EECEC3F03D4B}" dt="2020-10-22T23:25:27.279" v="60" actId="20577"/>
          <ac:graphicFrameMkLst>
            <pc:docMk/>
            <pc:sldMk cId="0" sldId="261"/>
            <ac:graphicFrameMk id="5" creationId="{68490FBC-498F-4367-9973-81999B4E5BCE}"/>
          </ac:graphicFrameMkLst>
        </pc:graphicFrameChg>
        <pc:picChg chg="add">
          <ac:chgData name="Raul Sidnei" userId="1279d5d3ca440258" providerId="LiveId" clId="{83D119A4-0E86-44C9-B3A0-EECEC3F03D4B}" dt="2020-10-22T23:25:18.346" v="58" actId="26606"/>
          <ac:picMkLst>
            <pc:docMk/>
            <pc:sldMk cId="0" sldId="261"/>
            <ac:picMk id="13" creationId="{7BB94C57-FDF3-45A3-9D1F-904523D795D4}"/>
          </ac:picMkLst>
        </pc:picChg>
        <pc:picChg chg="add">
          <ac:chgData name="Raul Sidnei" userId="1279d5d3ca440258" providerId="LiveId" clId="{83D119A4-0E86-44C9-B3A0-EECEC3F03D4B}" dt="2020-10-22T23:25:18.346" v="58" actId="26606"/>
          <ac:picMkLst>
            <pc:docMk/>
            <pc:sldMk cId="0" sldId="261"/>
            <ac:picMk id="15" creationId="{6AEBDF1A-221A-4497-BBA9-57A70D161510}"/>
          </ac:picMkLst>
        </pc:picChg>
      </pc:sldChg>
      <pc:sldChg chg="modSp mod">
        <pc:chgData name="Raul Sidnei" userId="1279d5d3ca440258" providerId="LiveId" clId="{83D119A4-0E86-44C9-B3A0-EECEC3F03D4B}" dt="2020-10-22T23:26:40.995" v="67" actId="20577"/>
        <pc:sldMkLst>
          <pc:docMk/>
          <pc:sldMk cId="0" sldId="262"/>
        </pc:sldMkLst>
        <pc:spChg chg="mod">
          <ac:chgData name="Raul Sidnei" userId="1279d5d3ca440258" providerId="LiveId" clId="{83D119A4-0E86-44C9-B3A0-EECEC3F03D4B}" dt="2020-10-22T23:26:40.995" v="67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62"/>
            <ac:spMk id="3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25:46.657" v="61" actId="1076"/>
          <ac:picMkLst>
            <pc:docMk/>
            <pc:sldMk cId="0" sldId="262"/>
            <ac:picMk id="3074" creationId="{00000000-0000-0000-0000-000000000000}"/>
          </ac:picMkLst>
        </pc:picChg>
      </pc:sldChg>
      <pc:sldChg chg="modSp mod">
        <pc:chgData name="Raul Sidnei" userId="1279d5d3ca440258" providerId="LiveId" clId="{83D119A4-0E86-44C9-B3A0-EECEC3F03D4B}" dt="2020-10-22T23:27:21.579" v="69" actId="1076"/>
        <pc:sldMkLst>
          <pc:docMk/>
          <pc:sldMk cId="0" sldId="263"/>
        </pc:sldMkLst>
        <pc:spChg chg="mod">
          <ac:chgData name="Raul Sidnei" userId="1279d5d3ca440258" providerId="LiveId" clId="{83D119A4-0E86-44C9-B3A0-EECEC3F03D4B}" dt="2020-10-22T23:27:17.504" v="68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63"/>
            <ac:spMk id="3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27:21.579" v="69" actId="1076"/>
          <ac:picMkLst>
            <pc:docMk/>
            <pc:sldMk cId="0" sldId="263"/>
            <ac:picMk id="4098" creationId="{00000000-0000-0000-0000-000000000000}"/>
          </ac:picMkLst>
        </pc:picChg>
      </pc:sldChg>
      <pc:sldChg chg="addSp delSp modSp mod setBg">
        <pc:chgData name="Raul Sidnei" userId="1279d5d3ca440258" providerId="LiveId" clId="{83D119A4-0E86-44C9-B3A0-EECEC3F03D4B}" dt="2020-10-22T23:27:41.855" v="71" actId="26606"/>
        <pc:sldMkLst>
          <pc:docMk/>
          <pc:sldMk cId="0" sldId="264"/>
        </pc:sldMkLst>
        <pc:spChg chg="mod">
          <ac:chgData name="Raul Sidnei" userId="1279d5d3ca440258" providerId="LiveId" clId="{83D119A4-0E86-44C9-B3A0-EECEC3F03D4B}" dt="2020-10-22T23:27:41.855" v="71" actId="26606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Raul Sidnei" userId="1279d5d3ca440258" providerId="LiveId" clId="{83D119A4-0E86-44C9-B3A0-EECEC3F03D4B}" dt="2020-10-22T23:27:41.855" v="71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Raul Sidnei" userId="1279d5d3ca440258" providerId="LiveId" clId="{83D119A4-0E86-44C9-B3A0-EECEC3F03D4B}" dt="2020-10-22T23:27:41.855" v="71" actId="26606"/>
          <ac:spMkLst>
            <pc:docMk/>
            <pc:sldMk cId="0" sldId="264"/>
            <ac:spMk id="9" creationId="{3A9C15D4-2EE7-4D05-B87C-91D1F3B9604B}"/>
          </ac:spMkLst>
        </pc:spChg>
        <pc:spChg chg="add">
          <ac:chgData name="Raul Sidnei" userId="1279d5d3ca440258" providerId="LiveId" clId="{83D119A4-0E86-44C9-B3A0-EECEC3F03D4B}" dt="2020-10-22T23:27:41.855" v="71" actId="26606"/>
          <ac:spMkLst>
            <pc:docMk/>
            <pc:sldMk cId="0" sldId="264"/>
            <ac:spMk id="11" creationId="{4ED7B0FB-9654-4441-9545-02D458B68620}"/>
          </ac:spMkLst>
        </pc:spChg>
        <pc:graphicFrameChg chg="add">
          <ac:chgData name="Raul Sidnei" userId="1279d5d3ca440258" providerId="LiveId" clId="{83D119A4-0E86-44C9-B3A0-EECEC3F03D4B}" dt="2020-10-22T23:27:41.855" v="71" actId="26606"/>
          <ac:graphicFrameMkLst>
            <pc:docMk/>
            <pc:sldMk cId="0" sldId="264"/>
            <ac:graphicFrameMk id="5" creationId="{8ABB0B61-C430-4C39-B04E-754B2240979C}"/>
          </ac:graphicFrameMkLst>
        </pc:graphicFrameChg>
        <pc:picChg chg="add">
          <ac:chgData name="Raul Sidnei" userId="1279d5d3ca440258" providerId="LiveId" clId="{83D119A4-0E86-44C9-B3A0-EECEC3F03D4B}" dt="2020-10-22T23:27:41.855" v="71" actId="26606"/>
          <ac:picMkLst>
            <pc:docMk/>
            <pc:sldMk cId="0" sldId="264"/>
            <ac:picMk id="13" creationId="{7BB94C57-FDF3-45A3-9D1F-904523D795D4}"/>
          </ac:picMkLst>
        </pc:picChg>
        <pc:picChg chg="add">
          <ac:chgData name="Raul Sidnei" userId="1279d5d3ca440258" providerId="LiveId" clId="{83D119A4-0E86-44C9-B3A0-EECEC3F03D4B}" dt="2020-10-22T23:27:41.855" v="71" actId="26606"/>
          <ac:picMkLst>
            <pc:docMk/>
            <pc:sldMk cId="0" sldId="264"/>
            <ac:picMk id="15" creationId="{6AEBDF1A-221A-4497-BBA9-57A70D161510}"/>
          </ac:picMkLst>
        </pc:picChg>
      </pc:sldChg>
      <pc:sldChg chg="modSp mod">
        <pc:chgData name="Raul Sidnei" userId="1279d5d3ca440258" providerId="LiveId" clId="{83D119A4-0E86-44C9-B3A0-EECEC3F03D4B}" dt="2020-10-22T23:35:42.617" v="110" actId="14100"/>
        <pc:sldMkLst>
          <pc:docMk/>
          <pc:sldMk cId="0" sldId="265"/>
        </pc:sldMkLst>
        <pc:spChg chg="mod">
          <ac:chgData name="Raul Sidnei" userId="1279d5d3ca440258" providerId="LiveId" clId="{83D119A4-0E86-44C9-B3A0-EECEC3F03D4B}" dt="2020-10-22T23:35:42.617" v="110" actId="14100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Raul Sidnei" userId="1279d5d3ca440258" providerId="LiveId" clId="{83D119A4-0E86-44C9-B3A0-EECEC3F03D4B}" dt="2020-10-22T23:35:46.637" v="111" actId="20577"/>
        <pc:sldMkLst>
          <pc:docMk/>
          <pc:sldMk cId="0" sldId="266"/>
        </pc:sldMkLst>
        <pc:spChg chg="mod">
          <ac:chgData name="Raul Sidnei" userId="1279d5d3ca440258" providerId="LiveId" clId="{83D119A4-0E86-44C9-B3A0-EECEC3F03D4B}" dt="2020-10-22T23:35:46.637" v="111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mod setBg">
        <pc:chgData name="Raul Sidnei" userId="1279d5d3ca440258" providerId="LiveId" clId="{83D119A4-0E86-44C9-B3A0-EECEC3F03D4B}" dt="2020-10-22T23:28:41.765" v="76" actId="6549"/>
        <pc:sldMkLst>
          <pc:docMk/>
          <pc:sldMk cId="0" sldId="267"/>
        </pc:sldMkLst>
        <pc:spChg chg="mod">
          <ac:chgData name="Raul Sidnei" userId="1279d5d3ca440258" providerId="LiveId" clId="{83D119A4-0E86-44C9-B3A0-EECEC3F03D4B}" dt="2020-10-22T23:28:41.765" v="76" actId="6549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Raul Sidnei" userId="1279d5d3ca440258" providerId="LiveId" clId="{83D119A4-0E86-44C9-B3A0-EECEC3F03D4B}" dt="2020-10-22T23:28:36.765" v="72" actId="26606"/>
          <ac:spMkLst>
            <pc:docMk/>
            <pc:sldMk cId="0" sldId="267"/>
            <ac:spMk id="3" creationId="{00000000-0000-0000-0000-000000000000}"/>
          </ac:spMkLst>
        </pc:spChg>
        <pc:spChg chg="add">
          <ac:chgData name="Raul Sidnei" userId="1279d5d3ca440258" providerId="LiveId" clId="{83D119A4-0E86-44C9-B3A0-EECEC3F03D4B}" dt="2020-10-22T23:28:36.765" v="72" actId="26606"/>
          <ac:spMkLst>
            <pc:docMk/>
            <pc:sldMk cId="0" sldId="267"/>
            <ac:spMk id="9" creationId="{3A9C15D4-2EE7-4D05-B87C-91D1F3B9604B}"/>
          </ac:spMkLst>
        </pc:spChg>
        <pc:spChg chg="add">
          <ac:chgData name="Raul Sidnei" userId="1279d5d3ca440258" providerId="LiveId" clId="{83D119A4-0E86-44C9-B3A0-EECEC3F03D4B}" dt="2020-10-22T23:28:36.765" v="72" actId="26606"/>
          <ac:spMkLst>
            <pc:docMk/>
            <pc:sldMk cId="0" sldId="267"/>
            <ac:spMk id="11" creationId="{4ED7B0FB-9654-4441-9545-02D458B68620}"/>
          </ac:spMkLst>
        </pc:spChg>
        <pc:graphicFrameChg chg="add">
          <ac:chgData name="Raul Sidnei" userId="1279d5d3ca440258" providerId="LiveId" clId="{83D119A4-0E86-44C9-B3A0-EECEC3F03D4B}" dt="2020-10-22T23:28:36.765" v="72" actId="26606"/>
          <ac:graphicFrameMkLst>
            <pc:docMk/>
            <pc:sldMk cId="0" sldId="267"/>
            <ac:graphicFrameMk id="5" creationId="{6D557D69-35F4-4116-998F-9901598C7965}"/>
          </ac:graphicFrameMkLst>
        </pc:graphicFrameChg>
        <pc:picChg chg="add">
          <ac:chgData name="Raul Sidnei" userId="1279d5d3ca440258" providerId="LiveId" clId="{83D119A4-0E86-44C9-B3A0-EECEC3F03D4B}" dt="2020-10-22T23:28:36.765" v="72" actId="26606"/>
          <ac:picMkLst>
            <pc:docMk/>
            <pc:sldMk cId="0" sldId="267"/>
            <ac:picMk id="13" creationId="{7BB94C57-FDF3-45A3-9D1F-904523D795D4}"/>
          </ac:picMkLst>
        </pc:picChg>
        <pc:picChg chg="add">
          <ac:chgData name="Raul Sidnei" userId="1279d5d3ca440258" providerId="LiveId" clId="{83D119A4-0E86-44C9-B3A0-EECEC3F03D4B}" dt="2020-10-22T23:28:36.765" v="72" actId="26606"/>
          <ac:picMkLst>
            <pc:docMk/>
            <pc:sldMk cId="0" sldId="267"/>
            <ac:picMk id="15" creationId="{6AEBDF1A-221A-4497-BBA9-57A70D161510}"/>
          </ac:picMkLst>
        </pc:picChg>
      </pc:sldChg>
      <pc:sldChg chg="modSp mod">
        <pc:chgData name="Raul Sidnei" userId="1279d5d3ca440258" providerId="LiveId" clId="{83D119A4-0E86-44C9-B3A0-EECEC3F03D4B}" dt="2020-10-22T23:28:56.308" v="77" actId="20577"/>
        <pc:sldMkLst>
          <pc:docMk/>
          <pc:sldMk cId="0" sldId="268"/>
        </pc:sldMkLst>
        <pc:spChg chg="mod">
          <ac:chgData name="Raul Sidnei" userId="1279d5d3ca440258" providerId="LiveId" clId="{83D119A4-0E86-44C9-B3A0-EECEC3F03D4B}" dt="2020-10-22T23:28:56.308" v="77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Raul Sidnei" userId="1279d5d3ca440258" providerId="LiveId" clId="{83D119A4-0E86-44C9-B3A0-EECEC3F03D4B}" dt="2020-10-22T23:29:07.188" v="78" actId="20577"/>
        <pc:sldMkLst>
          <pc:docMk/>
          <pc:sldMk cId="0" sldId="269"/>
        </pc:sldMkLst>
        <pc:spChg chg="mod">
          <ac:chgData name="Raul Sidnei" userId="1279d5d3ca440258" providerId="LiveId" clId="{83D119A4-0E86-44C9-B3A0-EECEC3F03D4B}" dt="2020-10-22T23:29:07.188" v="78" actId="20577"/>
          <ac:spMkLst>
            <pc:docMk/>
            <pc:sldMk cId="0" sldId="269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 setBg">
        <pc:chgData name="Raul Sidnei" userId="1279d5d3ca440258" providerId="LiveId" clId="{83D119A4-0E86-44C9-B3A0-EECEC3F03D4B}" dt="2020-10-22T23:29:23.601" v="80" actId="26606"/>
        <pc:sldMkLst>
          <pc:docMk/>
          <pc:sldMk cId="0" sldId="270"/>
        </pc:sldMkLst>
        <pc:spChg chg="mod">
          <ac:chgData name="Raul Sidnei" userId="1279d5d3ca440258" providerId="LiveId" clId="{83D119A4-0E86-44C9-B3A0-EECEC3F03D4B}" dt="2020-10-22T23:29:23.601" v="80" actId="26606"/>
          <ac:spMkLst>
            <pc:docMk/>
            <pc:sldMk cId="0" sldId="270"/>
            <ac:spMk id="2" creationId="{00000000-0000-0000-0000-000000000000}"/>
          </ac:spMkLst>
        </pc:spChg>
        <pc:spChg chg="del mod">
          <ac:chgData name="Raul Sidnei" userId="1279d5d3ca440258" providerId="LiveId" clId="{83D119A4-0E86-44C9-B3A0-EECEC3F03D4B}" dt="2020-10-22T23:29:23.601" v="80" actId="26606"/>
          <ac:spMkLst>
            <pc:docMk/>
            <pc:sldMk cId="0" sldId="270"/>
            <ac:spMk id="3" creationId="{00000000-0000-0000-0000-000000000000}"/>
          </ac:spMkLst>
        </pc:spChg>
        <pc:spChg chg="add">
          <ac:chgData name="Raul Sidnei" userId="1279d5d3ca440258" providerId="LiveId" clId="{83D119A4-0E86-44C9-B3A0-EECEC3F03D4B}" dt="2020-10-22T23:29:23.601" v="80" actId="26606"/>
          <ac:spMkLst>
            <pc:docMk/>
            <pc:sldMk cId="0" sldId="270"/>
            <ac:spMk id="9" creationId="{3A9C15D4-2EE7-4D05-B87C-91D1F3B9604B}"/>
          </ac:spMkLst>
        </pc:spChg>
        <pc:spChg chg="add">
          <ac:chgData name="Raul Sidnei" userId="1279d5d3ca440258" providerId="LiveId" clId="{83D119A4-0E86-44C9-B3A0-EECEC3F03D4B}" dt="2020-10-22T23:29:23.601" v="80" actId="26606"/>
          <ac:spMkLst>
            <pc:docMk/>
            <pc:sldMk cId="0" sldId="270"/>
            <ac:spMk id="11" creationId="{4ED7B0FB-9654-4441-9545-02D458B68620}"/>
          </ac:spMkLst>
        </pc:spChg>
        <pc:graphicFrameChg chg="add">
          <ac:chgData name="Raul Sidnei" userId="1279d5d3ca440258" providerId="LiveId" clId="{83D119A4-0E86-44C9-B3A0-EECEC3F03D4B}" dt="2020-10-22T23:29:23.601" v="80" actId="26606"/>
          <ac:graphicFrameMkLst>
            <pc:docMk/>
            <pc:sldMk cId="0" sldId="270"/>
            <ac:graphicFrameMk id="5" creationId="{176EBC65-28BC-4A10-91FB-9B45DBCAD7DD}"/>
          </ac:graphicFrameMkLst>
        </pc:graphicFrameChg>
        <pc:picChg chg="add">
          <ac:chgData name="Raul Sidnei" userId="1279d5d3ca440258" providerId="LiveId" clId="{83D119A4-0E86-44C9-B3A0-EECEC3F03D4B}" dt="2020-10-22T23:29:23.601" v="80" actId="26606"/>
          <ac:picMkLst>
            <pc:docMk/>
            <pc:sldMk cId="0" sldId="270"/>
            <ac:picMk id="13" creationId="{7BB94C57-FDF3-45A3-9D1F-904523D795D4}"/>
          </ac:picMkLst>
        </pc:picChg>
        <pc:picChg chg="add">
          <ac:chgData name="Raul Sidnei" userId="1279d5d3ca440258" providerId="LiveId" clId="{83D119A4-0E86-44C9-B3A0-EECEC3F03D4B}" dt="2020-10-22T23:29:23.601" v="80" actId="26606"/>
          <ac:picMkLst>
            <pc:docMk/>
            <pc:sldMk cId="0" sldId="270"/>
            <ac:picMk id="15" creationId="{6AEBDF1A-221A-4497-BBA9-57A70D161510}"/>
          </ac:picMkLst>
        </pc:picChg>
      </pc:sldChg>
      <pc:sldChg chg="modSp mod">
        <pc:chgData name="Raul Sidnei" userId="1279d5d3ca440258" providerId="LiveId" clId="{83D119A4-0E86-44C9-B3A0-EECEC3F03D4B}" dt="2020-10-22T23:30:10.758" v="84" actId="1076"/>
        <pc:sldMkLst>
          <pc:docMk/>
          <pc:sldMk cId="0" sldId="271"/>
        </pc:sldMkLst>
        <pc:spChg chg="mod">
          <ac:chgData name="Raul Sidnei" userId="1279d5d3ca440258" providerId="LiveId" clId="{83D119A4-0E86-44C9-B3A0-EECEC3F03D4B}" dt="2020-10-22T23:23:57.697" v="38" actId="27636"/>
          <ac:spMkLst>
            <pc:docMk/>
            <pc:sldMk cId="0" sldId="271"/>
            <ac:spMk id="2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30:10.758" v="84" actId="1076"/>
          <ac:picMkLst>
            <pc:docMk/>
            <pc:sldMk cId="0" sldId="271"/>
            <ac:picMk id="9218" creationId="{00000000-0000-0000-0000-000000000000}"/>
          </ac:picMkLst>
        </pc:picChg>
      </pc:sldChg>
      <pc:sldChg chg="modSp mod">
        <pc:chgData name="Raul Sidnei" userId="1279d5d3ca440258" providerId="LiveId" clId="{83D119A4-0E86-44C9-B3A0-EECEC3F03D4B}" dt="2020-10-22T23:36:12.547" v="113" actId="14100"/>
        <pc:sldMkLst>
          <pc:docMk/>
          <pc:sldMk cId="0" sldId="272"/>
        </pc:sldMkLst>
        <pc:spChg chg="mod">
          <ac:chgData name="Raul Sidnei" userId="1279d5d3ca440258" providerId="LiveId" clId="{83D119A4-0E86-44C9-B3A0-EECEC3F03D4B}" dt="2020-10-22T23:36:12.547" v="113" actId="14100"/>
          <ac:spMkLst>
            <pc:docMk/>
            <pc:sldMk cId="0" sldId="272"/>
            <ac:spMk id="2" creationId="{00000000-0000-0000-0000-000000000000}"/>
          </ac:spMkLst>
        </pc:spChg>
      </pc:sldChg>
      <pc:sldChg chg="modSp mod">
        <pc:chgData name="Raul Sidnei" userId="1279d5d3ca440258" providerId="LiveId" clId="{83D119A4-0E86-44C9-B3A0-EECEC3F03D4B}" dt="2020-10-22T23:29:50.136" v="83" actId="1076"/>
        <pc:sldMkLst>
          <pc:docMk/>
          <pc:sldMk cId="0" sldId="273"/>
        </pc:sldMkLst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73"/>
            <ac:spMk id="2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29:50.136" v="83" actId="1076"/>
          <ac:picMkLst>
            <pc:docMk/>
            <pc:sldMk cId="0" sldId="273"/>
            <ac:picMk id="11266" creationId="{00000000-0000-0000-0000-000000000000}"/>
          </ac:picMkLst>
        </pc:picChg>
      </pc:sldChg>
      <pc:sldChg chg="modSp mod">
        <pc:chgData name="Raul Sidnei" userId="1279d5d3ca440258" providerId="LiveId" clId="{83D119A4-0E86-44C9-B3A0-EECEC3F03D4B}" dt="2020-10-22T23:23:57.699" v="39" actId="27636"/>
        <pc:sldMkLst>
          <pc:docMk/>
          <pc:sldMk cId="0" sldId="274"/>
        </pc:sldMkLst>
        <pc:spChg chg="mod">
          <ac:chgData name="Raul Sidnei" userId="1279d5d3ca440258" providerId="LiveId" clId="{83D119A4-0E86-44C9-B3A0-EECEC3F03D4B}" dt="2020-10-22T23:23:57.699" v="39" actId="27636"/>
          <ac:spMkLst>
            <pc:docMk/>
            <pc:sldMk cId="0" sldId="274"/>
            <ac:spMk id="2" creationId="{00000000-0000-0000-0000-000000000000}"/>
          </ac:spMkLst>
        </pc:spChg>
      </pc:sldChg>
      <pc:sldChg chg="modSp mod">
        <pc:chgData name="Raul Sidnei" userId="1279d5d3ca440258" providerId="LiveId" clId="{83D119A4-0E86-44C9-B3A0-EECEC3F03D4B}" dt="2020-10-22T23:36:23.580" v="114" actId="20577"/>
        <pc:sldMkLst>
          <pc:docMk/>
          <pc:sldMk cId="0" sldId="275"/>
        </pc:sldMkLst>
        <pc:spChg chg="mod">
          <ac:chgData name="Raul Sidnei" userId="1279d5d3ca440258" providerId="LiveId" clId="{83D119A4-0E86-44C9-B3A0-EECEC3F03D4B}" dt="2020-10-22T23:36:23.580" v="114" actId="20577"/>
          <ac:spMkLst>
            <pc:docMk/>
            <pc:sldMk cId="0" sldId="275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Raul Sidnei" userId="1279d5d3ca440258" providerId="LiveId" clId="{83D119A4-0E86-44C9-B3A0-EECEC3F03D4B}" dt="2020-10-22T23:30:30.879" v="85" actId="14100"/>
        <pc:sldMkLst>
          <pc:docMk/>
          <pc:sldMk cId="0" sldId="276"/>
        </pc:sldMkLst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76"/>
            <ac:spMk id="2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30:30.879" v="85" actId="14100"/>
          <ac:picMkLst>
            <pc:docMk/>
            <pc:sldMk cId="0" sldId="276"/>
            <ac:picMk id="14338" creationId="{00000000-0000-0000-0000-000000000000}"/>
          </ac:picMkLst>
        </pc:picChg>
      </pc:sldChg>
      <pc:sldChg chg="addSp modSp mod setBg">
        <pc:chgData name="Raul Sidnei" userId="1279d5d3ca440258" providerId="LiveId" clId="{83D119A4-0E86-44C9-B3A0-EECEC3F03D4B}" dt="2020-10-22T23:30:40.870" v="87" actId="26606"/>
        <pc:sldMkLst>
          <pc:docMk/>
          <pc:sldMk cId="0" sldId="277"/>
        </pc:sldMkLst>
        <pc:spChg chg="mod ord">
          <ac:chgData name="Raul Sidnei" userId="1279d5d3ca440258" providerId="LiveId" clId="{83D119A4-0E86-44C9-B3A0-EECEC3F03D4B}" dt="2020-10-22T23:30:40.870" v="87" actId="26606"/>
          <ac:spMkLst>
            <pc:docMk/>
            <pc:sldMk cId="0" sldId="277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30:40.870" v="87" actId="26606"/>
          <ac:spMkLst>
            <pc:docMk/>
            <pc:sldMk cId="0" sldId="277"/>
            <ac:spMk id="3" creationId="{00000000-0000-0000-0000-000000000000}"/>
          </ac:spMkLst>
        </pc:spChg>
        <pc:spChg chg="add">
          <ac:chgData name="Raul Sidnei" userId="1279d5d3ca440258" providerId="LiveId" clId="{83D119A4-0E86-44C9-B3A0-EECEC3F03D4B}" dt="2020-10-22T23:30:40.870" v="87" actId="26606"/>
          <ac:spMkLst>
            <pc:docMk/>
            <pc:sldMk cId="0" sldId="277"/>
            <ac:spMk id="10" creationId="{446F2B05-D14A-46C1-B94D-81BAFA34CA8C}"/>
          </ac:spMkLst>
        </pc:spChg>
        <pc:picChg chg="add">
          <ac:chgData name="Raul Sidnei" userId="1279d5d3ca440258" providerId="LiveId" clId="{83D119A4-0E86-44C9-B3A0-EECEC3F03D4B}" dt="2020-10-22T23:30:40.870" v="87" actId="26606"/>
          <ac:picMkLst>
            <pc:docMk/>
            <pc:sldMk cId="0" sldId="277"/>
            <ac:picMk id="7" creationId="{78B17E33-DBAD-44E9-9558-87E4FD8DEDE3}"/>
          </ac:picMkLst>
        </pc:picChg>
        <pc:picChg chg="add">
          <ac:chgData name="Raul Sidnei" userId="1279d5d3ca440258" providerId="LiveId" clId="{83D119A4-0E86-44C9-B3A0-EECEC3F03D4B}" dt="2020-10-22T23:30:40.870" v="87" actId="26606"/>
          <ac:picMkLst>
            <pc:docMk/>
            <pc:sldMk cId="0" sldId="277"/>
            <ac:picMk id="12" creationId="{DC21F734-A85A-4FEA-8CB8-6C72B8195C37}"/>
          </ac:picMkLst>
        </pc:picChg>
      </pc:sldChg>
      <pc:sldChg chg="addSp delSp modSp mod setBg">
        <pc:chgData name="Raul Sidnei" userId="1279d5d3ca440258" providerId="LiveId" clId="{83D119A4-0E86-44C9-B3A0-EECEC3F03D4B}" dt="2020-10-22T23:31:21.325" v="91" actId="26606"/>
        <pc:sldMkLst>
          <pc:docMk/>
          <pc:sldMk cId="0" sldId="278"/>
        </pc:sldMkLst>
        <pc:spChg chg="mod">
          <ac:chgData name="Raul Sidnei" userId="1279d5d3ca440258" providerId="LiveId" clId="{83D119A4-0E86-44C9-B3A0-EECEC3F03D4B}" dt="2020-10-22T23:31:21.325" v="91" actId="26606"/>
          <ac:spMkLst>
            <pc:docMk/>
            <pc:sldMk cId="0" sldId="278"/>
            <ac:spMk id="2" creationId="{00000000-0000-0000-0000-000000000000}"/>
          </ac:spMkLst>
        </pc:spChg>
        <pc:spChg chg="add del mod">
          <ac:chgData name="Raul Sidnei" userId="1279d5d3ca440258" providerId="LiveId" clId="{83D119A4-0E86-44C9-B3A0-EECEC3F03D4B}" dt="2020-10-22T23:31:21.325" v="91" actId="26606"/>
          <ac:spMkLst>
            <pc:docMk/>
            <pc:sldMk cId="0" sldId="278"/>
            <ac:spMk id="3" creationId="{00000000-0000-0000-0000-000000000000}"/>
          </ac:spMkLst>
        </pc:spChg>
        <pc:spChg chg="add del">
          <ac:chgData name="Raul Sidnei" userId="1279d5d3ca440258" providerId="LiveId" clId="{83D119A4-0E86-44C9-B3A0-EECEC3F03D4B}" dt="2020-10-22T23:31:21.273" v="90" actId="26606"/>
          <ac:spMkLst>
            <pc:docMk/>
            <pc:sldMk cId="0" sldId="278"/>
            <ac:spMk id="9" creationId="{3A9C15D4-2EE7-4D05-B87C-91D1F3B9604B}"/>
          </ac:spMkLst>
        </pc:spChg>
        <pc:spChg chg="add del">
          <ac:chgData name="Raul Sidnei" userId="1279d5d3ca440258" providerId="LiveId" clId="{83D119A4-0E86-44C9-B3A0-EECEC3F03D4B}" dt="2020-10-22T23:31:21.273" v="90" actId="26606"/>
          <ac:spMkLst>
            <pc:docMk/>
            <pc:sldMk cId="0" sldId="278"/>
            <ac:spMk id="11" creationId="{4ED7B0FB-9654-4441-9545-02D458B68620}"/>
          </ac:spMkLst>
        </pc:spChg>
        <pc:spChg chg="add">
          <ac:chgData name="Raul Sidnei" userId="1279d5d3ca440258" providerId="LiveId" clId="{83D119A4-0E86-44C9-B3A0-EECEC3F03D4B}" dt="2020-10-22T23:31:21.325" v="91" actId="26606"/>
          <ac:spMkLst>
            <pc:docMk/>
            <pc:sldMk cId="0" sldId="278"/>
            <ac:spMk id="17" creationId="{3A9C15D4-2EE7-4D05-B87C-91D1F3B9604B}"/>
          </ac:spMkLst>
        </pc:spChg>
        <pc:spChg chg="add">
          <ac:chgData name="Raul Sidnei" userId="1279d5d3ca440258" providerId="LiveId" clId="{83D119A4-0E86-44C9-B3A0-EECEC3F03D4B}" dt="2020-10-22T23:31:21.325" v="91" actId="26606"/>
          <ac:spMkLst>
            <pc:docMk/>
            <pc:sldMk cId="0" sldId="278"/>
            <ac:spMk id="18" creationId="{4ED7B0FB-9654-4441-9545-02D458B68620}"/>
          </ac:spMkLst>
        </pc:spChg>
        <pc:graphicFrameChg chg="add del">
          <ac:chgData name="Raul Sidnei" userId="1279d5d3ca440258" providerId="LiveId" clId="{83D119A4-0E86-44C9-B3A0-EECEC3F03D4B}" dt="2020-10-22T23:31:21.273" v="90" actId="26606"/>
          <ac:graphicFrameMkLst>
            <pc:docMk/>
            <pc:sldMk cId="0" sldId="278"/>
            <ac:graphicFrameMk id="5" creationId="{80D79A5B-2791-4299-A2E1-D8EAF9F0CD4B}"/>
          </ac:graphicFrameMkLst>
        </pc:graphicFrameChg>
        <pc:graphicFrameChg chg="add">
          <ac:chgData name="Raul Sidnei" userId="1279d5d3ca440258" providerId="LiveId" clId="{83D119A4-0E86-44C9-B3A0-EECEC3F03D4B}" dt="2020-10-22T23:31:21.325" v="91" actId="26606"/>
          <ac:graphicFrameMkLst>
            <pc:docMk/>
            <pc:sldMk cId="0" sldId="278"/>
            <ac:graphicFrameMk id="21" creationId="{B9F75B27-1B94-4A2E-88CA-7C04A62E6C0E}"/>
          </ac:graphicFrameMkLst>
        </pc:graphicFrameChg>
        <pc:picChg chg="add del">
          <ac:chgData name="Raul Sidnei" userId="1279d5d3ca440258" providerId="LiveId" clId="{83D119A4-0E86-44C9-B3A0-EECEC3F03D4B}" dt="2020-10-22T23:31:21.273" v="90" actId="26606"/>
          <ac:picMkLst>
            <pc:docMk/>
            <pc:sldMk cId="0" sldId="278"/>
            <ac:picMk id="13" creationId="{7BB94C57-FDF3-45A3-9D1F-904523D795D4}"/>
          </ac:picMkLst>
        </pc:picChg>
        <pc:picChg chg="add del">
          <ac:chgData name="Raul Sidnei" userId="1279d5d3ca440258" providerId="LiveId" clId="{83D119A4-0E86-44C9-B3A0-EECEC3F03D4B}" dt="2020-10-22T23:31:21.273" v="90" actId="26606"/>
          <ac:picMkLst>
            <pc:docMk/>
            <pc:sldMk cId="0" sldId="278"/>
            <ac:picMk id="15" creationId="{6AEBDF1A-221A-4497-BBA9-57A70D161510}"/>
          </ac:picMkLst>
        </pc:picChg>
        <pc:picChg chg="add">
          <ac:chgData name="Raul Sidnei" userId="1279d5d3ca440258" providerId="LiveId" clId="{83D119A4-0E86-44C9-B3A0-EECEC3F03D4B}" dt="2020-10-22T23:31:21.325" v="91" actId="26606"/>
          <ac:picMkLst>
            <pc:docMk/>
            <pc:sldMk cId="0" sldId="278"/>
            <ac:picMk id="19" creationId="{7BB94C57-FDF3-45A3-9D1F-904523D795D4}"/>
          </ac:picMkLst>
        </pc:picChg>
        <pc:picChg chg="add">
          <ac:chgData name="Raul Sidnei" userId="1279d5d3ca440258" providerId="LiveId" clId="{83D119A4-0E86-44C9-B3A0-EECEC3F03D4B}" dt="2020-10-22T23:31:21.325" v="91" actId="26606"/>
          <ac:picMkLst>
            <pc:docMk/>
            <pc:sldMk cId="0" sldId="278"/>
            <ac:picMk id="20" creationId="{6AEBDF1A-221A-4497-BBA9-57A70D161510}"/>
          </ac:picMkLst>
        </pc:picChg>
      </pc:sldChg>
      <pc:sldChg chg="modSp mod">
        <pc:chgData name="Raul Sidnei" userId="1279d5d3ca440258" providerId="LiveId" clId="{83D119A4-0E86-44C9-B3A0-EECEC3F03D4B}" dt="2020-10-22T23:31:30.804" v="92" actId="1076"/>
        <pc:sldMkLst>
          <pc:docMk/>
          <pc:sldMk cId="0" sldId="279"/>
        </pc:sldMkLst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79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79"/>
            <ac:spMk id="3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31:30.804" v="92" actId="1076"/>
          <ac:picMkLst>
            <pc:docMk/>
            <pc:sldMk cId="0" sldId="279"/>
            <ac:picMk id="15362" creationId="{00000000-0000-0000-0000-000000000000}"/>
          </ac:picMkLst>
        </pc:picChg>
      </pc:sldChg>
      <pc:sldChg chg="modSp mod">
        <pc:chgData name="Raul Sidnei" userId="1279d5d3ca440258" providerId="LiveId" clId="{83D119A4-0E86-44C9-B3A0-EECEC3F03D4B}" dt="2020-10-22T23:31:41.439" v="93" actId="1076"/>
        <pc:sldMkLst>
          <pc:docMk/>
          <pc:sldMk cId="0" sldId="280"/>
        </pc:sldMkLst>
        <pc:spChg chg="mod">
          <ac:chgData name="Raul Sidnei" userId="1279d5d3ca440258" providerId="LiveId" clId="{83D119A4-0E86-44C9-B3A0-EECEC3F03D4B}" dt="2020-10-22T23:23:57.705" v="40" actId="27636"/>
          <ac:spMkLst>
            <pc:docMk/>
            <pc:sldMk cId="0" sldId="280"/>
            <ac:spMk id="2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31:41.439" v="93" actId="1076"/>
          <ac:picMkLst>
            <pc:docMk/>
            <pc:sldMk cId="0" sldId="280"/>
            <ac:picMk id="16386" creationId="{00000000-0000-0000-0000-000000000000}"/>
          </ac:picMkLst>
        </pc:picChg>
      </pc:sldChg>
      <pc:sldChg chg="modSp mod">
        <pc:chgData name="Raul Sidnei" userId="1279d5d3ca440258" providerId="LiveId" clId="{83D119A4-0E86-44C9-B3A0-EECEC3F03D4B}" dt="2020-10-22T23:31:49.909" v="94" actId="1076"/>
        <pc:sldMkLst>
          <pc:docMk/>
          <pc:sldMk cId="0" sldId="281"/>
        </pc:sldMkLst>
        <pc:spChg chg="mod">
          <ac:chgData name="Raul Sidnei" userId="1279d5d3ca440258" providerId="LiveId" clId="{83D119A4-0E86-44C9-B3A0-EECEC3F03D4B}" dt="2020-10-22T23:23:57.710" v="41" actId="27636"/>
          <ac:spMkLst>
            <pc:docMk/>
            <pc:sldMk cId="0" sldId="281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81"/>
            <ac:spMk id="3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31:49.909" v="94" actId="1076"/>
          <ac:picMkLst>
            <pc:docMk/>
            <pc:sldMk cId="0" sldId="281"/>
            <ac:picMk id="17410" creationId="{00000000-0000-0000-0000-000000000000}"/>
          </ac:picMkLst>
        </pc:picChg>
      </pc:sldChg>
      <pc:sldChg chg="modSp mod">
        <pc:chgData name="Raul Sidnei" userId="1279d5d3ca440258" providerId="LiveId" clId="{83D119A4-0E86-44C9-B3A0-EECEC3F03D4B}" dt="2020-10-22T23:31:55.330" v="95" actId="1076"/>
        <pc:sldMkLst>
          <pc:docMk/>
          <pc:sldMk cId="0" sldId="282"/>
        </pc:sldMkLst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82"/>
            <ac:spMk id="2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31:55.330" v="95" actId="1076"/>
          <ac:picMkLst>
            <pc:docMk/>
            <pc:sldMk cId="0" sldId="282"/>
            <ac:picMk id="5" creationId="{00000000-0000-0000-0000-000000000000}"/>
          </ac:picMkLst>
        </pc:picChg>
      </pc:sldChg>
      <pc:sldChg chg="addSp delSp modSp mod setBg">
        <pc:chgData name="Raul Sidnei" userId="1279d5d3ca440258" providerId="LiveId" clId="{83D119A4-0E86-44C9-B3A0-EECEC3F03D4B}" dt="2020-10-22T23:32:14.188" v="99" actId="26606"/>
        <pc:sldMkLst>
          <pc:docMk/>
          <pc:sldMk cId="0" sldId="283"/>
        </pc:sldMkLst>
        <pc:spChg chg="mod">
          <ac:chgData name="Raul Sidnei" userId="1279d5d3ca440258" providerId="LiveId" clId="{83D119A4-0E86-44C9-B3A0-EECEC3F03D4B}" dt="2020-10-22T23:32:14.188" v="99" actId="26606"/>
          <ac:spMkLst>
            <pc:docMk/>
            <pc:sldMk cId="0" sldId="283"/>
            <ac:spMk id="2" creationId="{00000000-0000-0000-0000-000000000000}"/>
          </ac:spMkLst>
        </pc:spChg>
        <pc:spChg chg="add del mod">
          <ac:chgData name="Raul Sidnei" userId="1279d5d3ca440258" providerId="LiveId" clId="{83D119A4-0E86-44C9-B3A0-EECEC3F03D4B}" dt="2020-10-22T23:32:14.188" v="99" actId="26606"/>
          <ac:spMkLst>
            <pc:docMk/>
            <pc:sldMk cId="0" sldId="283"/>
            <ac:spMk id="3" creationId="{00000000-0000-0000-0000-000000000000}"/>
          </ac:spMkLst>
        </pc:spChg>
        <pc:spChg chg="add del">
          <ac:chgData name="Raul Sidnei" userId="1279d5d3ca440258" providerId="LiveId" clId="{83D119A4-0E86-44C9-B3A0-EECEC3F03D4B}" dt="2020-10-22T23:32:14.171" v="98" actId="26606"/>
          <ac:spMkLst>
            <pc:docMk/>
            <pc:sldMk cId="0" sldId="283"/>
            <ac:spMk id="9" creationId="{3A9C15D4-2EE7-4D05-B87C-91D1F3B9604B}"/>
          </ac:spMkLst>
        </pc:spChg>
        <pc:spChg chg="add">
          <ac:chgData name="Raul Sidnei" userId="1279d5d3ca440258" providerId="LiveId" clId="{83D119A4-0E86-44C9-B3A0-EECEC3F03D4B}" dt="2020-10-22T23:32:14.188" v="99" actId="26606"/>
          <ac:spMkLst>
            <pc:docMk/>
            <pc:sldMk cId="0" sldId="283"/>
            <ac:spMk id="10" creationId="{446F2B05-D14A-46C1-B94D-81BAFA34CA8C}"/>
          </ac:spMkLst>
        </pc:spChg>
        <pc:spChg chg="add del">
          <ac:chgData name="Raul Sidnei" userId="1279d5d3ca440258" providerId="LiveId" clId="{83D119A4-0E86-44C9-B3A0-EECEC3F03D4B}" dt="2020-10-22T23:32:14.171" v="98" actId="26606"/>
          <ac:spMkLst>
            <pc:docMk/>
            <pc:sldMk cId="0" sldId="283"/>
            <ac:spMk id="11" creationId="{4ED7B0FB-9654-4441-9545-02D458B68620}"/>
          </ac:spMkLst>
        </pc:spChg>
        <pc:spChg chg="add">
          <ac:chgData name="Raul Sidnei" userId="1279d5d3ca440258" providerId="LiveId" clId="{83D119A4-0E86-44C9-B3A0-EECEC3F03D4B}" dt="2020-10-22T23:32:14.188" v="99" actId="26606"/>
          <ac:spMkLst>
            <pc:docMk/>
            <pc:sldMk cId="0" sldId="283"/>
            <ac:spMk id="17" creationId="{00000000-0000-0000-0000-000000000000}"/>
          </ac:spMkLst>
        </pc:spChg>
        <pc:graphicFrameChg chg="add del">
          <ac:chgData name="Raul Sidnei" userId="1279d5d3ca440258" providerId="LiveId" clId="{83D119A4-0E86-44C9-B3A0-EECEC3F03D4B}" dt="2020-10-22T23:32:14.171" v="98" actId="26606"/>
          <ac:graphicFrameMkLst>
            <pc:docMk/>
            <pc:sldMk cId="0" sldId="283"/>
            <ac:graphicFrameMk id="5" creationId="{4C7BE1E8-E5FE-428F-BE68-6D098EE0D0E0}"/>
          </ac:graphicFrameMkLst>
        </pc:graphicFrameChg>
        <pc:picChg chg="add">
          <ac:chgData name="Raul Sidnei" userId="1279d5d3ca440258" providerId="LiveId" clId="{83D119A4-0E86-44C9-B3A0-EECEC3F03D4B}" dt="2020-10-22T23:32:14.188" v="99" actId="26606"/>
          <ac:picMkLst>
            <pc:docMk/>
            <pc:sldMk cId="0" sldId="283"/>
            <ac:picMk id="7" creationId="{84E86631-EF63-4EC8-8717-300AB13D1977}"/>
          </ac:picMkLst>
        </pc:picChg>
        <pc:picChg chg="add">
          <ac:chgData name="Raul Sidnei" userId="1279d5d3ca440258" providerId="LiveId" clId="{83D119A4-0E86-44C9-B3A0-EECEC3F03D4B}" dt="2020-10-22T23:32:14.188" v="99" actId="26606"/>
          <ac:picMkLst>
            <pc:docMk/>
            <pc:sldMk cId="0" sldId="283"/>
            <ac:picMk id="12" creationId="{DC21F734-A85A-4FEA-8CB8-6C72B8195C37}"/>
          </ac:picMkLst>
        </pc:picChg>
        <pc:picChg chg="add del">
          <ac:chgData name="Raul Sidnei" userId="1279d5d3ca440258" providerId="LiveId" clId="{83D119A4-0E86-44C9-B3A0-EECEC3F03D4B}" dt="2020-10-22T23:32:14.171" v="98" actId="26606"/>
          <ac:picMkLst>
            <pc:docMk/>
            <pc:sldMk cId="0" sldId="283"/>
            <ac:picMk id="13" creationId="{7BB94C57-FDF3-45A3-9D1F-904523D795D4}"/>
          </ac:picMkLst>
        </pc:picChg>
        <pc:picChg chg="add del">
          <ac:chgData name="Raul Sidnei" userId="1279d5d3ca440258" providerId="LiveId" clId="{83D119A4-0E86-44C9-B3A0-EECEC3F03D4B}" dt="2020-10-22T23:32:14.171" v="98" actId="26606"/>
          <ac:picMkLst>
            <pc:docMk/>
            <pc:sldMk cId="0" sldId="283"/>
            <ac:picMk id="15" creationId="{6AEBDF1A-221A-4497-BBA9-57A70D161510}"/>
          </ac:picMkLst>
        </pc:picChg>
      </pc:sldChg>
      <pc:sldChg chg="modSp mod">
        <pc:chgData name="Raul Sidnei" userId="1279d5d3ca440258" providerId="LiveId" clId="{83D119A4-0E86-44C9-B3A0-EECEC3F03D4B}" dt="2020-10-22T23:33:06.477" v="100" actId="1076"/>
        <pc:sldMkLst>
          <pc:docMk/>
          <pc:sldMk cId="0" sldId="284"/>
        </pc:sldMkLst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84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84"/>
            <ac:spMk id="3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33:06.477" v="100" actId="1076"/>
          <ac:picMkLst>
            <pc:docMk/>
            <pc:sldMk cId="0" sldId="284"/>
            <ac:picMk id="19458" creationId="{00000000-0000-0000-0000-000000000000}"/>
          </ac:picMkLst>
        </pc:picChg>
      </pc:sldChg>
      <pc:sldChg chg="modSp mod">
        <pc:chgData name="Raul Sidnei" userId="1279d5d3ca440258" providerId="LiveId" clId="{83D119A4-0E86-44C9-B3A0-EECEC3F03D4B}" dt="2020-10-22T23:33:12.367" v="101" actId="1076"/>
        <pc:sldMkLst>
          <pc:docMk/>
          <pc:sldMk cId="0" sldId="285"/>
        </pc:sldMkLst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85"/>
            <ac:spMk id="2" creationId="{00000000-0000-0000-0000-000000000000}"/>
          </ac:spMkLst>
        </pc:spChg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85"/>
            <ac:spMk id="3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33:12.367" v="101" actId="1076"/>
          <ac:picMkLst>
            <pc:docMk/>
            <pc:sldMk cId="0" sldId="285"/>
            <ac:picMk id="20482" creationId="{00000000-0000-0000-0000-000000000000}"/>
          </ac:picMkLst>
        </pc:picChg>
      </pc:sldChg>
      <pc:sldChg chg="addSp modSp mod setBg">
        <pc:chgData name="Raul Sidnei" userId="1279d5d3ca440258" providerId="LiveId" clId="{83D119A4-0E86-44C9-B3A0-EECEC3F03D4B}" dt="2020-10-22T23:33:36.540" v="103" actId="26606"/>
        <pc:sldMkLst>
          <pc:docMk/>
          <pc:sldMk cId="0" sldId="286"/>
        </pc:sldMkLst>
        <pc:spChg chg="mod">
          <ac:chgData name="Raul Sidnei" userId="1279d5d3ca440258" providerId="LiveId" clId="{83D119A4-0E86-44C9-B3A0-EECEC3F03D4B}" dt="2020-10-22T23:33:36.540" v="103" actId="26606"/>
          <ac:spMkLst>
            <pc:docMk/>
            <pc:sldMk cId="0" sldId="286"/>
            <ac:spMk id="2" creationId="{00000000-0000-0000-0000-000000000000}"/>
          </ac:spMkLst>
        </pc:spChg>
        <pc:spChg chg="mod ord">
          <ac:chgData name="Raul Sidnei" userId="1279d5d3ca440258" providerId="LiveId" clId="{83D119A4-0E86-44C9-B3A0-EECEC3F03D4B}" dt="2020-10-22T23:33:36.540" v="103" actId="26606"/>
          <ac:spMkLst>
            <pc:docMk/>
            <pc:sldMk cId="0" sldId="286"/>
            <ac:spMk id="3" creationId="{00000000-0000-0000-0000-000000000000}"/>
          </ac:spMkLst>
        </pc:spChg>
        <pc:spChg chg="add">
          <ac:chgData name="Raul Sidnei" userId="1279d5d3ca440258" providerId="LiveId" clId="{83D119A4-0E86-44C9-B3A0-EECEC3F03D4B}" dt="2020-10-22T23:33:36.540" v="103" actId="26606"/>
          <ac:spMkLst>
            <pc:docMk/>
            <pc:sldMk cId="0" sldId="286"/>
            <ac:spMk id="71" creationId="{48FE65CB-EFD8-497D-A30A-093E20EACB05}"/>
          </ac:spMkLst>
        </pc:spChg>
        <pc:picChg chg="add">
          <ac:chgData name="Raul Sidnei" userId="1279d5d3ca440258" providerId="LiveId" clId="{83D119A4-0E86-44C9-B3A0-EECEC3F03D4B}" dt="2020-10-22T23:33:36.540" v="103" actId="26606"/>
          <ac:picMkLst>
            <pc:docMk/>
            <pc:sldMk cId="0" sldId="286"/>
            <ac:picMk id="73" creationId="{E3265C2A-0A58-43AD-A406-8F4478E28758}"/>
          </ac:picMkLst>
        </pc:picChg>
        <pc:picChg chg="mod">
          <ac:chgData name="Raul Sidnei" userId="1279d5d3ca440258" providerId="LiveId" clId="{83D119A4-0E86-44C9-B3A0-EECEC3F03D4B}" dt="2020-10-22T23:33:36.540" v="103" actId="26606"/>
          <ac:picMkLst>
            <pc:docMk/>
            <pc:sldMk cId="0" sldId="286"/>
            <ac:picMk id="21506" creationId="{00000000-0000-0000-0000-000000000000}"/>
          </ac:picMkLst>
        </pc:picChg>
      </pc:sldChg>
      <pc:sldChg chg="modSp mod">
        <pc:chgData name="Raul Sidnei" userId="1279d5d3ca440258" providerId="LiveId" clId="{83D119A4-0E86-44C9-B3A0-EECEC3F03D4B}" dt="2020-10-22T23:34:10.557" v="106" actId="14100"/>
        <pc:sldMkLst>
          <pc:docMk/>
          <pc:sldMk cId="0" sldId="287"/>
        </pc:sldMkLst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87"/>
            <ac:spMk id="2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34:10.557" v="106" actId="14100"/>
          <ac:picMkLst>
            <pc:docMk/>
            <pc:sldMk cId="0" sldId="287"/>
            <ac:picMk id="22530" creationId="{00000000-0000-0000-0000-000000000000}"/>
          </ac:picMkLst>
        </pc:picChg>
      </pc:sldChg>
      <pc:sldChg chg="modSp mod">
        <pc:chgData name="Raul Sidnei" userId="1279d5d3ca440258" providerId="LiveId" clId="{83D119A4-0E86-44C9-B3A0-EECEC3F03D4B}" dt="2020-10-22T23:34:14.351" v="108" actId="1076"/>
        <pc:sldMkLst>
          <pc:docMk/>
          <pc:sldMk cId="0" sldId="288"/>
        </pc:sldMkLst>
        <pc:spChg chg="mod">
          <ac:chgData name="Raul Sidnei" userId="1279d5d3ca440258" providerId="LiveId" clId="{83D119A4-0E86-44C9-B3A0-EECEC3F03D4B}" dt="2020-10-22T23:23:57.499" v="32"/>
          <ac:spMkLst>
            <pc:docMk/>
            <pc:sldMk cId="0" sldId="288"/>
            <ac:spMk id="2" creationId="{00000000-0000-0000-0000-000000000000}"/>
          </ac:spMkLst>
        </pc:spChg>
        <pc:picChg chg="mod">
          <ac:chgData name="Raul Sidnei" userId="1279d5d3ca440258" providerId="LiveId" clId="{83D119A4-0E86-44C9-B3A0-EECEC3F03D4B}" dt="2020-10-22T23:34:14.351" v="108" actId="1076"/>
          <ac:picMkLst>
            <pc:docMk/>
            <pc:sldMk cId="0" sldId="288"/>
            <ac:picMk id="23554" creationId="{00000000-0000-0000-0000-000000000000}"/>
          </ac:picMkLst>
        </pc:picChg>
      </pc:sldChg>
      <pc:sldChg chg="modSp mod">
        <pc:chgData name="Raul Sidnei" userId="1279d5d3ca440258" providerId="LiveId" clId="{83D119A4-0E86-44C9-B3A0-EECEC3F03D4B}" dt="2020-10-22T23:34:02.879" v="104" actId="1076"/>
        <pc:sldMkLst>
          <pc:docMk/>
          <pc:sldMk cId="0" sldId="290"/>
        </pc:sldMkLst>
        <pc:spChg chg="mod">
          <ac:chgData name="Raul Sidnei" userId="1279d5d3ca440258" providerId="LiveId" clId="{83D119A4-0E86-44C9-B3A0-EECEC3F03D4B}" dt="2020-10-22T23:34:02.879" v="104" actId="1076"/>
          <ac:spMkLst>
            <pc:docMk/>
            <pc:sldMk cId="0" sldId="290"/>
            <ac:spMk id="2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4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4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92E03-B8F1-4DEA-B0CA-2FC2FF89032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B1D4A8-38D6-447D-B191-06A45728C813}">
      <dgm:prSet/>
      <dgm:spPr/>
      <dgm:t>
        <a:bodyPr/>
        <a:lstStyle/>
        <a:p>
          <a:r>
            <a:rPr lang="pt-BR" baseline="0" dirty="0"/>
            <a:t>Se possível usar o tipo mais restritivo.</a:t>
          </a:r>
          <a:endParaRPr lang="en-US" dirty="0"/>
        </a:p>
      </dgm:t>
    </dgm:pt>
    <dgm:pt modelId="{FC511E9C-4173-41E4-B910-C1FBCBDD11AC}" type="parTrans" cxnId="{B9052863-7ABF-411A-A34D-07F90940EBAD}">
      <dgm:prSet/>
      <dgm:spPr/>
      <dgm:t>
        <a:bodyPr/>
        <a:lstStyle/>
        <a:p>
          <a:endParaRPr lang="en-US"/>
        </a:p>
      </dgm:t>
    </dgm:pt>
    <dgm:pt modelId="{994433BF-691F-4E6D-BE28-42E0FF8F3A54}" type="sibTrans" cxnId="{B9052863-7ABF-411A-A34D-07F90940EBAD}">
      <dgm:prSet/>
      <dgm:spPr/>
      <dgm:t>
        <a:bodyPr/>
        <a:lstStyle/>
        <a:p>
          <a:endParaRPr lang="en-US"/>
        </a:p>
      </dgm:t>
    </dgm:pt>
    <dgm:pt modelId="{04F0450E-83C8-413E-8036-8DFE422EECFC}">
      <dgm:prSet/>
      <dgm:spPr/>
      <dgm:t>
        <a:bodyPr/>
        <a:lstStyle/>
        <a:p>
          <a:r>
            <a:rPr lang="pt-BR" baseline="0"/>
            <a:t>Ex.: se apenas números positivos são aceitos, usar </a:t>
          </a:r>
          <a:r>
            <a:rPr lang="pt-BR" i="1" baseline="0"/>
            <a:t>Natural</a:t>
          </a:r>
          <a:r>
            <a:rPr lang="pt-BR" baseline="0"/>
            <a:t> em vez de </a:t>
          </a:r>
          <a:r>
            <a:rPr lang="pt-BR" i="1" baseline="0"/>
            <a:t>Inteiro</a:t>
          </a:r>
          <a:r>
            <a:rPr lang="pt-BR" baseline="0"/>
            <a:t>.</a:t>
          </a:r>
          <a:endParaRPr lang="en-US"/>
        </a:p>
      </dgm:t>
    </dgm:pt>
    <dgm:pt modelId="{ED5A5161-0CD7-4180-9B29-CB0F07EB3E38}" type="parTrans" cxnId="{45E3C093-6C04-4957-BECA-7057BE275013}">
      <dgm:prSet/>
      <dgm:spPr/>
      <dgm:t>
        <a:bodyPr/>
        <a:lstStyle/>
        <a:p>
          <a:endParaRPr lang="en-US"/>
        </a:p>
      </dgm:t>
    </dgm:pt>
    <dgm:pt modelId="{41F32387-05F7-45E9-89D7-BC51E6D061BD}" type="sibTrans" cxnId="{45E3C093-6C04-4957-BECA-7057BE275013}">
      <dgm:prSet/>
      <dgm:spPr/>
      <dgm:t>
        <a:bodyPr/>
        <a:lstStyle/>
        <a:p>
          <a:endParaRPr lang="en-US"/>
        </a:p>
      </dgm:t>
    </dgm:pt>
    <dgm:pt modelId="{75C3A0A7-9E8D-44A2-8EE0-57C48828A2D6}" type="pres">
      <dgm:prSet presAssocID="{3FE92E03-B8F1-4DEA-B0CA-2FC2FF89032E}" presName="linear" presStyleCnt="0">
        <dgm:presLayoutVars>
          <dgm:animLvl val="lvl"/>
          <dgm:resizeHandles val="exact"/>
        </dgm:presLayoutVars>
      </dgm:prSet>
      <dgm:spPr/>
    </dgm:pt>
    <dgm:pt modelId="{691F376E-BCBA-46FE-8168-C5C27837CB1C}" type="pres">
      <dgm:prSet presAssocID="{B8B1D4A8-38D6-447D-B191-06A45728C8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9A13EE-6393-464D-ADC2-82F7AD2138EC}" type="pres">
      <dgm:prSet presAssocID="{994433BF-691F-4E6D-BE28-42E0FF8F3A54}" presName="spacer" presStyleCnt="0"/>
      <dgm:spPr/>
    </dgm:pt>
    <dgm:pt modelId="{8BD3AC54-6CF0-457B-A372-CFF8F322DE0E}" type="pres">
      <dgm:prSet presAssocID="{04F0450E-83C8-413E-8036-8DFE422EECF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BDE7819-EF2D-4B2A-BB0D-946B00A2A8F4}" type="presOf" srcId="{3FE92E03-B8F1-4DEA-B0CA-2FC2FF89032E}" destId="{75C3A0A7-9E8D-44A2-8EE0-57C48828A2D6}" srcOrd="0" destOrd="0" presId="urn:microsoft.com/office/officeart/2005/8/layout/vList2"/>
    <dgm:cxn modelId="{B9052863-7ABF-411A-A34D-07F90940EBAD}" srcId="{3FE92E03-B8F1-4DEA-B0CA-2FC2FF89032E}" destId="{B8B1D4A8-38D6-447D-B191-06A45728C813}" srcOrd="0" destOrd="0" parTransId="{FC511E9C-4173-41E4-B910-C1FBCBDD11AC}" sibTransId="{994433BF-691F-4E6D-BE28-42E0FF8F3A54}"/>
    <dgm:cxn modelId="{0755016C-5D13-4534-9671-C12DE6B39BAF}" type="presOf" srcId="{B8B1D4A8-38D6-447D-B191-06A45728C813}" destId="{691F376E-BCBA-46FE-8168-C5C27837CB1C}" srcOrd="0" destOrd="0" presId="urn:microsoft.com/office/officeart/2005/8/layout/vList2"/>
    <dgm:cxn modelId="{45E3C093-6C04-4957-BECA-7057BE275013}" srcId="{3FE92E03-B8F1-4DEA-B0CA-2FC2FF89032E}" destId="{04F0450E-83C8-413E-8036-8DFE422EECFC}" srcOrd="1" destOrd="0" parTransId="{ED5A5161-0CD7-4180-9B29-CB0F07EB3E38}" sibTransId="{41F32387-05F7-45E9-89D7-BC51E6D061BD}"/>
    <dgm:cxn modelId="{3AC55CA1-C1C0-458A-9FE7-AFAE8DA554CC}" type="presOf" srcId="{04F0450E-83C8-413E-8036-8DFE422EECFC}" destId="{8BD3AC54-6CF0-457B-A372-CFF8F322DE0E}" srcOrd="0" destOrd="0" presId="urn:microsoft.com/office/officeart/2005/8/layout/vList2"/>
    <dgm:cxn modelId="{B8A3CC3B-68BA-4E8E-8BFE-A729E6F4DABB}" type="presParOf" srcId="{75C3A0A7-9E8D-44A2-8EE0-57C48828A2D6}" destId="{691F376E-BCBA-46FE-8168-C5C27837CB1C}" srcOrd="0" destOrd="0" presId="urn:microsoft.com/office/officeart/2005/8/layout/vList2"/>
    <dgm:cxn modelId="{B1D05F41-D202-49B9-9576-3CE1C324B07F}" type="presParOf" srcId="{75C3A0A7-9E8D-44A2-8EE0-57C48828A2D6}" destId="{DE9A13EE-6393-464D-ADC2-82F7AD2138EC}" srcOrd="1" destOrd="0" presId="urn:microsoft.com/office/officeart/2005/8/layout/vList2"/>
    <dgm:cxn modelId="{FC114735-238F-4B1F-9A8C-4AE56F80DBD2}" type="presParOf" srcId="{75C3A0A7-9E8D-44A2-8EE0-57C48828A2D6}" destId="{8BD3AC54-6CF0-457B-A372-CFF8F322DE0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D4C6FA-9946-4090-ADE6-1680210407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FB60B0F-27D1-4127-82F3-FF8E263EB94D}">
      <dgm:prSet/>
      <dgm:spPr/>
      <dgm:t>
        <a:bodyPr/>
        <a:lstStyle/>
        <a:p>
          <a:r>
            <a:rPr lang="pt-BR" baseline="0"/>
            <a:t>Se comportam como </a:t>
          </a:r>
          <a:r>
            <a:rPr lang="pt-BR" i="1" baseline="0"/>
            <a:t>strings</a:t>
          </a:r>
          <a:r>
            <a:rPr lang="pt-BR" baseline="0"/>
            <a:t>. </a:t>
          </a:r>
          <a:endParaRPr lang="en-US"/>
        </a:p>
      </dgm:t>
    </dgm:pt>
    <dgm:pt modelId="{B53246AD-40A7-4B37-863E-C6AC93BB8D87}" type="parTrans" cxnId="{7448213F-E5B0-42F0-B254-D81CFE4AEECD}">
      <dgm:prSet/>
      <dgm:spPr/>
      <dgm:t>
        <a:bodyPr/>
        <a:lstStyle/>
        <a:p>
          <a:endParaRPr lang="en-US"/>
        </a:p>
      </dgm:t>
    </dgm:pt>
    <dgm:pt modelId="{CC4040E4-289D-43F7-A9B2-18B50EA41B7E}" type="sibTrans" cxnId="{7448213F-E5B0-42F0-B254-D81CFE4AEECD}">
      <dgm:prSet/>
      <dgm:spPr/>
      <dgm:t>
        <a:bodyPr/>
        <a:lstStyle/>
        <a:p>
          <a:endParaRPr lang="en-US"/>
        </a:p>
      </dgm:t>
    </dgm:pt>
    <dgm:pt modelId="{4EF253E5-1CEE-4970-97F8-E2217E76FDBE}">
      <dgm:prSet/>
      <dgm:spPr/>
      <dgm:t>
        <a:bodyPr/>
        <a:lstStyle/>
        <a:p>
          <a:r>
            <a:rPr lang="pt-BR" baseline="0"/>
            <a:t>Mas há um conjunto predefinido válido.</a:t>
          </a:r>
          <a:endParaRPr lang="en-US"/>
        </a:p>
      </dgm:t>
    </dgm:pt>
    <dgm:pt modelId="{2A19D4F4-CA2F-4291-B355-8AD6529B1AF1}" type="parTrans" cxnId="{683FC018-AA6F-4D1A-81CE-0BC67431302F}">
      <dgm:prSet/>
      <dgm:spPr/>
      <dgm:t>
        <a:bodyPr/>
        <a:lstStyle/>
        <a:p>
          <a:endParaRPr lang="en-US"/>
        </a:p>
      </dgm:t>
    </dgm:pt>
    <dgm:pt modelId="{AC3EE4DE-43C8-4FA2-A4D0-C3CD0F5409FF}" type="sibTrans" cxnId="{683FC018-AA6F-4D1A-81CE-0BC67431302F}">
      <dgm:prSet/>
      <dgm:spPr/>
      <dgm:t>
        <a:bodyPr/>
        <a:lstStyle/>
        <a:p>
          <a:endParaRPr lang="en-US"/>
        </a:p>
      </dgm:t>
    </dgm:pt>
    <dgm:pt modelId="{E6796636-D127-40BE-8CCF-E9FC82EC2538}">
      <dgm:prSet/>
      <dgm:spPr/>
      <dgm:t>
        <a:bodyPr/>
        <a:lstStyle/>
        <a:p>
          <a:r>
            <a:rPr lang="pt-BR" baseline="0"/>
            <a:t>Podem ser abertas:</a:t>
          </a:r>
          <a:endParaRPr lang="en-US"/>
        </a:p>
      </dgm:t>
    </dgm:pt>
    <dgm:pt modelId="{7E7E9452-914F-44F6-89BF-3C45A300165F}" type="parTrans" cxnId="{72739DFD-A6FF-4F14-8217-51C2BB8E600F}">
      <dgm:prSet/>
      <dgm:spPr/>
      <dgm:t>
        <a:bodyPr/>
        <a:lstStyle/>
        <a:p>
          <a:endParaRPr lang="en-US"/>
        </a:p>
      </dgm:t>
    </dgm:pt>
    <dgm:pt modelId="{61E903A3-9743-4565-AE29-AD5FEF7D7B67}" type="sibTrans" cxnId="{72739DFD-A6FF-4F14-8217-51C2BB8E600F}">
      <dgm:prSet/>
      <dgm:spPr/>
      <dgm:t>
        <a:bodyPr/>
        <a:lstStyle/>
        <a:p>
          <a:endParaRPr lang="en-US"/>
        </a:p>
      </dgm:t>
    </dgm:pt>
    <dgm:pt modelId="{90CCD78D-E3E8-436D-B6C2-666F8B081055}">
      <dgm:prSet/>
      <dgm:spPr/>
      <dgm:t>
        <a:bodyPr/>
        <a:lstStyle/>
        <a:p>
          <a:r>
            <a:rPr lang="pt-BR" baseline="0"/>
            <a:t>Ex. Nomes válidos de municípios</a:t>
          </a:r>
          <a:endParaRPr lang="en-US"/>
        </a:p>
      </dgm:t>
    </dgm:pt>
    <dgm:pt modelId="{954301F8-F135-4253-B398-2E77EC8F27FA}" type="parTrans" cxnId="{32B26DC6-7890-490C-ADDB-74C2D5A38B20}">
      <dgm:prSet/>
      <dgm:spPr/>
      <dgm:t>
        <a:bodyPr/>
        <a:lstStyle/>
        <a:p>
          <a:endParaRPr lang="en-US"/>
        </a:p>
      </dgm:t>
    </dgm:pt>
    <dgm:pt modelId="{E4A94D43-CD67-4911-8E7F-7C1BFE1C8282}" type="sibTrans" cxnId="{32B26DC6-7890-490C-ADDB-74C2D5A38B20}">
      <dgm:prSet/>
      <dgm:spPr/>
      <dgm:t>
        <a:bodyPr/>
        <a:lstStyle/>
        <a:p>
          <a:endParaRPr lang="en-US"/>
        </a:p>
      </dgm:t>
    </dgm:pt>
    <dgm:pt modelId="{67BEE551-6D00-4ECF-9AC5-BB1C1ABB527B}">
      <dgm:prSet/>
      <dgm:spPr/>
      <dgm:t>
        <a:bodyPr/>
        <a:lstStyle/>
        <a:p>
          <a:r>
            <a:rPr lang="pt-BR" baseline="0"/>
            <a:t>Ou fechadas:</a:t>
          </a:r>
          <a:endParaRPr lang="en-US"/>
        </a:p>
      </dgm:t>
    </dgm:pt>
    <dgm:pt modelId="{3EF9C216-7054-47F0-9CD0-B54EE55DAC0E}" type="parTrans" cxnId="{F513F4BC-D71E-4583-BF71-02165CF10E4C}">
      <dgm:prSet/>
      <dgm:spPr/>
      <dgm:t>
        <a:bodyPr/>
        <a:lstStyle/>
        <a:p>
          <a:endParaRPr lang="en-US"/>
        </a:p>
      </dgm:t>
    </dgm:pt>
    <dgm:pt modelId="{6EC403B0-E900-4362-923C-4DD519D03375}" type="sibTrans" cxnId="{F513F4BC-D71E-4583-BF71-02165CF10E4C}">
      <dgm:prSet/>
      <dgm:spPr/>
      <dgm:t>
        <a:bodyPr/>
        <a:lstStyle/>
        <a:p>
          <a:endParaRPr lang="en-US"/>
        </a:p>
      </dgm:t>
    </dgm:pt>
    <dgm:pt modelId="{17784055-4C27-445F-8650-371D5BF50B73}">
      <dgm:prSet/>
      <dgm:spPr/>
      <dgm:t>
        <a:bodyPr/>
        <a:lstStyle/>
        <a:p>
          <a:r>
            <a:rPr lang="pt-BR" baseline="0"/>
            <a:t>Ex. Dias da semana</a:t>
          </a:r>
          <a:endParaRPr lang="en-US"/>
        </a:p>
      </dgm:t>
    </dgm:pt>
    <dgm:pt modelId="{087B939A-42D0-4C7C-8721-15FD8566EE60}" type="parTrans" cxnId="{CB16D4DD-066E-4167-A351-E94B3C7004B4}">
      <dgm:prSet/>
      <dgm:spPr/>
      <dgm:t>
        <a:bodyPr/>
        <a:lstStyle/>
        <a:p>
          <a:endParaRPr lang="en-US"/>
        </a:p>
      </dgm:t>
    </dgm:pt>
    <dgm:pt modelId="{3301AFA0-4374-4F1C-BB87-E2C3B2755E50}" type="sibTrans" cxnId="{CB16D4DD-066E-4167-A351-E94B3C7004B4}">
      <dgm:prSet/>
      <dgm:spPr/>
      <dgm:t>
        <a:bodyPr/>
        <a:lstStyle/>
        <a:p>
          <a:endParaRPr lang="en-US"/>
        </a:p>
      </dgm:t>
    </dgm:pt>
    <dgm:pt modelId="{B93F1507-8AB3-4135-AE62-F62F492E9901}" type="pres">
      <dgm:prSet presAssocID="{C0D4C6FA-9946-4090-ADE6-1680210407A2}" presName="root" presStyleCnt="0">
        <dgm:presLayoutVars>
          <dgm:dir/>
          <dgm:resizeHandles val="exact"/>
        </dgm:presLayoutVars>
      </dgm:prSet>
      <dgm:spPr/>
    </dgm:pt>
    <dgm:pt modelId="{E4F1DDEF-67CC-4D8D-A178-263CFCBB827E}" type="pres">
      <dgm:prSet presAssocID="{0FB60B0F-27D1-4127-82F3-FF8E263EB94D}" presName="compNode" presStyleCnt="0"/>
      <dgm:spPr/>
    </dgm:pt>
    <dgm:pt modelId="{679449C5-C9FE-451B-BF56-405CF03FD3D3}" type="pres">
      <dgm:prSet presAssocID="{0FB60B0F-27D1-4127-82F3-FF8E263EB94D}" presName="bgRect" presStyleLbl="bgShp" presStyleIdx="0" presStyleCnt="4"/>
      <dgm:spPr/>
    </dgm:pt>
    <dgm:pt modelId="{F3AC9BEE-F201-4ADA-925D-1970002DF697}" type="pres">
      <dgm:prSet presAssocID="{0FB60B0F-27D1-4127-82F3-FF8E263EB9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o"/>
        </a:ext>
      </dgm:extLst>
    </dgm:pt>
    <dgm:pt modelId="{CF2D6337-C469-4986-AF4A-94E48F9A7B6C}" type="pres">
      <dgm:prSet presAssocID="{0FB60B0F-27D1-4127-82F3-FF8E263EB94D}" presName="spaceRect" presStyleCnt="0"/>
      <dgm:spPr/>
    </dgm:pt>
    <dgm:pt modelId="{A8781FBD-3989-4765-914F-127F839E61E5}" type="pres">
      <dgm:prSet presAssocID="{0FB60B0F-27D1-4127-82F3-FF8E263EB94D}" presName="parTx" presStyleLbl="revTx" presStyleIdx="0" presStyleCnt="6">
        <dgm:presLayoutVars>
          <dgm:chMax val="0"/>
          <dgm:chPref val="0"/>
        </dgm:presLayoutVars>
      </dgm:prSet>
      <dgm:spPr/>
    </dgm:pt>
    <dgm:pt modelId="{B4A2EDE5-84B3-4778-98FE-DA6C54CE1B60}" type="pres">
      <dgm:prSet presAssocID="{CC4040E4-289D-43F7-A9B2-18B50EA41B7E}" presName="sibTrans" presStyleCnt="0"/>
      <dgm:spPr/>
    </dgm:pt>
    <dgm:pt modelId="{55F62F04-66A4-4B98-9FE2-CC2CFF2681EA}" type="pres">
      <dgm:prSet presAssocID="{4EF253E5-1CEE-4970-97F8-E2217E76FDBE}" presName="compNode" presStyleCnt="0"/>
      <dgm:spPr/>
    </dgm:pt>
    <dgm:pt modelId="{CE0EBF53-45D6-4793-88B5-0450E0781590}" type="pres">
      <dgm:prSet presAssocID="{4EF253E5-1CEE-4970-97F8-E2217E76FDBE}" presName="bgRect" presStyleLbl="bgShp" presStyleIdx="1" presStyleCnt="4"/>
      <dgm:spPr/>
    </dgm:pt>
    <dgm:pt modelId="{66079AF3-2EAC-4602-A888-740C153B65E5}" type="pres">
      <dgm:prSet presAssocID="{4EF253E5-1CEE-4970-97F8-E2217E76FD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tor"/>
        </a:ext>
      </dgm:extLst>
    </dgm:pt>
    <dgm:pt modelId="{C00F7DF7-E7FE-4FA5-8CDA-E3B50CCD8F33}" type="pres">
      <dgm:prSet presAssocID="{4EF253E5-1CEE-4970-97F8-E2217E76FDBE}" presName="spaceRect" presStyleCnt="0"/>
      <dgm:spPr/>
    </dgm:pt>
    <dgm:pt modelId="{B598C495-E0A9-4D9A-B486-F3D588B99934}" type="pres">
      <dgm:prSet presAssocID="{4EF253E5-1CEE-4970-97F8-E2217E76FDBE}" presName="parTx" presStyleLbl="revTx" presStyleIdx="1" presStyleCnt="6">
        <dgm:presLayoutVars>
          <dgm:chMax val="0"/>
          <dgm:chPref val="0"/>
        </dgm:presLayoutVars>
      </dgm:prSet>
      <dgm:spPr/>
    </dgm:pt>
    <dgm:pt modelId="{7E3F58AE-B38C-437F-BCA6-A531689E21A3}" type="pres">
      <dgm:prSet presAssocID="{AC3EE4DE-43C8-4FA2-A4D0-C3CD0F5409FF}" presName="sibTrans" presStyleCnt="0"/>
      <dgm:spPr/>
    </dgm:pt>
    <dgm:pt modelId="{36017F54-5AA4-49CC-8B25-59921CDF7ECB}" type="pres">
      <dgm:prSet presAssocID="{E6796636-D127-40BE-8CCF-E9FC82EC2538}" presName="compNode" presStyleCnt="0"/>
      <dgm:spPr/>
    </dgm:pt>
    <dgm:pt modelId="{1A5858E4-AFF5-4479-9EF3-989E98398EC8}" type="pres">
      <dgm:prSet presAssocID="{E6796636-D127-40BE-8CCF-E9FC82EC2538}" presName="bgRect" presStyleLbl="bgShp" presStyleIdx="2" presStyleCnt="4"/>
      <dgm:spPr/>
    </dgm:pt>
    <dgm:pt modelId="{69794CF8-5AB6-4DD6-86C9-F262B2C87302}" type="pres">
      <dgm:prSet presAssocID="{E6796636-D127-40BE-8CCF-E9FC82EC25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dade"/>
        </a:ext>
      </dgm:extLst>
    </dgm:pt>
    <dgm:pt modelId="{8543DFBC-38AB-4808-8FCC-EF2CDC79CDB5}" type="pres">
      <dgm:prSet presAssocID="{E6796636-D127-40BE-8CCF-E9FC82EC2538}" presName="spaceRect" presStyleCnt="0"/>
      <dgm:spPr/>
    </dgm:pt>
    <dgm:pt modelId="{CD1FC424-BD89-4FC3-BFC4-420767C7CF5F}" type="pres">
      <dgm:prSet presAssocID="{E6796636-D127-40BE-8CCF-E9FC82EC2538}" presName="parTx" presStyleLbl="revTx" presStyleIdx="2" presStyleCnt="6">
        <dgm:presLayoutVars>
          <dgm:chMax val="0"/>
          <dgm:chPref val="0"/>
        </dgm:presLayoutVars>
      </dgm:prSet>
      <dgm:spPr/>
    </dgm:pt>
    <dgm:pt modelId="{A076E385-6E4D-4A99-814D-939BDA2D437E}" type="pres">
      <dgm:prSet presAssocID="{E6796636-D127-40BE-8CCF-E9FC82EC2538}" presName="desTx" presStyleLbl="revTx" presStyleIdx="3" presStyleCnt="6">
        <dgm:presLayoutVars/>
      </dgm:prSet>
      <dgm:spPr/>
    </dgm:pt>
    <dgm:pt modelId="{E3626C48-3B1D-4E96-8B3C-50DBEE040B42}" type="pres">
      <dgm:prSet presAssocID="{61E903A3-9743-4565-AE29-AD5FEF7D7B67}" presName="sibTrans" presStyleCnt="0"/>
      <dgm:spPr/>
    </dgm:pt>
    <dgm:pt modelId="{B6BFDA03-7585-4B9F-AC3A-776D19518E16}" type="pres">
      <dgm:prSet presAssocID="{67BEE551-6D00-4ECF-9AC5-BB1C1ABB527B}" presName="compNode" presStyleCnt="0"/>
      <dgm:spPr/>
    </dgm:pt>
    <dgm:pt modelId="{F3AA2DD7-8F6F-47D7-A216-1FD3AC44940C}" type="pres">
      <dgm:prSet presAssocID="{67BEE551-6D00-4ECF-9AC5-BB1C1ABB527B}" presName="bgRect" presStyleLbl="bgShp" presStyleIdx="3" presStyleCnt="4"/>
      <dgm:spPr/>
    </dgm:pt>
    <dgm:pt modelId="{6882E9FA-A104-4244-BD20-50F7495A417E}" type="pres">
      <dgm:prSet presAssocID="{67BEE551-6D00-4ECF-9AC5-BB1C1ABB52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oked Turkey"/>
        </a:ext>
      </dgm:extLst>
    </dgm:pt>
    <dgm:pt modelId="{9CFB0EEE-051D-4DC6-8969-8253F3C79751}" type="pres">
      <dgm:prSet presAssocID="{67BEE551-6D00-4ECF-9AC5-BB1C1ABB527B}" presName="spaceRect" presStyleCnt="0"/>
      <dgm:spPr/>
    </dgm:pt>
    <dgm:pt modelId="{BC51E762-A523-4D59-AE9D-934E241C464E}" type="pres">
      <dgm:prSet presAssocID="{67BEE551-6D00-4ECF-9AC5-BB1C1ABB527B}" presName="parTx" presStyleLbl="revTx" presStyleIdx="4" presStyleCnt="6">
        <dgm:presLayoutVars>
          <dgm:chMax val="0"/>
          <dgm:chPref val="0"/>
        </dgm:presLayoutVars>
      </dgm:prSet>
      <dgm:spPr/>
    </dgm:pt>
    <dgm:pt modelId="{9F49D64C-57DA-4C0F-9E64-F551248B0992}" type="pres">
      <dgm:prSet presAssocID="{67BEE551-6D00-4ECF-9AC5-BB1C1ABB527B}" presName="desTx" presStyleLbl="revTx" presStyleIdx="5" presStyleCnt="6">
        <dgm:presLayoutVars/>
      </dgm:prSet>
      <dgm:spPr/>
    </dgm:pt>
  </dgm:ptLst>
  <dgm:cxnLst>
    <dgm:cxn modelId="{683FC018-AA6F-4D1A-81CE-0BC67431302F}" srcId="{C0D4C6FA-9946-4090-ADE6-1680210407A2}" destId="{4EF253E5-1CEE-4970-97F8-E2217E76FDBE}" srcOrd="1" destOrd="0" parTransId="{2A19D4F4-CA2F-4291-B355-8AD6529B1AF1}" sibTransId="{AC3EE4DE-43C8-4FA2-A4D0-C3CD0F5409FF}"/>
    <dgm:cxn modelId="{EB46EE25-43FA-4403-8C60-33B83CAE7737}" type="presOf" srcId="{17784055-4C27-445F-8650-371D5BF50B73}" destId="{9F49D64C-57DA-4C0F-9E64-F551248B0992}" srcOrd="0" destOrd="0" presId="urn:microsoft.com/office/officeart/2018/2/layout/IconVerticalSolidList"/>
    <dgm:cxn modelId="{4D427E27-72F9-4357-848F-AE336514A25C}" type="presOf" srcId="{67BEE551-6D00-4ECF-9AC5-BB1C1ABB527B}" destId="{BC51E762-A523-4D59-AE9D-934E241C464E}" srcOrd="0" destOrd="0" presId="urn:microsoft.com/office/officeart/2018/2/layout/IconVerticalSolidList"/>
    <dgm:cxn modelId="{2D24B23B-8ED3-4F96-BB41-B3A2F1F2E598}" type="presOf" srcId="{C0D4C6FA-9946-4090-ADE6-1680210407A2}" destId="{B93F1507-8AB3-4135-AE62-F62F492E9901}" srcOrd="0" destOrd="0" presId="urn:microsoft.com/office/officeart/2018/2/layout/IconVerticalSolidList"/>
    <dgm:cxn modelId="{7448213F-E5B0-42F0-B254-D81CFE4AEECD}" srcId="{C0D4C6FA-9946-4090-ADE6-1680210407A2}" destId="{0FB60B0F-27D1-4127-82F3-FF8E263EB94D}" srcOrd="0" destOrd="0" parTransId="{B53246AD-40A7-4B37-863E-C6AC93BB8D87}" sibTransId="{CC4040E4-289D-43F7-A9B2-18B50EA41B7E}"/>
    <dgm:cxn modelId="{A8281580-8E36-4F76-8EF0-EA9707C06223}" type="presOf" srcId="{90CCD78D-E3E8-436D-B6C2-666F8B081055}" destId="{A076E385-6E4D-4A99-814D-939BDA2D437E}" srcOrd="0" destOrd="0" presId="urn:microsoft.com/office/officeart/2018/2/layout/IconVerticalSolidList"/>
    <dgm:cxn modelId="{B3607283-A2D0-4988-B4C3-4102B530DB53}" type="presOf" srcId="{0FB60B0F-27D1-4127-82F3-FF8E263EB94D}" destId="{A8781FBD-3989-4765-914F-127F839E61E5}" srcOrd="0" destOrd="0" presId="urn:microsoft.com/office/officeart/2018/2/layout/IconVerticalSolidList"/>
    <dgm:cxn modelId="{36A401AC-0E32-4C6A-A922-2C34CBAB49D2}" type="presOf" srcId="{E6796636-D127-40BE-8CCF-E9FC82EC2538}" destId="{CD1FC424-BD89-4FC3-BFC4-420767C7CF5F}" srcOrd="0" destOrd="0" presId="urn:microsoft.com/office/officeart/2018/2/layout/IconVerticalSolidList"/>
    <dgm:cxn modelId="{F513F4BC-D71E-4583-BF71-02165CF10E4C}" srcId="{C0D4C6FA-9946-4090-ADE6-1680210407A2}" destId="{67BEE551-6D00-4ECF-9AC5-BB1C1ABB527B}" srcOrd="3" destOrd="0" parTransId="{3EF9C216-7054-47F0-9CD0-B54EE55DAC0E}" sibTransId="{6EC403B0-E900-4362-923C-4DD519D03375}"/>
    <dgm:cxn modelId="{32B26DC6-7890-490C-ADDB-74C2D5A38B20}" srcId="{E6796636-D127-40BE-8CCF-E9FC82EC2538}" destId="{90CCD78D-E3E8-436D-B6C2-666F8B081055}" srcOrd="0" destOrd="0" parTransId="{954301F8-F135-4253-B398-2E77EC8F27FA}" sibTransId="{E4A94D43-CD67-4911-8E7F-7C1BFE1C8282}"/>
    <dgm:cxn modelId="{CB16D4DD-066E-4167-A351-E94B3C7004B4}" srcId="{67BEE551-6D00-4ECF-9AC5-BB1C1ABB527B}" destId="{17784055-4C27-445F-8650-371D5BF50B73}" srcOrd="0" destOrd="0" parTransId="{087B939A-42D0-4C7C-8721-15FD8566EE60}" sibTransId="{3301AFA0-4374-4F1C-BB87-E2C3B2755E50}"/>
    <dgm:cxn modelId="{4082FEE8-2EE4-4C92-B37A-6290F5237E53}" type="presOf" srcId="{4EF253E5-1CEE-4970-97F8-E2217E76FDBE}" destId="{B598C495-E0A9-4D9A-B486-F3D588B99934}" srcOrd="0" destOrd="0" presId="urn:microsoft.com/office/officeart/2018/2/layout/IconVerticalSolidList"/>
    <dgm:cxn modelId="{72739DFD-A6FF-4F14-8217-51C2BB8E600F}" srcId="{C0D4C6FA-9946-4090-ADE6-1680210407A2}" destId="{E6796636-D127-40BE-8CCF-E9FC82EC2538}" srcOrd="2" destOrd="0" parTransId="{7E7E9452-914F-44F6-89BF-3C45A300165F}" sibTransId="{61E903A3-9743-4565-AE29-AD5FEF7D7B67}"/>
    <dgm:cxn modelId="{532AFCC7-1434-4829-B610-7132857D522F}" type="presParOf" srcId="{B93F1507-8AB3-4135-AE62-F62F492E9901}" destId="{E4F1DDEF-67CC-4D8D-A178-263CFCBB827E}" srcOrd="0" destOrd="0" presId="urn:microsoft.com/office/officeart/2018/2/layout/IconVerticalSolidList"/>
    <dgm:cxn modelId="{34760D13-E7A6-4BCE-B340-9AE89AA9BCCB}" type="presParOf" srcId="{E4F1DDEF-67CC-4D8D-A178-263CFCBB827E}" destId="{679449C5-C9FE-451B-BF56-405CF03FD3D3}" srcOrd="0" destOrd="0" presId="urn:microsoft.com/office/officeart/2018/2/layout/IconVerticalSolidList"/>
    <dgm:cxn modelId="{E92392DE-1677-4396-A3FC-D2218BDBC604}" type="presParOf" srcId="{E4F1DDEF-67CC-4D8D-A178-263CFCBB827E}" destId="{F3AC9BEE-F201-4ADA-925D-1970002DF697}" srcOrd="1" destOrd="0" presId="urn:microsoft.com/office/officeart/2018/2/layout/IconVerticalSolidList"/>
    <dgm:cxn modelId="{5BDC2870-FA54-4D9A-9BD1-F2CAB16BFF65}" type="presParOf" srcId="{E4F1DDEF-67CC-4D8D-A178-263CFCBB827E}" destId="{CF2D6337-C469-4986-AF4A-94E48F9A7B6C}" srcOrd="2" destOrd="0" presId="urn:microsoft.com/office/officeart/2018/2/layout/IconVerticalSolidList"/>
    <dgm:cxn modelId="{AD56ABCC-310F-42B0-A9F2-C9B096FACF0A}" type="presParOf" srcId="{E4F1DDEF-67CC-4D8D-A178-263CFCBB827E}" destId="{A8781FBD-3989-4765-914F-127F839E61E5}" srcOrd="3" destOrd="0" presId="urn:microsoft.com/office/officeart/2018/2/layout/IconVerticalSolidList"/>
    <dgm:cxn modelId="{0894651B-BE1A-40DB-8FD5-E7BA0D29FEF4}" type="presParOf" srcId="{B93F1507-8AB3-4135-AE62-F62F492E9901}" destId="{B4A2EDE5-84B3-4778-98FE-DA6C54CE1B60}" srcOrd="1" destOrd="0" presId="urn:microsoft.com/office/officeart/2018/2/layout/IconVerticalSolidList"/>
    <dgm:cxn modelId="{75884638-430B-435D-9490-CEE41593E430}" type="presParOf" srcId="{B93F1507-8AB3-4135-AE62-F62F492E9901}" destId="{55F62F04-66A4-4B98-9FE2-CC2CFF2681EA}" srcOrd="2" destOrd="0" presId="urn:microsoft.com/office/officeart/2018/2/layout/IconVerticalSolidList"/>
    <dgm:cxn modelId="{750781F8-BACB-4F0C-A1BE-AAD3CBA6657B}" type="presParOf" srcId="{55F62F04-66A4-4B98-9FE2-CC2CFF2681EA}" destId="{CE0EBF53-45D6-4793-88B5-0450E0781590}" srcOrd="0" destOrd="0" presId="urn:microsoft.com/office/officeart/2018/2/layout/IconVerticalSolidList"/>
    <dgm:cxn modelId="{60C982A6-54F9-4A55-A36B-B93D4DD6582F}" type="presParOf" srcId="{55F62F04-66A4-4B98-9FE2-CC2CFF2681EA}" destId="{66079AF3-2EAC-4602-A888-740C153B65E5}" srcOrd="1" destOrd="0" presId="urn:microsoft.com/office/officeart/2018/2/layout/IconVerticalSolidList"/>
    <dgm:cxn modelId="{6960152B-C11B-42E3-8150-378B224C5165}" type="presParOf" srcId="{55F62F04-66A4-4B98-9FE2-CC2CFF2681EA}" destId="{C00F7DF7-E7FE-4FA5-8CDA-E3B50CCD8F33}" srcOrd="2" destOrd="0" presId="urn:microsoft.com/office/officeart/2018/2/layout/IconVerticalSolidList"/>
    <dgm:cxn modelId="{80154AE2-961D-4771-98EE-ABB061AB927E}" type="presParOf" srcId="{55F62F04-66A4-4B98-9FE2-CC2CFF2681EA}" destId="{B598C495-E0A9-4D9A-B486-F3D588B99934}" srcOrd="3" destOrd="0" presId="urn:microsoft.com/office/officeart/2018/2/layout/IconVerticalSolidList"/>
    <dgm:cxn modelId="{CEEFD22F-338B-4DEA-B071-41CA775AF723}" type="presParOf" srcId="{B93F1507-8AB3-4135-AE62-F62F492E9901}" destId="{7E3F58AE-B38C-437F-BCA6-A531689E21A3}" srcOrd="3" destOrd="0" presId="urn:microsoft.com/office/officeart/2018/2/layout/IconVerticalSolidList"/>
    <dgm:cxn modelId="{C9C7564C-ECD4-4BA8-8366-699A30B58C3D}" type="presParOf" srcId="{B93F1507-8AB3-4135-AE62-F62F492E9901}" destId="{36017F54-5AA4-49CC-8B25-59921CDF7ECB}" srcOrd="4" destOrd="0" presId="urn:microsoft.com/office/officeart/2018/2/layout/IconVerticalSolidList"/>
    <dgm:cxn modelId="{E7E4D35D-7B56-4992-B580-0BFE2702B92B}" type="presParOf" srcId="{36017F54-5AA4-49CC-8B25-59921CDF7ECB}" destId="{1A5858E4-AFF5-4479-9EF3-989E98398EC8}" srcOrd="0" destOrd="0" presId="urn:microsoft.com/office/officeart/2018/2/layout/IconVerticalSolidList"/>
    <dgm:cxn modelId="{91AEF988-61A4-4B6D-8050-786D24050A17}" type="presParOf" srcId="{36017F54-5AA4-49CC-8B25-59921CDF7ECB}" destId="{69794CF8-5AB6-4DD6-86C9-F262B2C87302}" srcOrd="1" destOrd="0" presId="urn:microsoft.com/office/officeart/2018/2/layout/IconVerticalSolidList"/>
    <dgm:cxn modelId="{C81F7CDF-3CC7-4AF3-A4CC-1E85BC9F07CB}" type="presParOf" srcId="{36017F54-5AA4-49CC-8B25-59921CDF7ECB}" destId="{8543DFBC-38AB-4808-8FCC-EF2CDC79CDB5}" srcOrd="2" destOrd="0" presId="urn:microsoft.com/office/officeart/2018/2/layout/IconVerticalSolidList"/>
    <dgm:cxn modelId="{9A05A790-8BA7-47B7-9DD1-F08D2F8A020A}" type="presParOf" srcId="{36017F54-5AA4-49CC-8B25-59921CDF7ECB}" destId="{CD1FC424-BD89-4FC3-BFC4-420767C7CF5F}" srcOrd="3" destOrd="0" presId="urn:microsoft.com/office/officeart/2018/2/layout/IconVerticalSolidList"/>
    <dgm:cxn modelId="{0049497C-35FB-439C-98F2-2920A85D5FC6}" type="presParOf" srcId="{36017F54-5AA4-49CC-8B25-59921CDF7ECB}" destId="{A076E385-6E4D-4A99-814D-939BDA2D437E}" srcOrd="4" destOrd="0" presId="urn:microsoft.com/office/officeart/2018/2/layout/IconVerticalSolidList"/>
    <dgm:cxn modelId="{83CEA306-D3B5-4936-9AA9-6F0D3A6D3AA6}" type="presParOf" srcId="{B93F1507-8AB3-4135-AE62-F62F492E9901}" destId="{E3626C48-3B1D-4E96-8B3C-50DBEE040B42}" srcOrd="5" destOrd="0" presId="urn:microsoft.com/office/officeart/2018/2/layout/IconVerticalSolidList"/>
    <dgm:cxn modelId="{F6AF526F-A10B-40EE-9D92-4178189076AE}" type="presParOf" srcId="{B93F1507-8AB3-4135-AE62-F62F492E9901}" destId="{B6BFDA03-7585-4B9F-AC3A-776D19518E16}" srcOrd="6" destOrd="0" presId="urn:microsoft.com/office/officeart/2018/2/layout/IconVerticalSolidList"/>
    <dgm:cxn modelId="{E18D3A19-1199-48C7-B5F5-CB66A7FCE7E3}" type="presParOf" srcId="{B6BFDA03-7585-4B9F-AC3A-776D19518E16}" destId="{F3AA2DD7-8F6F-47D7-A216-1FD3AC44940C}" srcOrd="0" destOrd="0" presId="urn:microsoft.com/office/officeart/2018/2/layout/IconVerticalSolidList"/>
    <dgm:cxn modelId="{1C922B6B-989D-4164-AD47-D29F014F43F8}" type="presParOf" srcId="{B6BFDA03-7585-4B9F-AC3A-776D19518E16}" destId="{6882E9FA-A104-4244-BD20-50F7495A417E}" srcOrd="1" destOrd="0" presId="urn:microsoft.com/office/officeart/2018/2/layout/IconVerticalSolidList"/>
    <dgm:cxn modelId="{85BCBF6A-5F94-4942-84CC-0A211F46F6DB}" type="presParOf" srcId="{B6BFDA03-7585-4B9F-AC3A-776D19518E16}" destId="{9CFB0EEE-051D-4DC6-8969-8253F3C79751}" srcOrd="2" destOrd="0" presId="urn:microsoft.com/office/officeart/2018/2/layout/IconVerticalSolidList"/>
    <dgm:cxn modelId="{8F1CE9DA-2C14-4500-BB59-5DBDCAD19B29}" type="presParOf" srcId="{B6BFDA03-7585-4B9F-AC3A-776D19518E16}" destId="{BC51E762-A523-4D59-AE9D-934E241C464E}" srcOrd="3" destOrd="0" presId="urn:microsoft.com/office/officeart/2018/2/layout/IconVerticalSolidList"/>
    <dgm:cxn modelId="{7BE32407-E727-4C97-AD0D-64A7B1F317E4}" type="presParOf" srcId="{B6BFDA03-7585-4B9F-AC3A-776D19518E16}" destId="{9F49D64C-57DA-4C0F-9E64-F551248B099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91F05B-711C-482C-8C55-BECBC2A197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E124CAA-FC16-478B-AA1F-E572A49D00F1}">
      <dgm:prSet/>
      <dgm:spPr/>
      <dgm:t>
        <a:bodyPr/>
        <a:lstStyle/>
        <a:p>
          <a:r>
            <a:rPr lang="pt-BR" baseline="0"/>
            <a:t>São mais complexos do que os atributos ou tipos primitivos.</a:t>
          </a:r>
          <a:endParaRPr lang="en-US"/>
        </a:p>
      </dgm:t>
    </dgm:pt>
    <dgm:pt modelId="{75BB3FDB-9B2F-49E4-93CC-BB6D2E928453}" type="parTrans" cxnId="{2B906094-102F-4D25-A250-068B45FDAA4F}">
      <dgm:prSet/>
      <dgm:spPr/>
      <dgm:t>
        <a:bodyPr/>
        <a:lstStyle/>
        <a:p>
          <a:endParaRPr lang="en-US"/>
        </a:p>
      </dgm:t>
    </dgm:pt>
    <dgm:pt modelId="{49E1E65A-B0DE-4082-B300-8D3A2F44EF6A}" type="sibTrans" cxnId="{2B906094-102F-4D25-A250-068B45FDAA4F}">
      <dgm:prSet/>
      <dgm:spPr/>
      <dgm:t>
        <a:bodyPr/>
        <a:lstStyle/>
        <a:p>
          <a:endParaRPr lang="en-US"/>
        </a:p>
      </dgm:t>
    </dgm:pt>
    <dgm:pt modelId="{8C912266-9570-4DC5-A3CA-1657107D7759}">
      <dgm:prSet/>
      <dgm:spPr/>
      <dgm:t>
        <a:bodyPr/>
        <a:lstStyle/>
        <a:p>
          <a:r>
            <a:rPr lang="pt-BR" baseline="0"/>
            <a:t>Tem significado específico no domínio.</a:t>
          </a:r>
          <a:endParaRPr lang="en-US"/>
        </a:p>
      </dgm:t>
    </dgm:pt>
    <dgm:pt modelId="{8CDA6077-F360-4CBF-A05B-DE2B1FB1BF60}" type="parTrans" cxnId="{C73888F1-96F6-4C06-89D6-3EE3EF6B417D}">
      <dgm:prSet/>
      <dgm:spPr/>
      <dgm:t>
        <a:bodyPr/>
        <a:lstStyle/>
        <a:p>
          <a:endParaRPr lang="en-US"/>
        </a:p>
      </dgm:t>
    </dgm:pt>
    <dgm:pt modelId="{BF7C54E5-39E0-4B84-9527-2A448137023C}" type="sibTrans" cxnId="{C73888F1-96F6-4C06-89D6-3EE3EF6B417D}">
      <dgm:prSet/>
      <dgm:spPr/>
      <dgm:t>
        <a:bodyPr/>
        <a:lstStyle/>
        <a:p>
          <a:endParaRPr lang="en-US"/>
        </a:p>
      </dgm:t>
    </dgm:pt>
    <dgm:pt modelId="{F3312505-E20E-46C0-9FAB-601E9AAB4D10}">
      <dgm:prSet/>
      <dgm:spPr/>
      <dgm:t>
        <a:bodyPr/>
        <a:lstStyle/>
        <a:p>
          <a:r>
            <a:rPr lang="pt-BR" baseline="0"/>
            <a:t>São menos reusáveis.</a:t>
          </a:r>
          <a:endParaRPr lang="en-US"/>
        </a:p>
      </dgm:t>
    </dgm:pt>
    <dgm:pt modelId="{3F955EBA-99BC-4C59-A607-C2344D625A27}" type="parTrans" cxnId="{567E5A9B-2CBE-4965-BC73-1FE4BFB4EF70}">
      <dgm:prSet/>
      <dgm:spPr/>
      <dgm:t>
        <a:bodyPr/>
        <a:lstStyle/>
        <a:p>
          <a:endParaRPr lang="en-US"/>
        </a:p>
      </dgm:t>
    </dgm:pt>
    <dgm:pt modelId="{83D6D2E6-59A0-4C69-A955-C6D101404566}" type="sibTrans" cxnId="{567E5A9B-2CBE-4965-BC73-1FE4BFB4EF70}">
      <dgm:prSet/>
      <dgm:spPr/>
      <dgm:t>
        <a:bodyPr/>
        <a:lstStyle/>
        <a:p>
          <a:endParaRPr lang="en-US"/>
        </a:p>
      </dgm:t>
    </dgm:pt>
    <dgm:pt modelId="{681DCC77-53F2-4D31-BEF9-673E8E315266}">
      <dgm:prSet/>
      <dgm:spPr/>
      <dgm:t>
        <a:bodyPr/>
        <a:lstStyle/>
        <a:p>
          <a:r>
            <a:rPr lang="pt-BR" baseline="0"/>
            <a:t>Não podem ser usados como atributos.</a:t>
          </a:r>
          <a:endParaRPr lang="en-US"/>
        </a:p>
      </dgm:t>
    </dgm:pt>
    <dgm:pt modelId="{440F5086-D1E1-44ED-8781-AC28F04FDE28}" type="parTrans" cxnId="{315D0120-E3E1-4F51-BA8F-892B997249F7}">
      <dgm:prSet/>
      <dgm:spPr/>
      <dgm:t>
        <a:bodyPr/>
        <a:lstStyle/>
        <a:p>
          <a:endParaRPr lang="en-US"/>
        </a:p>
      </dgm:t>
    </dgm:pt>
    <dgm:pt modelId="{7E0FA9DD-2C29-4EEF-AA9D-D3A719BE1F7F}" type="sibTrans" cxnId="{315D0120-E3E1-4F51-BA8F-892B997249F7}">
      <dgm:prSet/>
      <dgm:spPr/>
      <dgm:t>
        <a:bodyPr/>
        <a:lstStyle/>
        <a:p>
          <a:endParaRPr lang="en-US"/>
        </a:p>
      </dgm:t>
    </dgm:pt>
    <dgm:pt modelId="{07A75638-564C-4C49-B3BF-571AAB099491}" type="pres">
      <dgm:prSet presAssocID="{B491F05B-711C-482C-8C55-BECBC2A1978B}" presName="root" presStyleCnt="0">
        <dgm:presLayoutVars>
          <dgm:dir/>
          <dgm:resizeHandles val="exact"/>
        </dgm:presLayoutVars>
      </dgm:prSet>
      <dgm:spPr/>
    </dgm:pt>
    <dgm:pt modelId="{A61D8E65-FD58-418C-A667-AF43515D3778}" type="pres">
      <dgm:prSet presAssocID="{DE124CAA-FC16-478B-AA1F-E572A49D00F1}" presName="compNode" presStyleCnt="0"/>
      <dgm:spPr/>
    </dgm:pt>
    <dgm:pt modelId="{48E79835-AE83-4A92-9D14-6AF516206DC9}" type="pres">
      <dgm:prSet presAssocID="{DE124CAA-FC16-478B-AA1F-E572A49D00F1}" presName="bgRect" presStyleLbl="bgShp" presStyleIdx="0" presStyleCnt="4"/>
      <dgm:spPr/>
    </dgm:pt>
    <dgm:pt modelId="{D3BB8F84-582C-4338-8727-91B6BE59EFE1}" type="pres">
      <dgm:prSet presAssocID="{DE124CAA-FC16-478B-AA1F-E572A49D00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A3C64DEE-4464-455A-9CE4-10CF558B5546}" type="pres">
      <dgm:prSet presAssocID="{DE124CAA-FC16-478B-AA1F-E572A49D00F1}" presName="spaceRect" presStyleCnt="0"/>
      <dgm:spPr/>
    </dgm:pt>
    <dgm:pt modelId="{B2FA71CE-A96E-4F62-8907-8F8491D19114}" type="pres">
      <dgm:prSet presAssocID="{DE124CAA-FC16-478B-AA1F-E572A49D00F1}" presName="parTx" presStyleLbl="revTx" presStyleIdx="0" presStyleCnt="4">
        <dgm:presLayoutVars>
          <dgm:chMax val="0"/>
          <dgm:chPref val="0"/>
        </dgm:presLayoutVars>
      </dgm:prSet>
      <dgm:spPr/>
    </dgm:pt>
    <dgm:pt modelId="{D01EC974-28F2-451E-93AC-8009DC4003AF}" type="pres">
      <dgm:prSet presAssocID="{49E1E65A-B0DE-4082-B300-8D3A2F44EF6A}" presName="sibTrans" presStyleCnt="0"/>
      <dgm:spPr/>
    </dgm:pt>
    <dgm:pt modelId="{A21FBEEA-C149-4020-9251-3960E8293842}" type="pres">
      <dgm:prSet presAssocID="{8C912266-9570-4DC5-A3CA-1657107D7759}" presName="compNode" presStyleCnt="0"/>
      <dgm:spPr/>
    </dgm:pt>
    <dgm:pt modelId="{8C08A6A1-C899-4C8D-B8CB-F2E70D31B606}" type="pres">
      <dgm:prSet presAssocID="{8C912266-9570-4DC5-A3CA-1657107D7759}" presName="bgRect" presStyleLbl="bgShp" presStyleIdx="1" presStyleCnt="4"/>
      <dgm:spPr/>
    </dgm:pt>
    <dgm:pt modelId="{240111EB-F3C2-4B87-80FA-3E3DAD4FA3D1}" type="pres">
      <dgm:prSet presAssocID="{8C912266-9570-4DC5-A3CA-1657107D77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F63EB32B-5FD2-4561-A01F-65AA45038E15}" type="pres">
      <dgm:prSet presAssocID="{8C912266-9570-4DC5-A3CA-1657107D7759}" presName="spaceRect" presStyleCnt="0"/>
      <dgm:spPr/>
    </dgm:pt>
    <dgm:pt modelId="{E382D11A-8762-4191-9EA3-B88301AD8943}" type="pres">
      <dgm:prSet presAssocID="{8C912266-9570-4DC5-A3CA-1657107D7759}" presName="parTx" presStyleLbl="revTx" presStyleIdx="1" presStyleCnt="4">
        <dgm:presLayoutVars>
          <dgm:chMax val="0"/>
          <dgm:chPref val="0"/>
        </dgm:presLayoutVars>
      </dgm:prSet>
      <dgm:spPr/>
    </dgm:pt>
    <dgm:pt modelId="{26E29E4B-CC70-4BD6-9D2E-B5AA598EA0EC}" type="pres">
      <dgm:prSet presAssocID="{BF7C54E5-39E0-4B84-9527-2A448137023C}" presName="sibTrans" presStyleCnt="0"/>
      <dgm:spPr/>
    </dgm:pt>
    <dgm:pt modelId="{B02A2E1C-02CD-43ED-9C02-7FCADC027B77}" type="pres">
      <dgm:prSet presAssocID="{F3312505-E20E-46C0-9FAB-601E9AAB4D10}" presName="compNode" presStyleCnt="0"/>
      <dgm:spPr/>
    </dgm:pt>
    <dgm:pt modelId="{AAA0DA5E-ABE5-435D-A5D4-2035826EE079}" type="pres">
      <dgm:prSet presAssocID="{F3312505-E20E-46C0-9FAB-601E9AAB4D10}" presName="bgRect" presStyleLbl="bgShp" presStyleIdx="2" presStyleCnt="4"/>
      <dgm:spPr/>
    </dgm:pt>
    <dgm:pt modelId="{12619636-5E45-42CC-ACC3-1D8693CD3C88}" type="pres">
      <dgm:prSet presAssocID="{F3312505-E20E-46C0-9FAB-601E9AAB4D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tar"/>
        </a:ext>
      </dgm:extLst>
    </dgm:pt>
    <dgm:pt modelId="{C4EC00DD-ADAE-457F-B3F2-879A3853CC5F}" type="pres">
      <dgm:prSet presAssocID="{F3312505-E20E-46C0-9FAB-601E9AAB4D10}" presName="spaceRect" presStyleCnt="0"/>
      <dgm:spPr/>
    </dgm:pt>
    <dgm:pt modelId="{6CC5614C-2EB0-4F3E-A22C-E341240E5075}" type="pres">
      <dgm:prSet presAssocID="{F3312505-E20E-46C0-9FAB-601E9AAB4D10}" presName="parTx" presStyleLbl="revTx" presStyleIdx="2" presStyleCnt="4">
        <dgm:presLayoutVars>
          <dgm:chMax val="0"/>
          <dgm:chPref val="0"/>
        </dgm:presLayoutVars>
      </dgm:prSet>
      <dgm:spPr/>
    </dgm:pt>
    <dgm:pt modelId="{317E11AD-D1B0-46A0-A9AA-B67CC99C4AB2}" type="pres">
      <dgm:prSet presAssocID="{83D6D2E6-59A0-4C69-A955-C6D101404566}" presName="sibTrans" presStyleCnt="0"/>
      <dgm:spPr/>
    </dgm:pt>
    <dgm:pt modelId="{766FB9A9-C5BE-437C-A290-38DBF5DB1EE2}" type="pres">
      <dgm:prSet presAssocID="{681DCC77-53F2-4D31-BEF9-673E8E315266}" presName="compNode" presStyleCnt="0"/>
      <dgm:spPr/>
    </dgm:pt>
    <dgm:pt modelId="{6C5CB0BC-DF3C-4B8F-8813-D1AC62730AC8}" type="pres">
      <dgm:prSet presAssocID="{681DCC77-53F2-4D31-BEF9-673E8E315266}" presName="bgRect" presStyleLbl="bgShp" presStyleIdx="3" presStyleCnt="4"/>
      <dgm:spPr/>
    </dgm:pt>
    <dgm:pt modelId="{6BC976E4-9C33-4788-8E98-37A5C269F594}" type="pres">
      <dgm:prSet presAssocID="{681DCC77-53F2-4D31-BEF9-673E8E3152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lo"/>
        </a:ext>
      </dgm:extLst>
    </dgm:pt>
    <dgm:pt modelId="{7E9E6A97-91E2-4669-9A9D-7B881CAF74AE}" type="pres">
      <dgm:prSet presAssocID="{681DCC77-53F2-4D31-BEF9-673E8E315266}" presName="spaceRect" presStyleCnt="0"/>
      <dgm:spPr/>
    </dgm:pt>
    <dgm:pt modelId="{55379518-1021-42EF-B065-E9B3B7086005}" type="pres">
      <dgm:prSet presAssocID="{681DCC77-53F2-4D31-BEF9-673E8E31526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54CD31E-E439-4494-BC8A-53C4A58BF9F0}" type="presOf" srcId="{DE124CAA-FC16-478B-AA1F-E572A49D00F1}" destId="{B2FA71CE-A96E-4F62-8907-8F8491D19114}" srcOrd="0" destOrd="0" presId="urn:microsoft.com/office/officeart/2018/2/layout/IconVerticalSolidList"/>
    <dgm:cxn modelId="{315D0120-E3E1-4F51-BA8F-892B997249F7}" srcId="{B491F05B-711C-482C-8C55-BECBC2A1978B}" destId="{681DCC77-53F2-4D31-BEF9-673E8E315266}" srcOrd="3" destOrd="0" parTransId="{440F5086-D1E1-44ED-8781-AC28F04FDE28}" sibTransId="{7E0FA9DD-2C29-4EEF-AA9D-D3A719BE1F7F}"/>
    <dgm:cxn modelId="{CD06A12C-A280-4A01-A805-23C1A8C00199}" type="presOf" srcId="{F3312505-E20E-46C0-9FAB-601E9AAB4D10}" destId="{6CC5614C-2EB0-4F3E-A22C-E341240E5075}" srcOrd="0" destOrd="0" presId="urn:microsoft.com/office/officeart/2018/2/layout/IconVerticalSolidList"/>
    <dgm:cxn modelId="{ADF9036D-37F6-4596-BCD3-0AA101ABD509}" type="presOf" srcId="{681DCC77-53F2-4D31-BEF9-673E8E315266}" destId="{55379518-1021-42EF-B065-E9B3B7086005}" srcOrd="0" destOrd="0" presId="urn:microsoft.com/office/officeart/2018/2/layout/IconVerticalSolidList"/>
    <dgm:cxn modelId="{2B906094-102F-4D25-A250-068B45FDAA4F}" srcId="{B491F05B-711C-482C-8C55-BECBC2A1978B}" destId="{DE124CAA-FC16-478B-AA1F-E572A49D00F1}" srcOrd="0" destOrd="0" parTransId="{75BB3FDB-9B2F-49E4-93CC-BB6D2E928453}" sibTransId="{49E1E65A-B0DE-4082-B300-8D3A2F44EF6A}"/>
    <dgm:cxn modelId="{567E5A9B-2CBE-4965-BC73-1FE4BFB4EF70}" srcId="{B491F05B-711C-482C-8C55-BECBC2A1978B}" destId="{F3312505-E20E-46C0-9FAB-601E9AAB4D10}" srcOrd="2" destOrd="0" parTransId="{3F955EBA-99BC-4C59-A607-C2344D625A27}" sibTransId="{83D6D2E6-59A0-4C69-A955-C6D101404566}"/>
    <dgm:cxn modelId="{C46AD0B3-2581-4E2B-AE12-B76F7904A42D}" type="presOf" srcId="{8C912266-9570-4DC5-A3CA-1657107D7759}" destId="{E382D11A-8762-4191-9EA3-B88301AD8943}" srcOrd="0" destOrd="0" presId="urn:microsoft.com/office/officeart/2018/2/layout/IconVerticalSolidList"/>
    <dgm:cxn modelId="{075BC6D0-0452-4D23-AB0C-027E4E630E8F}" type="presOf" srcId="{B491F05B-711C-482C-8C55-BECBC2A1978B}" destId="{07A75638-564C-4C49-B3BF-571AAB099491}" srcOrd="0" destOrd="0" presId="urn:microsoft.com/office/officeart/2018/2/layout/IconVerticalSolidList"/>
    <dgm:cxn modelId="{C73888F1-96F6-4C06-89D6-3EE3EF6B417D}" srcId="{B491F05B-711C-482C-8C55-BECBC2A1978B}" destId="{8C912266-9570-4DC5-A3CA-1657107D7759}" srcOrd="1" destOrd="0" parTransId="{8CDA6077-F360-4CBF-A05B-DE2B1FB1BF60}" sibTransId="{BF7C54E5-39E0-4B84-9527-2A448137023C}"/>
    <dgm:cxn modelId="{2894ABBB-59E3-4865-8575-E643FA187089}" type="presParOf" srcId="{07A75638-564C-4C49-B3BF-571AAB099491}" destId="{A61D8E65-FD58-418C-A667-AF43515D3778}" srcOrd="0" destOrd="0" presId="urn:microsoft.com/office/officeart/2018/2/layout/IconVerticalSolidList"/>
    <dgm:cxn modelId="{3273255C-2A19-4EB8-A591-2836D9C6DECC}" type="presParOf" srcId="{A61D8E65-FD58-418C-A667-AF43515D3778}" destId="{48E79835-AE83-4A92-9D14-6AF516206DC9}" srcOrd="0" destOrd="0" presId="urn:microsoft.com/office/officeart/2018/2/layout/IconVerticalSolidList"/>
    <dgm:cxn modelId="{8828001A-F882-4B22-A8DF-8DE184C0D823}" type="presParOf" srcId="{A61D8E65-FD58-418C-A667-AF43515D3778}" destId="{D3BB8F84-582C-4338-8727-91B6BE59EFE1}" srcOrd="1" destOrd="0" presId="urn:microsoft.com/office/officeart/2018/2/layout/IconVerticalSolidList"/>
    <dgm:cxn modelId="{2965C0B4-24BD-4A9E-918D-06216B498757}" type="presParOf" srcId="{A61D8E65-FD58-418C-A667-AF43515D3778}" destId="{A3C64DEE-4464-455A-9CE4-10CF558B5546}" srcOrd="2" destOrd="0" presId="urn:microsoft.com/office/officeart/2018/2/layout/IconVerticalSolidList"/>
    <dgm:cxn modelId="{5E287439-9DBA-40CC-B43D-94BFCB9C81F1}" type="presParOf" srcId="{A61D8E65-FD58-418C-A667-AF43515D3778}" destId="{B2FA71CE-A96E-4F62-8907-8F8491D19114}" srcOrd="3" destOrd="0" presId="urn:microsoft.com/office/officeart/2018/2/layout/IconVerticalSolidList"/>
    <dgm:cxn modelId="{1DD63B96-CE64-4A8B-8D9F-A80D43637101}" type="presParOf" srcId="{07A75638-564C-4C49-B3BF-571AAB099491}" destId="{D01EC974-28F2-451E-93AC-8009DC4003AF}" srcOrd="1" destOrd="0" presId="urn:microsoft.com/office/officeart/2018/2/layout/IconVerticalSolidList"/>
    <dgm:cxn modelId="{A2AB5637-C9A5-472C-9079-76860057B50C}" type="presParOf" srcId="{07A75638-564C-4C49-B3BF-571AAB099491}" destId="{A21FBEEA-C149-4020-9251-3960E8293842}" srcOrd="2" destOrd="0" presId="urn:microsoft.com/office/officeart/2018/2/layout/IconVerticalSolidList"/>
    <dgm:cxn modelId="{FFB5236F-3DC1-4384-ADC8-8067A96B504F}" type="presParOf" srcId="{A21FBEEA-C149-4020-9251-3960E8293842}" destId="{8C08A6A1-C899-4C8D-B8CB-F2E70D31B606}" srcOrd="0" destOrd="0" presId="urn:microsoft.com/office/officeart/2018/2/layout/IconVerticalSolidList"/>
    <dgm:cxn modelId="{DB40E896-87D1-41FF-A03A-C3F6BAE3830B}" type="presParOf" srcId="{A21FBEEA-C149-4020-9251-3960E8293842}" destId="{240111EB-F3C2-4B87-80FA-3E3DAD4FA3D1}" srcOrd="1" destOrd="0" presId="urn:microsoft.com/office/officeart/2018/2/layout/IconVerticalSolidList"/>
    <dgm:cxn modelId="{219CE649-5F4C-4117-86CE-D9011D0A80DC}" type="presParOf" srcId="{A21FBEEA-C149-4020-9251-3960E8293842}" destId="{F63EB32B-5FD2-4561-A01F-65AA45038E15}" srcOrd="2" destOrd="0" presId="urn:microsoft.com/office/officeart/2018/2/layout/IconVerticalSolidList"/>
    <dgm:cxn modelId="{E31BCCB4-DC80-4627-9420-4C420DCFED15}" type="presParOf" srcId="{A21FBEEA-C149-4020-9251-3960E8293842}" destId="{E382D11A-8762-4191-9EA3-B88301AD8943}" srcOrd="3" destOrd="0" presId="urn:microsoft.com/office/officeart/2018/2/layout/IconVerticalSolidList"/>
    <dgm:cxn modelId="{8B1F30B4-D195-43E8-8B1C-8A2BAB5C92DE}" type="presParOf" srcId="{07A75638-564C-4C49-B3BF-571AAB099491}" destId="{26E29E4B-CC70-4BD6-9D2E-B5AA598EA0EC}" srcOrd="3" destOrd="0" presId="urn:microsoft.com/office/officeart/2018/2/layout/IconVerticalSolidList"/>
    <dgm:cxn modelId="{A6054671-7C22-4176-8530-03CCEBF48DD0}" type="presParOf" srcId="{07A75638-564C-4C49-B3BF-571AAB099491}" destId="{B02A2E1C-02CD-43ED-9C02-7FCADC027B77}" srcOrd="4" destOrd="0" presId="urn:microsoft.com/office/officeart/2018/2/layout/IconVerticalSolidList"/>
    <dgm:cxn modelId="{26508DCC-B226-462C-A42C-8BF41F7F7E4C}" type="presParOf" srcId="{B02A2E1C-02CD-43ED-9C02-7FCADC027B77}" destId="{AAA0DA5E-ABE5-435D-A5D4-2035826EE079}" srcOrd="0" destOrd="0" presId="urn:microsoft.com/office/officeart/2018/2/layout/IconVerticalSolidList"/>
    <dgm:cxn modelId="{7EF85744-3850-406A-A320-9F2689745865}" type="presParOf" srcId="{B02A2E1C-02CD-43ED-9C02-7FCADC027B77}" destId="{12619636-5E45-42CC-ACC3-1D8693CD3C88}" srcOrd="1" destOrd="0" presId="urn:microsoft.com/office/officeart/2018/2/layout/IconVerticalSolidList"/>
    <dgm:cxn modelId="{72F1BC12-AB25-4280-BE60-56B04698875D}" type="presParOf" srcId="{B02A2E1C-02CD-43ED-9C02-7FCADC027B77}" destId="{C4EC00DD-ADAE-457F-B3F2-879A3853CC5F}" srcOrd="2" destOrd="0" presId="urn:microsoft.com/office/officeart/2018/2/layout/IconVerticalSolidList"/>
    <dgm:cxn modelId="{B2927558-A4BF-413E-8D70-FDBD9E44F660}" type="presParOf" srcId="{B02A2E1C-02CD-43ED-9C02-7FCADC027B77}" destId="{6CC5614C-2EB0-4F3E-A22C-E341240E5075}" srcOrd="3" destOrd="0" presId="urn:microsoft.com/office/officeart/2018/2/layout/IconVerticalSolidList"/>
    <dgm:cxn modelId="{0E79FB11-B797-4F5B-9FA1-9F1A6AC54648}" type="presParOf" srcId="{07A75638-564C-4C49-B3BF-571AAB099491}" destId="{317E11AD-D1B0-46A0-A9AA-B67CC99C4AB2}" srcOrd="5" destOrd="0" presId="urn:microsoft.com/office/officeart/2018/2/layout/IconVerticalSolidList"/>
    <dgm:cxn modelId="{FF67601D-B1E4-4AAC-9800-0298D4369600}" type="presParOf" srcId="{07A75638-564C-4C49-B3BF-571AAB099491}" destId="{766FB9A9-C5BE-437C-A290-38DBF5DB1EE2}" srcOrd="6" destOrd="0" presId="urn:microsoft.com/office/officeart/2018/2/layout/IconVerticalSolidList"/>
    <dgm:cxn modelId="{789E0712-FD2F-4B84-B2EC-08F90DAAA6E3}" type="presParOf" srcId="{766FB9A9-C5BE-437C-A290-38DBF5DB1EE2}" destId="{6C5CB0BC-DF3C-4B8F-8813-D1AC62730AC8}" srcOrd="0" destOrd="0" presId="urn:microsoft.com/office/officeart/2018/2/layout/IconVerticalSolidList"/>
    <dgm:cxn modelId="{679FCE61-8132-434B-87E0-8B46EA944B21}" type="presParOf" srcId="{766FB9A9-C5BE-437C-A290-38DBF5DB1EE2}" destId="{6BC976E4-9C33-4788-8E98-37A5C269F594}" srcOrd="1" destOrd="0" presId="urn:microsoft.com/office/officeart/2018/2/layout/IconVerticalSolidList"/>
    <dgm:cxn modelId="{8B24973B-A96B-4FF5-88FA-DA2369F4C73B}" type="presParOf" srcId="{766FB9A9-C5BE-437C-A290-38DBF5DB1EE2}" destId="{7E9E6A97-91E2-4669-9A9D-7B881CAF74AE}" srcOrd="2" destOrd="0" presId="urn:microsoft.com/office/officeart/2018/2/layout/IconVerticalSolidList"/>
    <dgm:cxn modelId="{360A2F99-C1B8-4FAE-B2E8-AB2D03FDB3E3}" type="presParOf" srcId="{766FB9A9-C5BE-437C-A290-38DBF5DB1EE2}" destId="{55379518-1021-42EF-B065-E9B3B70860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50D42E-ACAD-4083-9FE6-6522A3920C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C3E4AE0-3E01-420B-A8B3-5C75FC108250}">
      <dgm:prSet/>
      <dgm:spPr/>
      <dgm:t>
        <a:bodyPr/>
        <a:lstStyle/>
        <a:p>
          <a:r>
            <a:rPr lang="pt-BR" baseline="0"/>
            <a:t>Definem os possíveis estados de relacionamento entre instâncias de conceitos.</a:t>
          </a:r>
          <a:endParaRPr lang="en-US"/>
        </a:p>
      </dgm:t>
    </dgm:pt>
    <dgm:pt modelId="{08490A0E-E479-4B70-8F4C-33A6180811BE}" type="parTrans" cxnId="{45832301-245E-478C-8A3E-379EBD3580A3}">
      <dgm:prSet/>
      <dgm:spPr/>
      <dgm:t>
        <a:bodyPr/>
        <a:lstStyle/>
        <a:p>
          <a:endParaRPr lang="en-US"/>
        </a:p>
      </dgm:t>
    </dgm:pt>
    <dgm:pt modelId="{11E3A25D-738A-4D1B-8F66-D480D6886833}" type="sibTrans" cxnId="{45832301-245E-478C-8A3E-379EBD3580A3}">
      <dgm:prSet/>
      <dgm:spPr/>
      <dgm:t>
        <a:bodyPr/>
        <a:lstStyle/>
        <a:p>
          <a:endParaRPr lang="en-US"/>
        </a:p>
      </dgm:t>
    </dgm:pt>
    <dgm:pt modelId="{32C74D47-DA9E-4A8D-B3F9-DE95F6991C00}">
      <dgm:prSet/>
      <dgm:spPr/>
      <dgm:t>
        <a:bodyPr/>
        <a:lstStyle/>
        <a:p>
          <a:r>
            <a:rPr lang="pt-BR" baseline="0"/>
            <a:t>São estáticas.</a:t>
          </a:r>
          <a:endParaRPr lang="en-US"/>
        </a:p>
      </dgm:t>
    </dgm:pt>
    <dgm:pt modelId="{A4A96D2F-383C-446A-8A86-62077E4F906D}" type="parTrans" cxnId="{BAE7A464-9026-4FA3-9CA1-5DDFD7B490BB}">
      <dgm:prSet/>
      <dgm:spPr/>
      <dgm:t>
        <a:bodyPr/>
        <a:lstStyle/>
        <a:p>
          <a:endParaRPr lang="en-US"/>
        </a:p>
      </dgm:t>
    </dgm:pt>
    <dgm:pt modelId="{E6E19748-5E8A-43C9-ADF7-394A0A3F439D}" type="sibTrans" cxnId="{BAE7A464-9026-4FA3-9CA1-5DDFD7B490BB}">
      <dgm:prSet/>
      <dgm:spPr/>
      <dgm:t>
        <a:bodyPr/>
        <a:lstStyle/>
        <a:p>
          <a:endParaRPr lang="en-US"/>
        </a:p>
      </dgm:t>
    </dgm:pt>
    <dgm:pt modelId="{461B0BA2-0791-435E-8690-363E67BD484E}" type="pres">
      <dgm:prSet presAssocID="{5350D42E-ACAD-4083-9FE6-6522A3920C4A}" presName="root" presStyleCnt="0">
        <dgm:presLayoutVars>
          <dgm:dir/>
          <dgm:resizeHandles val="exact"/>
        </dgm:presLayoutVars>
      </dgm:prSet>
      <dgm:spPr/>
    </dgm:pt>
    <dgm:pt modelId="{CD3BDE18-FDF9-42FE-83CE-92F46008AE66}" type="pres">
      <dgm:prSet presAssocID="{DC3E4AE0-3E01-420B-A8B3-5C75FC108250}" presName="compNode" presStyleCnt="0"/>
      <dgm:spPr/>
    </dgm:pt>
    <dgm:pt modelId="{72D2F66A-BFA7-4372-9C8C-E9025C86899B}" type="pres">
      <dgm:prSet presAssocID="{DC3E4AE0-3E01-420B-A8B3-5C75FC108250}" presName="bgRect" presStyleLbl="bgShp" presStyleIdx="0" presStyleCnt="2"/>
      <dgm:spPr/>
    </dgm:pt>
    <dgm:pt modelId="{D672ECEE-397F-43E6-8786-6490A333B46A}" type="pres">
      <dgm:prSet presAssocID="{DC3E4AE0-3E01-420B-A8B3-5C75FC1082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A7E30459-A4A7-4767-9982-7C146AD9847D}" type="pres">
      <dgm:prSet presAssocID="{DC3E4AE0-3E01-420B-A8B3-5C75FC108250}" presName="spaceRect" presStyleCnt="0"/>
      <dgm:spPr/>
    </dgm:pt>
    <dgm:pt modelId="{15098A43-1F76-4FC9-8461-DD5DC6FA0257}" type="pres">
      <dgm:prSet presAssocID="{DC3E4AE0-3E01-420B-A8B3-5C75FC108250}" presName="parTx" presStyleLbl="revTx" presStyleIdx="0" presStyleCnt="2">
        <dgm:presLayoutVars>
          <dgm:chMax val="0"/>
          <dgm:chPref val="0"/>
        </dgm:presLayoutVars>
      </dgm:prSet>
      <dgm:spPr/>
    </dgm:pt>
    <dgm:pt modelId="{5A9256AD-97DB-415A-9561-E022EF20F5D9}" type="pres">
      <dgm:prSet presAssocID="{11E3A25D-738A-4D1B-8F66-D480D6886833}" presName="sibTrans" presStyleCnt="0"/>
      <dgm:spPr/>
    </dgm:pt>
    <dgm:pt modelId="{215B3AA1-B8FC-4339-89ED-0EA50D11D1F8}" type="pres">
      <dgm:prSet presAssocID="{32C74D47-DA9E-4A8D-B3F9-DE95F6991C00}" presName="compNode" presStyleCnt="0"/>
      <dgm:spPr/>
    </dgm:pt>
    <dgm:pt modelId="{EF0018E5-4307-4E92-A3CB-270868E558A4}" type="pres">
      <dgm:prSet presAssocID="{32C74D47-DA9E-4A8D-B3F9-DE95F6991C00}" presName="bgRect" presStyleLbl="bgShp" presStyleIdx="1" presStyleCnt="2"/>
      <dgm:spPr/>
    </dgm:pt>
    <dgm:pt modelId="{764DCBA1-E430-4ED4-9B28-ABD0E4B09E53}" type="pres">
      <dgm:prSet presAssocID="{32C74D47-DA9E-4A8D-B3F9-DE95F6991C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âmpago"/>
        </a:ext>
      </dgm:extLst>
    </dgm:pt>
    <dgm:pt modelId="{0212B71B-2412-423C-AE1C-F13BC865C062}" type="pres">
      <dgm:prSet presAssocID="{32C74D47-DA9E-4A8D-B3F9-DE95F6991C00}" presName="spaceRect" presStyleCnt="0"/>
      <dgm:spPr/>
    </dgm:pt>
    <dgm:pt modelId="{96178079-B0A8-4CC8-950B-DBCC0F1E523C}" type="pres">
      <dgm:prSet presAssocID="{32C74D47-DA9E-4A8D-B3F9-DE95F6991C0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5832301-245E-478C-8A3E-379EBD3580A3}" srcId="{5350D42E-ACAD-4083-9FE6-6522A3920C4A}" destId="{DC3E4AE0-3E01-420B-A8B3-5C75FC108250}" srcOrd="0" destOrd="0" parTransId="{08490A0E-E479-4B70-8F4C-33A6180811BE}" sibTransId="{11E3A25D-738A-4D1B-8F66-D480D6886833}"/>
    <dgm:cxn modelId="{BAE7A464-9026-4FA3-9CA1-5DDFD7B490BB}" srcId="{5350D42E-ACAD-4083-9FE6-6522A3920C4A}" destId="{32C74D47-DA9E-4A8D-B3F9-DE95F6991C00}" srcOrd="1" destOrd="0" parTransId="{A4A96D2F-383C-446A-8A86-62077E4F906D}" sibTransId="{E6E19748-5E8A-43C9-ADF7-394A0A3F439D}"/>
    <dgm:cxn modelId="{ED7711C4-54A3-46E9-9836-08D056921ACD}" type="presOf" srcId="{5350D42E-ACAD-4083-9FE6-6522A3920C4A}" destId="{461B0BA2-0791-435E-8690-363E67BD484E}" srcOrd="0" destOrd="0" presId="urn:microsoft.com/office/officeart/2018/2/layout/IconVerticalSolidList"/>
    <dgm:cxn modelId="{E9AB0AC6-0B4F-471B-A63C-5F6AC705A439}" type="presOf" srcId="{32C74D47-DA9E-4A8D-B3F9-DE95F6991C00}" destId="{96178079-B0A8-4CC8-950B-DBCC0F1E523C}" srcOrd="0" destOrd="0" presId="urn:microsoft.com/office/officeart/2018/2/layout/IconVerticalSolidList"/>
    <dgm:cxn modelId="{C553B0E2-1D9E-4849-87AE-CAA7450AE375}" type="presOf" srcId="{DC3E4AE0-3E01-420B-A8B3-5C75FC108250}" destId="{15098A43-1F76-4FC9-8461-DD5DC6FA0257}" srcOrd="0" destOrd="0" presId="urn:microsoft.com/office/officeart/2018/2/layout/IconVerticalSolidList"/>
    <dgm:cxn modelId="{0FAB60ED-E729-434E-93E3-C14331D7FBA8}" type="presParOf" srcId="{461B0BA2-0791-435E-8690-363E67BD484E}" destId="{CD3BDE18-FDF9-42FE-83CE-92F46008AE66}" srcOrd="0" destOrd="0" presId="urn:microsoft.com/office/officeart/2018/2/layout/IconVerticalSolidList"/>
    <dgm:cxn modelId="{DCBDD4CB-13C1-4B1E-940B-4C67D0B0EF5C}" type="presParOf" srcId="{CD3BDE18-FDF9-42FE-83CE-92F46008AE66}" destId="{72D2F66A-BFA7-4372-9C8C-E9025C86899B}" srcOrd="0" destOrd="0" presId="urn:microsoft.com/office/officeart/2018/2/layout/IconVerticalSolidList"/>
    <dgm:cxn modelId="{537C8591-782D-4F05-B9DF-C117E87EAADF}" type="presParOf" srcId="{CD3BDE18-FDF9-42FE-83CE-92F46008AE66}" destId="{D672ECEE-397F-43E6-8786-6490A333B46A}" srcOrd="1" destOrd="0" presId="urn:microsoft.com/office/officeart/2018/2/layout/IconVerticalSolidList"/>
    <dgm:cxn modelId="{193301AC-080A-4E94-9F4B-21C50885660B}" type="presParOf" srcId="{CD3BDE18-FDF9-42FE-83CE-92F46008AE66}" destId="{A7E30459-A4A7-4767-9982-7C146AD9847D}" srcOrd="2" destOrd="0" presId="urn:microsoft.com/office/officeart/2018/2/layout/IconVerticalSolidList"/>
    <dgm:cxn modelId="{38A54793-F572-4DEB-830D-1B7E5864A722}" type="presParOf" srcId="{CD3BDE18-FDF9-42FE-83CE-92F46008AE66}" destId="{15098A43-1F76-4FC9-8461-DD5DC6FA0257}" srcOrd="3" destOrd="0" presId="urn:microsoft.com/office/officeart/2018/2/layout/IconVerticalSolidList"/>
    <dgm:cxn modelId="{7F0B0515-FA8C-4F72-956C-830EEAC2A2CE}" type="presParOf" srcId="{461B0BA2-0791-435E-8690-363E67BD484E}" destId="{5A9256AD-97DB-415A-9561-E022EF20F5D9}" srcOrd="1" destOrd="0" presId="urn:microsoft.com/office/officeart/2018/2/layout/IconVerticalSolidList"/>
    <dgm:cxn modelId="{D3A0AF0E-DE49-4520-8BA5-311C36004EB6}" type="presParOf" srcId="{461B0BA2-0791-435E-8690-363E67BD484E}" destId="{215B3AA1-B8FC-4339-89ED-0EA50D11D1F8}" srcOrd="2" destOrd="0" presId="urn:microsoft.com/office/officeart/2018/2/layout/IconVerticalSolidList"/>
    <dgm:cxn modelId="{3561AB78-9BE5-4981-BBFF-19F5B2C2750E}" type="presParOf" srcId="{215B3AA1-B8FC-4339-89ED-0EA50D11D1F8}" destId="{EF0018E5-4307-4E92-A3CB-270868E558A4}" srcOrd="0" destOrd="0" presId="urn:microsoft.com/office/officeart/2018/2/layout/IconVerticalSolidList"/>
    <dgm:cxn modelId="{28386887-3168-41C6-8B48-22992D5CC329}" type="presParOf" srcId="{215B3AA1-B8FC-4339-89ED-0EA50D11D1F8}" destId="{764DCBA1-E430-4ED4-9B28-ABD0E4B09E53}" srcOrd="1" destOrd="0" presId="urn:microsoft.com/office/officeart/2018/2/layout/IconVerticalSolidList"/>
    <dgm:cxn modelId="{C70390C8-CF51-4DA0-9196-C6FD552D94F8}" type="presParOf" srcId="{215B3AA1-B8FC-4339-89ED-0EA50D11D1F8}" destId="{0212B71B-2412-423C-AE1C-F13BC865C062}" srcOrd="2" destOrd="0" presId="urn:microsoft.com/office/officeart/2018/2/layout/IconVerticalSolidList"/>
    <dgm:cxn modelId="{B9E86F89-5DE2-4246-938A-FF2D9806E79C}" type="presParOf" srcId="{215B3AA1-B8FC-4339-89ED-0EA50D11D1F8}" destId="{96178079-B0A8-4CC8-950B-DBCC0F1E52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7A94A4-6360-4E1F-BE47-46355968AB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36B795-98A3-4892-8B52-3ED12BF58763}">
      <dgm:prSet/>
      <dgm:spPr/>
      <dgm:t>
        <a:bodyPr/>
        <a:lstStyle/>
        <a:p>
          <a:r>
            <a:rPr lang="pt-BR" baseline="0"/>
            <a:t>Assim como o atributo derivado é uma associação que é definida por um cálculo.</a:t>
          </a:r>
          <a:endParaRPr lang="en-US"/>
        </a:p>
      </dgm:t>
    </dgm:pt>
    <dgm:pt modelId="{557C1548-C1FD-4D2A-8CFE-A22BB8132662}" type="parTrans" cxnId="{736751E2-5F08-4FFA-9B12-ACBEADCB782F}">
      <dgm:prSet/>
      <dgm:spPr/>
      <dgm:t>
        <a:bodyPr/>
        <a:lstStyle/>
        <a:p>
          <a:endParaRPr lang="en-US"/>
        </a:p>
      </dgm:t>
    </dgm:pt>
    <dgm:pt modelId="{CFFCDFFA-26FA-4F56-B5C1-4AE25195CF4F}" type="sibTrans" cxnId="{736751E2-5F08-4FFA-9B12-ACBEADCB782F}">
      <dgm:prSet/>
      <dgm:spPr/>
      <dgm:t>
        <a:bodyPr/>
        <a:lstStyle/>
        <a:p>
          <a:endParaRPr lang="en-US"/>
        </a:p>
      </dgm:t>
    </dgm:pt>
    <dgm:pt modelId="{1A0D1CFD-0DA5-4D28-8077-800850DC0735}">
      <dgm:prSet/>
      <dgm:spPr/>
      <dgm:t>
        <a:bodyPr/>
        <a:lstStyle/>
        <a:p>
          <a:r>
            <a:rPr lang="pt-BR" baseline="0"/>
            <a:t>É </a:t>
          </a:r>
          <a:r>
            <a:rPr lang="pt-BR" i="1" baseline="0"/>
            <a:t>read only</a:t>
          </a:r>
          <a:r>
            <a:rPr lang="pt-BR" baseline="0"/>
            <a:t>.</a:t>
          </a:r>
          <a:endParaRPr lang="en-US"/>
        </a:p>
      </dgm:t>
    </dgm:pt>
    <dgm:pt modelId="{9654DB0D-D6D3-47E1-8126-125B7E5D6748}" type="parTrans" cxnId="{48607069-FBB7-4398-8412-0E160219BEF9}">
      <dgm:prSet/>
      <dgm:spPr/>
      <dgm:t>
        <a:bodyPr/>
        <a:lstStyle/>
        <a:p>
          <a:endParaRPr lang="en-US"/>
        </a:p>
      </dgm:t>
    </dgm:pt>
    <dgm:pt modelId="{A3C7DDE9-556B-46A5-8B77-E873D7CB8B99}" type="sibTrans" cxnId="{48607069-FBB7-4398-8412-0E160219BEF9}">
      <dgm:prSet/>
      <dgm:spPr/>
      <dgm:t>
        <a:bodyPr/>
        <a:lstStyle/>
        <a:p>
          <a:endParaRPr lang="en-US"/>
        </a:p>
      </dgm:t>
    </dgm:pt>
    <dgm:pt modelId="{D12563ED-3DAC-4B6A-A637-33009D2D2DDB}" type="pres">
      <dgm:prSet presAssocID="{7C7A94A4-6360-4E1F-BE47-46355968AB76}" presName="root" presStyleCnt="0">
        <dgm:presLayoutVars>
          <dgm:dir/>
          <dgm:resizeHandles val="exact"/>
        </dgm:presLayoutVars>
      </dgm:prSet>
      <dgm:spPr/>
    </dgm:pt>
    <dgm:pt modelId="{D9F0F1F3-6811-44A3-B1CC-83F957DE5539}" type="pres">
      <dgm:prSet presAssocID="{0836B795-98A3-4892-8B52-3ED12BF58763}" presName="compNode" presStyleCnt="0"/>
      <dgm:spPr/>
    </dgm:pt>
    <dgm:pt modelId="{2D9C1381-8AF3-4D5D-93F5-7E3423EE7BA6}" type="pres">
      <dgm:prSet presAssocID="{0836B795-98A3-4892-8B52-3ED12BF58763}" presName="bgRect" presStyleLbl="bgShp" presStyleIdx="0" presStyleCnt="2"/>
      <dgm:spPr/>
    </dgm:pt>
    <dgm:pt modelId="{9CC1E12F-A66E-44F1-A0CE-5A016C56DC16}" type="pres">
      <dgm:prSet presAssocID="{0836B795-98A3-4892-8B52-3ED12BF587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8F6902F3-E4B8-437F-B473-793EC2B04B74}" type="pres">
      <dgm:prSet presAssocID="{0836B795-98A3-4892-8B52-3ED12BF58763}" presName="spaceRect" presStyleCnt="0"/>
      <dgm:spPr/>
    </dgm:pt>
    <dgm:pt modelId="{4987FBC0-DB7D-412D-A863-4D1F91678EF5}" type="pres">
      <dgm:prSet presAssocID="{0836B795-98A3-4892-8B52-3ED12BF58763}" presName="parTx" presStyleLbl="revTx" presStyleIdx="0" presStyleCnt="2">
        <dgm:presLayoutVars>
          <dgm:chMax val="0"/>
          <dgm:chPref val="0"/>
        </dgm:presLayoutVars>
      </dgm:prSet>
      <dgm:spPr/>
    </dgm:pt>
    <dgm:pt modelId="{87DDEF86-AD31-473E-8220-11E04A8BF05A}" type="pres">
      <dgm:prSet presAssocID="{CFFCDFFA-26FA-4F56-B5C1-4AE25195CF4F}" presName="sibTrans" presStyleCnt="0"/>
      <dgm:spPr/>
    </dgm:pt>
    <dgm:pt modelId="{D80500FA-A8A8-4531-BB46-CDCF417DDAAE}" type="pres">
      <dgm:prSet presAssocID="{1A0D1CFD-0DA5-4D28-8077-800850DC0735}" presName="compNode" presStyleCnt="0"/>
      <dgm:spPr/>
    </dgm:pt>
    <dgm:pt modelId="{FE5FD3C1-9694-4B63-B393-809FAE09C49E}" type="pres">
      <dgm:prSet presAssocID="{1A0D1CFD-0DA5-4D28-8077-800850DC0735}" presName="bgRect" presStyleLbl="bgShp" presStyleIdx="1" presStyleCnt="2"/>
      <dgm:spPr/>
    </dgm:pt>
    <dgm:pt modelId="{CE14761E-1CA6-4F25-B664-03FC20114977}" type="pres">
      <dgm:prSet presAssocID="{1A0D1CFD-0DA5-4D28-8077-800850DC07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7EE611BB-6A2A-4520-A495-4F5D2379FF3A}" type="pres">
      <dgm:prSet presAssocID="{1A0D1CFD-0DA5-4D28-8077-800850DC0735}" presName="spaceRect" presStyleCnt="0"/>
      <dgm:spPr/>
    </dgm:pt>
    <dgm:pt modelId="{069ECEFC-BB4C-45E9-AFC5-56454FDDF5BC}" type="pres">
      <dgm:prSet presAssocID="{1A0D1CFD-0DA5-4D28-8077-800850DC073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8C00E03-A1A4-4451-A6E5-1CC7B8827071}" type="presOf" srcId="{7C7A94A4-6360-4E1F-BE47-46355968AB76}" destId="{D12563ED-3DAC-4B6A-A637-33009D2D2DDB}" srcOrd="0" destOrd="0" presId="urn:microsoft.com/office/officeart/2018/2/layout/IconVerticalSolidList"/>
    <dgm:cxn modelId="{48607069-FBB7-4398-8412-0E160219BEF9}" srcId="{7C7A94A4-6360-4E1F-BE47-46355968AB76}" destId="{1A0D1CFD-0DA5-4D28-8077-800850DC0735}" srcOrd="1" destOrd="0" parTransId="{9654DB0D-D6D3-47E1-8126-125B7E5D6748}" sibTransId="{A3C7DDE9-556B-46A5-8B77-E873D7CB8B99}"/>
    <dgm:cxn modelId="{1F038C92-0A17-4155-8390-4BD78E6288E6}" type="presOf" srcId="{0836B795-98A3-4892-8B52-3ED12BF58763}" destId="{4987FBC0-DB7D-412D-A863-4D1F91678EF5}" srcOrd="0" destOrd="0" presId="urn:microsoft.com/office/officeart/2018/2/layout/IconVerticalSolidList"/>
    <dgm:cxn modelId="{736751E2-5F08-4FFA-9B12-ACBEADCB782F}" srcId="{7C7A94A4-6360-4E1F-BE47-46355968AB76}" destId="{0836B795-98A3-4892-8B52-3ED12BF58763}" srcOrd="0" destOrd="0" parTransId="{557C1548-C1FD-4D2A-8CFE-A22BB8132662}" sibTransId="{CFFCDFFA-26FA-4F56-B5C1-4AE25195CF4F}"/>
    <dgm:cxn modelId="{4CF8A4FC-3EDA-432C-9324-734E3879FA83}" type="presOf" srcId="{1A0D1CFD-0DA5-4D28-8077-800850DC0735}" destId="{069ECEFC-BB4C-45E9-AFC5-56454FDDF5BC}" srcOrd="0" destOrd="0" presId="urn:microsoft.com/office/officeart/2018/2/layout/IconVerticalSolidList"/>
    <dgm:cxn modelId="{90F1A20F-75D7-457C-87A1-6013623F8A5A}" type="presParOf" srcId="{D12563ED-3DAC-4B6A-A637-33009D2D2DDB}" destId="{D9F0F1F3-6811-44A3-B1CC-83F957DE5539}" srcOrd="0" destOrd="0" presId="urn:microsoft.com/office/officeart/2018/2/layout/IconVerticalSolidList"/>
    <dgm:cxn modelId="{9AEEA71A-0C68-4BFF-BF05-B065858D0C9E}" type="presParOf" srcId="{D9F0F1F3-6811-44A3-B1CC-83F957DE5539}" destId="{2D9C1381-8AF3-4D5D-93F5-7E3423EE7BA6}" srcOrd="0" destOrd="0" presId="urn:microsoft.com/office/officeart/2018/2/layout/IconVerticalSolidList"/>
    <dgm:cxn modelId="{5E3A629F-B02A-4B92-BFA2-202409C9977E}" type="presParOf" srcId="{D9F0F1F3-6811-44A3-B1CC-83F957DE5539}" destId="{9CC1E12F-A66E-44F1-A0CE-5A016C56DC16}" srcOrd="1" destOrd="0" presId="urn:microsoft.com/office/officeart/2018/2/layout/IconVerticalSolidList"/>
    <dgm:cxn modelId="{7967383D-9616-4470-B6AD-D70803BADCA9}" type="presParOf" srcId="{D9F0F1F3-6811-44A3-B1CC-83F957DE5539}" destId="{8F6902F3-E4B8-437F-B473-793EC2B04B74}" srcOrd="2" destOrd="0" presId="urn:microsoft.com/office/officeart/2018/2/layout/IconVerticalSolidList"/>
    <dgm:cxn modelId="{F7C4792C-3448-4764-8C27-E646C1C92556}" type="presParOf" srcId="{D9F0F1F3-6811-44A3-B1CC-83F957DE5539}" destId="{4987FBC0-DB7D-412D-A863-4D1F91678EF5}" srcOrd="3" destOrd="0" presId="urn:microsoft.com/office/officeart/2018/2/layout/IconVerticalSolidList"/>
    <dgm:cxn modelId="{B29E7B12-D21E-4C56-B164-20CA03E2D0FA}" type="presParOf" srcId="{D12563ED-3DAC-4B6A-A637-33009D2D2DDB}" destId="{87DDEF86-AD31-473E-8220-11E04A8BF05A}" srcOrd="1" destOrd="0" presId="urn:microsoft.com/office/officeart/2018/2/layout/IconVerticalSolidList"/>
    <dgm:cxn modelId="{0A9480F5-AEDE-407E-ACD2-EBD3ECEF9F20}" type="presParOf" srcId="{D12563ED-3DAC-4B6A-A637-33009D2D2DDB}" destId="{D80500FA-A8A8-4531-BB46-CDCF417DDAAE}" srcOrd="2" destOrd="0" presId="urn:microsoft.com/office/officeart/2018/2/layout/IconVerticalSolidList"/>
    <dgm:cxn modelId="{BF11A3E1-BA80-4D28-88AE-B3D23D6F240C}" type="presParOf" srcId="{D80500FA-A8A8-4531-BB46-CDCF417DDAAE}" destId="{FE5FD3C1-9694-4B63-B393-809FAE09C49E}" srcOrd="0" destOrd="0" presId="urn:microsoft.com/office/officeart/2018/2/layout/IconVerticalSolidList"/>
    <dgm:cxn modelId="{87A7611B-FD03-4FA3-BA39-64C0ACF70481}" type="presParOf" srcId="{D80500FA-A8A8-4531-BB46-CDCF417DDAAE}" destId="{CE14761E-1CA6-4F25-B664-03FC20114977}" srcOrd="1" destOrd="0" presId="urn:microsoft.com/office/officeart/2018/2/layout/IconVerticalSolidList"/>
    <dgm:cxn modelId="{6253476F-859B-40CC-8576-B835AC49E68D}" type="presParOf" srcId="{D80500FA-A8A8-4531-BB46-CDCF417DDAAE}" destId="{7EE611BB-6A2A-4520-A495-4F5D2379FF3A}" srcOrd="2" destOrd="0" presId="urn:microsoft.com/office/officeart/2018/2/layout/IconVerticalSolidList"/>
    <dgm:cxn modelId="{B51FCD61-36A0-4BA7-8C6C-532D511FA8AD}" type="presParOf" srcId="{D80500FA-A8A8-4531-BB46-CDCF417DDAAE}" destId="{069ECEFC-BB4C-45E9-AFC5-56454FDDF5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F376E-BCBA-46FE-8168-C5C27837CB1C}">
      <dsp:nvSpPr>
        <dsp:cNvPr id="0" name=""/>
        <dsp:cNvSpPr/>
      </dsp:nvSpPr>
      <dsp:spPr>
        <a:xfrm>
          <a:off x="0" y="558880"/>
          <a:ext cx="5012532" cy="169562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baseline="0" dirty="0"/>
            <a:t>Se possível usar o tipo mais restritivo.</a:t>
          </a:r>
          <a:endParaRPr lang="en-US" sz="3400" kern="1200" dirty="0"/>
        </a:p>
      </dsp:txBody>
      <dsp:txXfrm>
        <a:off x="82773" y="641653"/>
        <a:ext cx="4846986" cy="1530076"/>
      </dsp:txXfrm>
    </dsp:sp>
    <dsp:sp modelId="{8BD3AC54-6CF0-457B-A372-CFF8F322DE0E}">
      <dsp:nvSpPr>
        <dsp:cNvPr id="0" name=""/>
        <dsp:cNvSpPr/>
      </dsp:nvSpPr>
      <dsp:spPr>
        <a:xfrm>
          <a:off x="0" y="2352422"/>
          <a:ext cx="5012532" cy="1695622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kern="1200" baseline="0"/>
            <a:t>Ex.: se apenas números positivos são aceitos, usar </a:t>
          </a:r>
          <a:r>
            <a:rPr lang="pt-BR" sz="3400" i="1" kern="1200" baseline="0"/>
            <a:t>Natural</a:t>
          </a:r>
          <a:r>
            <a:rPr lang="pt-BR" sz="3400" kern="1200" baseline="0"/>
            <a:t> em vez de </a:t>
          </a:r>
          <a:r>
            <a:rPr lang="pt-BR" sz="3400" i="1" kern="1200" baseline="0"/>
            <a:t>Inteiro</a:t>
          </a:r>
          <a:r>
            <a:rPr lang="pt-BR" sz="3400" kern="1200" baseline="0"/>
            <a:t>.</a:t>
          </a:r>
          <a:endParaRPr lang="en-US" sz="3400" kern="1200"/>
        </a:p>
      </dsp:txBody>
      <dsp:txXfrm>
        <a:off x="82773" y="2435195"/>
        <a:ext cx="4846986" cy="15300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449C5-C9FE-451B-BF56-405CF03FD3D3}">
      <dsp:nvSpPr>
        <dsp:cNvPr id="0" name=""/>
        <dsp:cNvSpPr/>
      </dsp:nvSpPr>
      <dsp:spPr>
        <a:xfrm>
          <a:off x="0" y="1912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C9BEE-F201-4ADA-925D-1970002DF697}">
      <dsp:nvSpPr>
        <dsp:cNvPr id="0" name=""/>
        <dsp:cNvSpPr/>
      </dsp:nvSpPr>
      <dsp:spPr>
        <a:xfrm>
          <a:off x="293144" y="219953"/>
          <a:ext cx="532990" cy="532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81FBD-3989-4765-914F-127F839E61E5}">
      <dsp:nvSpPr>
        <dsp:cNvPr id="0" name=""/>
        <dsp:cNvSpPr/>
      </dsp:nvSpPr>
      <dsp:spPr>
        <a:xfrm>
          <a:off x="1119280" y="1912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Se comportam como </a:t>
          </a:r>
          <a:r>
            <a:rPr lang="pt-BR" sz="2200" i="1" kern="1200" baseline="0"/>
            <a:t>strings</a:t>
          </a:r>
          <a:r>
            <a:rPr lang="pt-BR" sz="2200" kern="1200" baseline="0"/>
            <a:t>. </a:t>
          </a:r>
          <a:endParaRPr lang="en-US" sz="2200" kern="1200"/>
        </a:p>
      </dsp:txBody>
      <dsp:txXfrm>
        <a:off x="1119280" y="1912"/>
        <a:ext cx="3893251" cy="969073"/>
      </dsp:txXfrm>
    </dsp:sp>
    <dsp:sp modelId="{CE0EBF53-45D6-4793-88B5-0450E0781590}">
      <dsp:nvSpPr>
        <dsp:cNvPr id="0" name=""/>
        <dsp:cNvSpPr/>
      </dsp:nvSpPr>
      <dsp:spPr>
        <a:xfrm>
          <a:off x="0" y="1213254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079AF3-2EAC-4602-A888-740C153B65E5}">
      <dsp:nvSpPr>
        <dsp:cNvPr id="0" name=""/>
        <dsp:cNvSpPr/>
      </dsp:nvSpPr>
      <dsp:spPr>
        <a:xfrm>
          <a:off x="293144" y="1431296"/>
          <a:ext cx="532990" cy="532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8C495-E0A9-4D9A-B486-F3D588B99934}">
      <dsp:nvSpPr>
        <dsp:cNvPr id="0" name=""/>
        <dsp:cNvSpPr/>
      </dsp:nvSpPr>
      <dsp:spPr>
        <a:xfrm>
          <a:off x="1119280" y="1213254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Mas há um conjunto predefinido válido.</a:t>
          </a:r>
          <a:endParaRPr lang="en-US" sz="2200" kern="1200"/>
        </a:p>
      </dsp:txBody>
      <dsp:txXfrm>
        <a:off x="1119280" y="1213254"/>
        <a:ext cx="3893251" cy="969073"/>
      </dsp:txXfrm>
    </dsp:sp>
    <dsp:sp modelId="{1A5858E4-AFF5-4479-9EF3-989E98398EC8}">
      <dsp:nvSpPr>
        <dsp:cNvPr id="0" name=""/>
        <dsp:cNvSpPr/>
      </dsp:nvSpPr>
      <dsp:spPr>
        <a:xfrm>
          <a:off x="0" y="2424596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94CF8-5AB6-4DD6-86C9-F262B2C87302}">
      <dsp:nvSpPr>
        <dsp:cNvPr id="0" name=""/>
        <dsp:cNvSpPr/>
      </dsp:nvSpPr>
      <dsp:spPr>
        <a:xfrm>
          <a:off x="293144" y="2642638"/>
          <a:ext cx="532990" cy="532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FC424-BD89-4FC3-BFC4-420767C7CF5F}">
      <dsp:nvSpPr>
        <dsp:cNvPr id="0" name=""/>
        <dsp:cNvSpPr/>
      </dsp:nvSpPr>
      <dsp:spPr>
        <a:xfrm>
          <a:off x="1119280" y="2424596"/>
          <a:ext cx="2255639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Podem ser abertas:</a:t>
          </a:r>
          <a:endParaRPr lang="en-US" sz="2200" kern="1200"/>
        </a:p>
      </dsp:txBody>
      <dsp:txXfrm>
        <a:off x="1119280" y="2424596"/>
        <a:ext cx="2255639" cy="969073"/>
      </dsp:txXfrm>
    </dsp:sp>
    <dsp:sp modelId="{A076E385-6E4D-4A99-814D-939BDA2D437E}">
      <dsp:nvSpPr>
        <dsp:cNvPr id="0" name=""/>
        <dsp:cNvSpPr/>
      </dsp:nvSpPr>
      <dsp:spPr>
        <a:xfrm>
          <a:off x="3374919" y="2424596"/>
          <a:ext cx="1637612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baseline="0"/>
            <a:t>Ex. Nomes válidos de municípios</a:t>
          </a:r>
          <a:endParaRPr lang="en-US" sz="1700" kern="1200"/>
        </a:p>
      </dsp:txBody>
      <dsp:txXfrm>
        <a:off x="3374919" y="2424596"/>
        <a:ext cx="1637612" cy="969073"/>
      </dsp:txXfrm>
    </dsp:sp>
    <dsp:sp modelId="{F3AA2DD7-8F6F-47D7-A216-1FD3AC44940C}">
      <dsp:nvSpPr>
        <dsp:cNvPr id="0" name=""/>
        <dsp:cNvSpPr/>
      </dsp:nvSpPr>
      <dsp:spPr>
        <a:xfrm>
          <a:off x="0" y="3635939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2E9FA-A104-4244-BD20-50F7495A417E}">
      <dsp:nvSpPr>
        <dsp:cNvPr id="0" name=""/>
        <dsp:cNvSpPr/>
      </dsp:nvSpPr>
      <dsp:spPr>
        <a:xfrm>
          <a:off x="293144" y="3853980"/>
          <a:ext cx="532990" cy="532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1E762-A523-4D59-AE9D-934E241C464E}">
      <dsp:nvSpPr>
        <dsp:cNvPr id="0" name=""/>
        <dsp:cNvSpPr/>
      </dsp:nvSpPr>
      <dsp:spPr>
        <a:xfrm>
          <a:off x="1119280" y="3635939"/>
          <a:ext cx="2255639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Ou fechadas:</a:t>
          </a:r>
          <a:endParaRPr lang="en-US" sz="2200" kern="1200"/>
        </a:p>
      </dsp:txBody>
      <dsp:txXfrm>
        <a:off x="1119280" y="3635939"/>
        <a:ext cx="2255639" cy="969073"/>
      </dsp:txXfrm>
    </dsp:sp>
    <dsp:sp modelId="{9F49D64C-57DA-4C0F-9E64-F551248B0992}">
      <dsp:nvSpPr>
        <dsp:cNvPr id="0" name=""/>
        <dsp:cNvSpPr/>
      </dsp:nvSpPr>
      <dsp:spPr>
        <a:xfrm>
          <a:off x="3374919" y="3635939"/>
          <a:ext cx="1637612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baseline="0"/>
            <a:t>Ex. Dias da semana</a:t>
          </a:r>
          <a:endParaRPr lang="en-US" sz="1700" kern="1200"/>
        </a:p>
      </dsp:txBody>
      <dsp:txXfrm>
        <a:off x="3374919" y="3635939"/>
        <a:ext cx="1637612" cy="969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79835-AE83-4A92-9D14-6AF516206DC9}">
      <dsp:nvSpPr>
        <dsp:cNvPr id="0" name=""/>
        <dsp:cNvSpPr/>
      </dsp:nvSpPr>
      <dsp:spPr>
        <a:xfrm>
          <a:off x="0" y="1912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B8F84-582C-4338-8727-91B6BE59EFE1}">
      <dsp:nvSpPr>
        <dsp:cNvPr id="0" name=""/>
        <dsp:cNvSpPr/>
      </dsp:nvSpPr>
      <dsp:spPr>
        <a:xfrm>
          <a:off x="293144" y="219953"/>
          <a:ext cx="532990" cy="532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A71CE-A96E-4F62-8907-8F8491D19114}">
      <dsp:nvSpPr>
        <dsp:cNvPr id="0" name=""/>
        <dsp:cNvSpPr/>
      </dsp:nvSpPr>
      <dsp:spPr>
        <a:xfrm>
          <a:off x="1119280" y="1912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São mais complexos do que os atributos ou tipos primitivos.</a:t>
          </a:r>
          <a:endParaRPr lang="en-US" sz="2200" kern="1200"/>
        </a:p>
      </dsp:txBody>
      <dsp:txXfrm>
        <a:off x="1119280" y="1912"/>
        <a:ext cx="3893251" cy="969073"/>
      </dsp:txXfrm>
    </dsp:sp>
    <dsp:sp modelId="{8C08A6A1-C899-4C8D-B8CB-F2E70D31B606}">
      <dsp:nvSpPr>
        <dsp:cNvPr id="0" name=""/>
        <dsp:cNvSpPr/>
      </dsp:nvSpPr>
      <dsp:spPr>
        <a:xfrm>
          <a:off x="0" y="1213254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0111EB-F3C2-4B87-80FA-3E3DAD4FA3D1}">
      <dsp:nvSpPr>
        <dsp:cNvPr id="0" name=""/>
        <dsp:cNvSpPr/>
      </dsp:nvSpPr>
      <dsp:spPr>
        <a:xfrm>
          <a:off x="293144" y="1431296"/>
          <a:ext cx="532990" cy="532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2D11A-8762-4191-9EA3-B88301AD8943}">
      <dsp:nvSpPr>
        <dsp:cNvPr id="0" name=""/>
        <dsp:cNvSpPr/>
      </dsp:nvSpPr>
      <dsp:spPr>
        <a:xfrm>
          <a:off x="1119280" y="1213254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Tem significado específico no domínio.</a:t>
          </a:r>
          <a:endParaRPr lang="en-US" sz="2200" kern="1200"/>
        </a:p>
      </dsp:txBody>
      <dsp:txXfrm>
        <a:off x="1119280" y="1213254"/>
        <a:ext cx="3893251" cy="969073"/>
      </dsp:txXfrm>
    </dsp:sp>
    <dsp:sp modelId="{AAA0DA5E-ABE5-435D-A5D4-2035826EE079}">
      <dsp:nvSpPr>
        <dsp:cNvPr id="0" name=""/>
        <dsp:cNvSpPr/>
      </dsp:nvSpPr>
      <dsp:spPr>
        <a:xfrm>
          <a:off x="0" y="2424596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619636-5E45-42CC-ACC3-1D8693CD3C88}">
      <dsp:nvSpPr>
        <dsp:cNvPr id="0" name=""/>
        <dsp:cNvSpPr/>
      </dsp:nvSpPr>
      <dsp:spPr>
        <a:xfrm>
          <a:off x="293144" y="2642638"/>
          <a:ext cx="532990" cy="532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5614C-2EB0-4F3E-A22C-E341240E5075}">
      <dsp:nvSpPr>
        <dsp:cNvPr id="0" name=""/>
        <dsp:cNvSpPr/>
      </dsp:nvSpPr>
      <dsp:spPr>
        <a:xfrm>
          <a:off x="1119280" y="2424596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São menos reusáveis.</a:t>
          </a:r>
          <a:endParaRPr lang="en-US" sz="2200" kern="1200"/>
        </a:p>
      </dsp:txBody>
      <dsp:txXfrm>
        <a:off x="1119280" y="2424596"/>
        <a:ext cx="3893251" cy="969073"/>
      </dsp:txXfrm>
    </dsp:sp>
    <dsp:sp modelId="{6C5CB0BC-DF3C-4B8F-8813-D1AC62730AC8}">
      <dsp:nvSpPr>
        <dsp:cNvPr id="0" name=""/>
        <dsp:cNvSpPr/>
      </dsp:nvSpPr>
      <dsp:spPr>
        <a:xfrm>
          <a:off x="0" y="3635939"/>
          <a:ext cx="5012532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976E4-9C33-4788-8E98-37A5C269F594}">
      <dsp:nvSpPr>
        <dsp:cNvPr id="0" name=""/>
        <dsp:cNvSpPr/>
      </dsp:nvSpPr>
      <dsp:spPr>
        <a:xfrm>
          <a:off x="293144" y="3853980"/>
          <a:ext cx="532990" cy="532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79518-1021-42EF-B065-E9B3B7086005}">
      <dsp:nvSpPr>
        <dsp:cNvPr id="0" name=""/>
        <dsp:cNvSpPr/>
      </dsp:nvSpPr>
      <dsp:spPr>
        <a:xfrm>
          <a:off x="1119280" y="3635939"/>
          <a:ext cx="3893251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baseline="0"/>
            <a:t>Não podem ser usados como atributos.</a:t>
          </a:r>
          <a:endParaRPr lang="en-US" sz="2200" kern="1200"/>
        </a:p>
      </dsp:txBody>
      <dsp:txXfrm>
        <a:off x="1119280" y="3635939"/>
        <a:ext cx="3893251" cy="9690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D2F66A-BFA7-4372-9C8C-E9025C86899B}">
      <dsp:nvSpPr>
        <dsp:cNvPr id="0" name=""/>
        <dsp:cNvSpPr/>
      </dsp:nvSpPr>
      <dsp:spPr>
        <a:xfrm>
          <a:off x="0" y="748625"/>
          <a:ext cx="5012532" cy="13820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2ECEE-397F-43E6-8786-6490A333B46A}">
      <dsp:nvSpPr>
        <dsp:cNvPr id="0" name=""/>
        <dsp:cNvSpPr/>
      </dsp:nvSpPr>
      <dsp:spPr>
        <a:xfrm>
          <a:off x="418078" y="1059592"/>
          <a:ext cx="760142" cy="760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98A43-1F76-4FC9-8461-DD5DC6FA0257}">
      <dsp:nvSpPr>
        <dsp:cNvPr id="0" name=""/>
        <dsp:cNvSpPr/>
      </dsp:nvSpPr>
      <dsp:spPr>
        <a:xfrm>
          <a:off x="1596299" y="748625"/>
          <a:ext cx="3416232" cy="138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70" tIns="146270" rIns="146270" bIns="1462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Definem os possíveis estados de relacionamento entre instâncias de conceitos.</a:t>
          </a:r>
          <a:endParaRPr lang="en-US" sz="2100" kern="1200"/>
        </a:p>
      </dsp:txBody>
      <dsp:txXfrm>
        <a:off x="1596299" y="748625"/>
        <a:ext cx="3416232" cy="1382077"/>
      </dsp:txXfrm>
    </dsp:sp>
    <dsp:sp modelId="{EF0018E5-4307-4E92-A3CB-270868E558A4}">
      <dsp:nvSpPr>
        <dsp:cNvPr id="0" name=""/>
        <dsp:cNvSpPr/>
      </dsp:nvSpPr>
      <dsp:spPr>
        <a:xfrm>
          <a:off x="0" y="2476222"/>
          <a:ext cx="5012532" cy="13820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4DCBA1-E430-4ED4-9B28-ABD0E4B09E53}">
      <dsp:nvSpPr>
        <dsp:cNvPr id="0" name=""/>
        <dsp:cNvSpPr/>
      </dsp:nvSpPr>
      <dsp:spPr>
        <a:xfrm>
          <a:off x="418078" y="2787189"/>
          <a:ext cx="760142" cy="760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78079-B0A8-4CC8-950B-DBCC0F1E523C}">
      <dsp:nvSpPr>
        <dsp:cNvPr id="0" name=""/>
        <dsp:cNvSpPr/>
      </dsp:nvSpPr>
      <dsp:spPr>
        <a:xfrm>
          <a:off x="1596299" y="2476222"/>
          <a:ext cx="3416232" cy="138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70" tIns="146270" rIns="146270" bIns="1462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São estáticas.</a:t>
          </a:r>
          <a:endParaRPr lang="en-US" sz="2100" kern="1200"/>
        </a:p>
      </dsp:txBody>
      <dsp:txXfrm>
        <a:off x="1596299" y="2476222"/>
        <a:ext cx="3416232" cy="13820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9C1381-8AF3-4D5D-93F5-7E3423EE7BA6}">
      <dsp:nvSpPr>
        <dsp:cNvPr id="0" name=""/>
        <dsp:cNvSpPr/>
      </dsp:nvSpPr>
      <dsp:spPr>
        <a:xfrm>
          <a:off x="0" y="748625"/>
          <a:ext cx="5012532" cy="13820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1E12F-A66E-44F1-A0CE-5A016C56DC16}">
      <dsp:nvSpPr>
        <dsp:cNvPr id="0" name=""/>
        <dsp:cNvSpPr/>
      </dsp:nvSpPr>
      <dsp:spPr>
        <a:xfrm>
          <a:off x="418078" y="1059592"/>
          <a:ext cx="760142" cy="760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7FBC0-DB7D-412D-A863-4D1F91678EF5}">
      <dsp:nvSpPr>
        <dsp:cNvPr id="0" name=""/>
        <dsp:cNvSpPr/>
      </dsp:nvSpPr>
      <dsp:spPr>
        <a:xfrm>
          <a:off x="1596299" y="748625"/>
          <a:ext cx="3416232" cy="138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70" tIns="146270" rIns="146270" bIns="1462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Assim como o atributo derivado é uma associação que é definida por um cálculo.</a:t>
          </a:r>
          <a:endParaRPr lang="en-US" sz="2100" kern="1200"/>
        </a:p>
      </dsp:txBody>
      <dsp:txXfrm>
        <a:off x="1596299" y="748625"/>
        <a:ext cx="3416232" cy="1382077"/>
      </dsp:txXfrm>
    </dsp:sp>
    <dsp:sp modelId="{FE5FD3C1-9694-4B63-B393-809FAE09C49E}">
      <dsp:nvSpPr>
        <dsp:cNvPr id="0" name=""/>
        <dsp:cNvSpPr/>
      </dsp:nvSpPr>
      <dsp:spPr>
        <a:xfrm>
          <a:off x="0" y="2476222"/>
          <a:ext cx="5012532" cy="138207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4761E-1CA6-4F25-B664-03FC20114977}">
      <dsp:nvSpPr>
        <dsp:cNvPr id="0" name=""/>
        <dsp:cNvSpPr/>
      </dsp:nvSpPr>
      <dsp:spPr>
        <a:xfrm>
          <a:off x="418078" y="2787189"/>
          <a:ext cx="760142" cy="760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ECEFC-BB4C-45E9-AFC5-56454FDDF5BC}">
      <dsp:nvSpPr>
        <dsp:cNvPr id="0" name=""/>
        <dsp:cNvSpPr/>
      </dsp:nvSpPr>
      <dsp:spPr>
        <a:xfrm>
          <a:off x="1596299" y="2476222"/>
          <a:ext cx="3416232" cy="1382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70" tIns="146270" rIns="146270" bIns="1462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baseline="0"/>
            <a:t>É </a:t>
          </a:r>
          <a:r>
            <a:rPr lang="pt-BR" sz="2100" i="1" kern="1200" baseline="0"/>
            <a:t>read only</a:t>
          </a:r>
          <a:r>
            <a:rPr lang="pt-BR" sz="2100" kern="1200" baseline="0"/>
            <a:t>.</a:t>
          </a:r>
          <a:endParaRPr lang="en-US" sz="2100" kern="1200"/>
        </a:p>
      </dsp:txBody>
      <dsp:txXfrm>
        <a:off x="1596299" y="2476222"/>
        <a:ext cx="3416232" cy="1382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4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555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386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93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03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202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049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4088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11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61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70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35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0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75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15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248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1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41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38981-DCE7-4D63-B809-BB57D657B5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11666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13259" y="1300785"/>
            <a:ext cx="6517482" cy="2509213"/>
          </a:xfrm>
        </p:spPr>
        <p:txBody>
          <a:bodyPr>
            <a:normAutofit/>
          </a:bodyPr>
          <a:lstStyle/>
          <a:p>
            <a:r>
              <a:rPr lang="pt-BR" sz="4400"/>
              <a:t>Modelagem Conceitual: Fundamentos – parte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23927" y="3886200"/>
            <a:ext cx="3906813" cy="13715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Atributos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</a:t>
            </a:r>
          </a:p>
          <a:p>
            <a:pPr>
              <a:lnSpc>
                <a:spcPct val="110000"/>
              </a:lnSpc>
              <a:buFont typeface="Arial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Associações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1"/>
            <a:ext cx="8351166" cy="1628800"/>
          </a:xfrm>
        </p:spPr>
        <p:txBody>
          <a:bodyPr>
            <a:normAutofit/>
          </a:bodyPr>
          <a:lstStyle/>
          <a:p>
            <a:r>
              <a:rPr lang="pt-BR" dirty="0"/>
              <a:t>Definição e uso de uma enumeração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1" y="1466874"/>
            <a:ext cx="8064895" cy="4473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6165304"/>
            <a:ext cx="267084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primitivos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 ser definidos pela equipe de desenvolvimento ou reusados de bibliotecas.</a:t>
            </a:r>
          </a:p>
          <a:p>
            <a:r>
              <a:rPr lang="pt-BR" dirty="0"/>
              <a:t>São usados como os tipos usuais como string, </a:t>
            </a:r>
            <a:r>
              <a:rPr lang="pt-BR" dirty="0" err="1"/>
              <a:t>integer</a:t>
            </a:r>
            <a:r>
              <a:rPr lang="pt-BR" dirty="0"/>
              <a:t>, etc.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Ex.: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077072"/>
            <a:ext cx="3096344" cy="2402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trela de 12 Pontos 4"/>
          <p:cNvSpPr/>
          <p:nvPr/>
        </p:nvSpPr>
        <p:spPr>
          <a:xfrm>
            <a:off x="5436096" y="3933056"/>
            <a:ext cx="3024336" cy="2376264"/>
          </a:xfrm>
          <a:prstGeom prst="star1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São altamente reusáveis!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pt-BR" sz="2900" dirty="0"/>
              <a:t>Conceitos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D557D69-35F4-4116-998F-9901598C7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49830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únicos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atributos para os quais um conceito não pode repetir valores.</a:t>
            </a:r>
          </a:p>
          <a:p>
            <a:r>
              <a:rPr lang="pt-BR" dirty="0"/>
              <a:t>Podem servir como identificadores ou seletores  das instâncias do conceito.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960" y="3645024"/>
            <a:ext cx="4191510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ta para a direita 4"/>
          <p:cNvSpPr/>
          <p:nvPr/>
        </p:nvSpPr>
        <p:spPr>
          <a:xfrm>
            <a:off x="1907704" y="4653136"/>
            <a:ext cx="2376264" cy="50405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Classe controladora de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Oriunda do diagrama de sequência de sistema.</a:t>
            </a:r>
          </a:p>
          <a:p>
            <a:r>
              <a:rPr lang="pt-BR" dirty="0"/>
              <a:t>Usada para indicar o ponto a partir do qual a informação pode ser acessada (raiz da informação).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6136" y="4221088"/>
            <a:ext cx="1944216" cy="216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pt-BR" sz="2400"/>
              <a:t>Associações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76EBC65-28BC-4A10-91FB-9B45DBCAD7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475101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504" y="404664"/>
            <a:ext cx="8928992" cy="1810031"/>
          </a:xfrm>
        </p:spPr>
        <p:txBody>
          <a:bodyPr>
            <a:normAutofit/>
          </a:bodyPr>
          <a:lstStyle/>
          <a:p>
            <a:r>
              <a:rPr lang="pt-BR" dirty="0"/>
              <a:t>Nome de associação x nome de papel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88840"/>
            <a:ext cx="6468098" cy="132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221088"/>
            <a:ext cx="6784089" cy="1437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Múltiplas associações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70" y="2205525"/>
            <a:ext cx="8610459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Mudanças de estado (transações) não são representadas como associações</a:t>
            </a: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7096185" cy="308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Transações podem ser representadas como </a:t>
            </a:r>
            <a:r>
              <a:rPr lang="pt-BR" i="1" dirty="0"/>
              <a:t>conceitos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81" y="2996952"/>
            <a:ext cx="8994026" cy="1728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124744"/>
            <a:ext cx="507682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0"/>
            <a:ext cx="7773338" cy="1596177"/>
          </a:xfrm>
        </p:spPr>
        <p:txBody>
          <a:bodyPr>
            <a:normAutofit/>
          </a:bodyPr>
          <a:lstStyle/>
          <a:p>
            <a:r>
              <a:rPr lang="pt-BR" dirty="0"/>
              <a:t>Introdução à modelagem conceitual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Multiplicidade de papel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Questões:</a:t>
            </a:r>
          </a:p>
          <a:p>
            <a:pPr lvl="1"/>
            <a:r>
              <a:rPr lang="pt-BR" dirty="0"/>
              <a:t>O papel é obrigatório ou não?</a:t>
            </a:r>
          </a:p>
          <a:p>
            <a:pPr lvl="1"/>
            <a:r>
              <a:rPr lang="pt-BR" dirty="0"/>
              <a:t>Existe um limite superior ou inferior para o número de instâncias que podem ser associar através do papel?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581128"/>
            <a:ext cx="784278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348879"/>
            <a:ext cx="5027240" cy="3433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oibido">
            <a:extLst>
              <a:ext uri="{FF2B5EF4-FFF2-40B4-BE49-F238E27FC236}">
                <a16:creationId xmlns:a16="http://schemas.microsoft.com/office/drawing/2014/main" id="{78B17E33-DBAD-44E9-9558-87E4FD8DE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3278" y="2004597"/>
            <a:ext cx="2880611" cy="2880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0548" y="2367092"/>
            <a:ext cx="4391562" cy="3847444"/>
          </a:xfrm>
        </p:spPr>
        <p:txBody>
          <a:bodyPr>
            <a:normAutofit/>
          </a:bodyPr>
          <a:lstStyle/>
          <a:p>
            <a:r>
              <a:rPr lang="pt-BR" dirty="0"/>
              <a:t>Ainda não se tem informação para decidir.</a:t>
            </a:r>
          </a:p>
          <a:p>
            <a:endParaRPr lang="pt-BR" dirty="0"/>
          </a:p>
          <a:p>
            <a:r>
              <a:rPr lang="pt-BR" dirty="0"/>
              <a:t>Somente na fase de design de código isso será relevante.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548" y="618517"/>
            <a:ext cx="4391562" cy="1596177"/>
          </a:xfrm>
        </p:spPr>
        <p:txBody>
          <a:bodyPr>
            <a:normAutofit/>
          </a:bodyPr>
          <a:lstStyle/>
          <a:p>
            <a:r>
              <a:rPr lang="pt-BR" dirty="0"/>
              <a:t>Direção das associações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pt-BR" sz="2400"/>
              <a:t>Associação derivada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20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B9F75B27-1B94-4A2E-88CA-7C04A62E6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754050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for necessária uma associação direta entre Comprador e Livro?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Deveríamos criar uma associação normal?</a:t>
            </a:r>
          </a:p>
          <a:p>
            <a:r>
              <a:rPr lang="pt-BR" dirty="0"/>
              <a:t>Porque?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752" y="3284984"/>
            <a:ext cx="8704496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Definição de uma associação derivada</a:t>
            </a:r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63" y="2132856"/>
            <a:ext cx="9018819" cy="16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Conector reto 5"/>
          <p:cNvCxnSpPr/>
          <p:nvPr/>
        </p:nvCxnSpPr>
        <p:spPr>
          <a:xfrm flipH="1">
            <a:off x="7480456" y="2204864"/>
            <a:ext cx="144016" cy="216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725144"/>
            <a:ext cx="598045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Um subconjunto de um papel que é definido por um cálculo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Compradores ouro são aqueles que já compararam mais de 1000 reais.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259827"/>
            <a:ext cx="6043529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2376" y="5229201"/>
            <a:ext cx="5833645" cy="16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Simplificando a expressão</a:t>
            </a: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4725144"/>
            <a:ext cx="6863547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0708" y="2564904"/>
            <a:ext cx="618962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ierarquia">
            <a:extLst>
              <a:ext uri="{FF2B5EF4-FFF2-40B4-BE49-F238E27FC236}">
                <a16:creationId xmlns:a16="http://schemas.microsoft.com/office/drawing/2014/main" id="{84E86631-EF63-4EC8-8717-300AB13D1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3278" y="2004597"/>
            <a:ext cx="2880611" cy="28806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790548" y="2367092"/>
            <a:ext cx="4391562" cy="3847444"/>
          </a:xfrm>
        </p:spPr>
        <p:txBody>
          <a:bodyPr>
            <a:normAutofit/>
          </a:bodyPr>
          <a:lstStyle/>
          <a:p>
            <a:r>
              <a:rPr lang="pt-BR"/>
              <a:t>São associações do tipo parte/todo.</a:t>
            </a:r>
          </a:p>
          <a:p>
            <a:r>
              <a:rPr lang="pt-BR"/>
              <a:t>Deve-se evitar </a:t>
            </a:r>
            <a:r>
              <a:rPr lang="pt-BR" i="1"/>
              <a:t>abusar </a:t>
            </a:r>
            <a:r>
              <a:rPr lang="pt-BR"/>
              <a:t>delas.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0548" y="618517"/>
            <a:ext cx="4391562" cy="1596177"/>
          </a:xfrm>
        </p:spPr>
        <p:txBody>
          <a:bodyPr>
            <a:normAutofit/>
          </a:bodyPr>
          <a:lstStyle/>
          <a:p>
            <a:r>
              <a:rPr lang="pt-BR"/>
              <a:t>Agregação e composição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o todo for deletado a parte também o será, exceto se removida antes.</a:t>
            </a:r>
          </a:p>
          <a:p>
            <a:r>
              <a:rPr lang="pt-BR" dirty="0"/>
              <a:t>Não se admite que uma parte possa ser compartilhada por mais de um todo.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770" y="4207025"/>
            <a:ext cx="828645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arca de seleção">
            <a:extLst>
              <a:ext uri="{FF2B5EF4-FFF2-40B4-BE49-F238E27FC236}">
                <a16:creationId xmlns:a16="http://schemas.microsoft.com/office/drawing/2014/main" id="{265E4FB1-871C-4F32-AC35-7A0CB28F3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0078" y="2367091"/>
            <a:ext cx="3424107" cy="34241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r>
              <a:rPr lang="pt-BR" dirty="0"/>
              <a:t>Apenas 3 elementos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330" y="2367092"/>
            <a:ext cx="3645370" cy="3424107"/>
          </a:xfrm>
        </p:spPr>
        <p:txBody>
          <a:bodyPr>
            <a:normAutofit/>
          </a:bodyPr>
          <a:lstStyle/>
          <a:p>
            <a:r>
              <a:rPr lang="pt-BR" dirty="0"/>
              <a:t>Conceitos</a:t>
            </a:r>
          </a:p>
          <a:p>
            <a:r>
              <a:rPr lang="pt-BR" dirty="0"/>
              <a:t>Atributos</a:t>
            </a:r>
          </a:p>
          <a:p>
            <a:r>
              <a:rPr lang="pt-BR" dirty="0"/>
              <a:t>Associações</a:t>
            </a:r>
          </a:p>
          <a:p>
            <a:endParaRPr lang="pt-BR" dirty="0"/>
          </a:p>
          <a:p>
            <a:r>
              <a:rPr lang="pt-BR"/>
              <a:t>(métodos ainda não)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Agregação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UML não define um significado claro (depende do entendimento dos analistas).</a:t>
            </a:r>
          </a:p>
          <a:p>
            <a:r>
              <a:rPr lang="pt-BR" dirty="0"/>
              <a:t>Uma parte pode ser compartilhada.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933056"/>
            <a:ext cx="718347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8FE65CB-EFD8-497D-A30A-093E20EAC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3265C2A-0A58-43AD-A406-8F4478E2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47306" y="640831"/>
            <a:ext cx="2514096" cy="1573863"/>
          </a:xfrm>
        </p:spPr>
        <p:txBody>
          <a:bodyPr>
            <a:normAutofit/>
          </a:bodyPr>
          <a:lstStyle/>
          <a:p>
            <a:pPr algn="l"/>
            <a:r>
              <a:rPr lang="pt-BR" sz="2800"/>
              <a:t>Associações </a:t>
            </a:r>
            <a:r>
              <a:rPr lang="pt-BR" sz="2800" err="1"/>
              <a:t>n-árias</a:t>
            </a:r>
            <a:endParaRPr lang="pt-BR" sz="280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751115" y="2010354"/>
            <a:ext cx="4780117" cy="2784418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47306" y="2367092"/>
            <a:ext cx="2514096" cy="3881309"/>
          </a:xfrm>
        </p:spPr>
        <p:txBody>
          <a:bodyPr>
            <a:normAutofit/>
          </a:bodyPr>
          <a:lstStyle/>
          <a:p>
            <a:r>
              <a:rPr lang="pt-BR" sz="1600"/>
              <a:t>São raras.</a:t>
            </a:r>
          </a:p>
          <a:p>
            <a:r>
              <a:rPr lang="pt-BR" sz="1600"/>
              <a:t>Equivalem a tabelas com chaves múltiplas.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1" y="188640"/>
            <a:ext cx="7773338" cy="1596177"/>
          </a:xfrm>
        </p:spPr>
        <p:txBody>
          <a:bodyPr>
            <a:normAutofit/>
          </a:bodyPr>
          <a:lstStyle/>
          <a:p>
            <a:r>
              <a:rPr lang="pt-BR" dirty="0"/>
              <a:t>Associações </a:t>
            </a:r>
            <a:r>
              <a:rPr lang="pt-BR" dirty="0" err="1"/>
              <a:t>n-árias</a:t>
            </a:r>
            <a:r>
              <a:rPr lang="pt-BR" dirty="0"/>
              <a:t> podem ser substituídas por um conceito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3" y="1916833"/>
            <a:ext cx="9089237" cy="3046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1619672" y="5517232"/>
            <a:ext cx="6019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Mas o significado é sutilmente diferente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Cuidado para não ser enganado</a:t>
            </a:r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43980" y="2214695"/>
            <a:ext cx="6065482" cy="37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 é a forma correta neste caso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060848"/>
            <a:ext cx="8789477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squeleto">
            <a:extLst>
              <a:ext uri="{FF2B5EF4-FFF2-40B4-BE49-F238E27FC236}">
                <a16:creationId xmlns:a16="http://schemas.microsoft.com/office/drawing/2014/main" id="{F507DA62-A5E7-4B63-8D7E-B67FB6C19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0078" y="2367091"/>
            <a:ext cx="3424107" cy="3424107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</p:spPr>
        <p:txBody>
          <a:bodyPr>
            <a:normAutofit/>
          </a:bodyPr>
          <a:lstStyle/>
          <a:p>
            <a:r>
              <a:rPr lang="pt-BR" dirty="0"/>
              <a:t>Atributos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330" y="2367092"/>
            <a:ext cx="3645370" cy="3424107"/>
          </a:xfrm>
        </p:spPr>
        <p:txBody>
          <a:bodyPr>
            <a:normAutofit/>
          </a:bodyPr>
          <a:lstStyle/>
          <a:p>
            <a:r>
              <a:rPr lang="pt-BR" dirty="0"/>
              <a:t>Podem ser:</a:t>
            </a:r>
          </a:p>
          <a:p>
            <a:pPr lvl="1"/>
            <a:r>
              <a:rPr lang="pt-BR" dirty="0"/>
              <a:t>Alfanuméricos</a:t>
            </a:r>
          </a:p>
          <a:p>
            <a:pPr lvl="1"/>
            <a:r>
              <a:rPr lang="pt-BR" dirty="0"/>
              <a:t>Primitivos</a:t>
            </a:r>
          </a:p>
          <a:p>
            <a:pPr lvl="1"/>
            <a:r>
              <a:rPr lang="pt-BR" dirty="0"/>
              <a:t>Enumerações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E1408BAF-1350-4BC5-9C72-82A08BB0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0E67B53-E530-4CC6-B1E7-4CCC1FD6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B94D7DC-8273-4BD0-986D-DB5ACF735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ECFB24CB-9CB6-44A1-AF30-DFFFFDE05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5665604" y="1280643"/>
            <a:ext cx="2758161" cy="1660385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6169586-7D9C-4308-8429-F67B07F43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tretch>
            <a:fillRect/>
          </a:stretch>
        </p:blipFill>
        <p:spPr bwMode="auto">
          <a:xfrm>
            <a:off x="5867812" y="3585917"/>
            <a:ext cx="2353455" cy="2306698"/>
          </a:xfrm>
          <a:prstGeom prst="roundRect">
            <a:avLst>
              <a:gd name="adj" fmla="val 530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0090" y="957486"/>
            <a:ext cx="4238631" cy="3131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Representação de atributos em UML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pt-BR" sz="3200"/>
              <a:t>Tipos de atributos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8490FBC-498F-4367-9973-81999B4E5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301781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Valores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Valores </a:t>
            </a:r>
            <a:r>
              <a:rPr lang="pt-BR" i="1" dirty="0"/>
              <a:t>default</a:t>
            </a:r>
            <a:r>
              <a:rPr lang="pt-BR" dirty="0"/>
              <a:t> para um atributo.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OCL: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2826039"/>
            <a:ext cx="308034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5301208"/>
            <a:ext cx="5352595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 derivados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definidos por um cálculo.</a:t>
            </a:r>
          </a:p>
          <a:p>
            <a:r>
              <a:rPr lang="pt-BR" dirty="0"/>
              <a:t>São </a:t>
            </a:r>
            <a:r>
              <a:rPr lang="pt-BR" i="1" dirty="0"/>
              <a:t>read </a:t>
            </a:r>
            <a:r>
              <a:rPr lang="pt-BR" i="1" dirty="0" err="1"/>
              <a:t>only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OCL: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852936"/>
            <a:ext cx="338501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5733256"/>
            <a:ext cx="362532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5733256"/>
            <a:ext cx="271797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pt-BR" sz="2400"/>
              <a:t>Enumerações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ABB0B61-C430-4C39-B04E-754B22409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812616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Apresentação na tela (4:3)</PresentationFormat>
  <Paragraphs>107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7" baseType="lpstr">
      <vt:lpstr>Arial</vt:lpstr>
      <vt:lpstr>Tw Cen MT</vt:lpstr>
      <vt:lpstr>Gotícula</vt:lpstr>
      <vt:lpstr>Modelagem Conceitual: Fundamentos – parte I</vt:lpstr>
      <vt:lpstr>Introdução à modelagem conceitual</vt:lpstr>
      <vt:lpstr>Apenas 3 elementos</vt:lpstr>
      <vt:lpstr>Atributos</vt:lpstr>
      <vt:lpstr>Representação de atributos em UML</vt:lpstr>
      <vt:lpstr>Tipos de atributos</vt:lpstr>
      <vt:lpstr>Valores iniciais</vt:lpstr>
      <vt:lpstr>Atributos derivados</vt:lpstr>
      <vt:lpstr>Enumerações</vt:lpstr>
      <vt:lpstr>Definição e uso de uma enumeração</vt:lpstr>
      <vt:lpstr>Tipos primitivos</vt:lpstr>
      <vt:lpstr>Conceitos</vt:lpstr>
      <vt:lpstr>Atributos únicos</vt:lpstr>
      <vt:lpstr>Classe controladora de sistema</vt:lpstr>
      <vt:lpstr>Associações</vt:lpstr>
      <vt:lpstr>Nome de associação x nome de papel</vt:lpstr>
      <vt:lpstr>Múltiplas associações</vt:lpstr>
      <vt:lpstr>Mudanças de estado (transações) não são representadas como associações</vt:lpstr>
      <vt:lpstr>Transações podem ser representadas como conceitos</vt:lpstr>
      <vt:lpstr>Multiplicidade de papel</vt:lpstr>
      <vt:lpstr>Exemplos</vt:lpstr>
      <vt:lpstr>Direção das associações</vt:lpstr>
      <vt:lpstr>Associação derivada</vt:lpstr>
      <vt:lpstr>Exemplo</vt:lpstr>
      <vt:lpstr>Definição de uma associação derivada</vt:lpstr>
      <vt:lpstr>Um subconjunto de um papel que é definido por um cálculo</vt:lpstr>
      <vt:lpstr>Simplificando a expressão</vt:lpstr>
      <vt:lpstr>Agregação e composição</vt:lpstr>
      <vt:lpstr>Composição</vt:lpstr>
      <vt:lpstr>Agregação</vt:lpstr>
      <vt:lpstr>Associações n-árias</vt:lpstr>
      <vt:lpstr>Associações n-árias podem ser substituídas por um conceito</vt:lpstr>
      <vt:lpstr>Cuidado para não ser enganado</vt:lpstr>
      <vt:lpstr>Esta é a forma correta neste caso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Conceitual: Fundamentos – parte I</dc:title>
  <dc:creator>Raul Sidnei</dc:creator>
  <cp:lastModifiedBy>Raul Sidnei</cp:lastModifiedBy>
  <cp:revision>1</cp:revision>
  <dcterms:created xsi:type="dcterms:W3CDTF">2020-10-22T23:50:26Z</dcterms:created>
  <dcterms:modified xsi:type="dcterms:W3CDTF">2020-10-22T23:50:39Z</dcterms:modified>
</cp:coreProperties>
</file>