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300" r:id="rId12"/>
    <p:sldId id="301" r:id="rId13"/>
    <p:sldId id="299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50F5D6-F8C3-4FE1-BC5F-854EFACF04CC}" v="1" dt="2020-10-22T23:41:46.7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Sidnei" userId="1279d5d3ca440258" providerId="LiveId" clId="{3E50F5D6-F8C3-4FE1-BC5F-854EFACF04CC}"/>
    <pc:docChg chg="undo custSel mod modSld">
      <pc:chgData name="Raul Sidnei" userId="1279d5d3ca440258" providerId="LiveId" clId="{3E50F5D6-F8C3-4FE1-BC5F-854EFACF04CC}" dt="2020-10-22T23:51:38.196" v="80" actId="20577"/>
      <pc:docMkLst>
        <pc:docMk/>
      </pc:docMkLst>
      <pc:sldChg chg="addSp delSp modSp mod setBg setClrOvrMap">
        <pc:chgData name="Raul Sidnei" userId="1279d5d3ca440258" providerId="LiveId" clId="{3E50F5D6-F8C3-4FE1-BC5F-854EFACF04CC}" dt="2020-10-22T23:51:38.196" v="80" actId="20577"/>
        <pc:sldMkLst>
          <pc:docMk/>
          <pc:sldMk cId="0" sldId="256"/>
        </pc:sldMkLst>
        <pc:spChg chg="mod ord">
          <ac:chgData name="Raul Sidnei" userId="1279d5d3ca440258" providerId="LiveId" clId="{3E50F5D6-F8C3-4FE1-BC5F-854EFACF04CC}" dt="2020-10-22T23:51:28.369" v="78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Raul Sidnei" userId="1279d5d3ca440258" providerId="LiveId" clId="{3E50F5D6-F8C3-4FE1-BC5F-854EFACF04CC}" dt="2020-10-22T23:51:38.196" v="80" actId="20577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Raul Sidnei" userId="1279d5d3ca440258" providerId="LiveId" clId="{3E50F5D6-F8C3-4FE1-BC5F-854EFACF04CC}" dt="2020-10-22T23:51:28.369" v="78" actId="26606"/>
          <ac:spMkLst>
            <pc:docMk/>
            <pc:sldMk cId="0" sldId="256"/>
            <ac:spMk id="9" creationId="{1557A916-FDD1-44A1-A7A1-70009FD6BE46}"/>
          </ac:spMkLst>
        </pc:spChg>
        <pc:picChg chg="add mod">
          <ac:chgData name="Raul Sidnei" userId="1279d5d3ca440258" providerId="LiveId" clId="{3E50F5D6-F8C3-4FE1-BC5F-854EFACF04CC}" dt="2020-10-22T23:51:28.369" v="78" actId="26606"/>
          <ac:picMkLst>
            <pc:docMk/>
            <pc:sldMk cId="0" sldId="256"/>
            <ac:picMk id="5" creationId="{024DE162-E805-4DBF-B3E7-7C45239E123A}"/>
          </ac:picMkLst>
        </pc:picChg>
      </pc:sldChg>
      <pc:sldChg chg="addSp modSp mod setBg">
        <pc:chgData name="Raul Sidnei" userId="1279d5d3ca440258" providerId="LiveId" clId="{3E50F5D6-F8C3-4FE1-BC5F-854EFACF04CC}" dt="2020-10-22T23:38:03.921" v="30" actId="27636"/>
        <pc:sldMkLst>
          <pc:docMk/>
          <pc:sldMk cId="0" sldId="289"/>
        </pc:sldMkLst>
        <pc:spChg chg="mod">
          <ac:chgData name="Raul Sidnei" userId="1279d5d3ca440258" providerId="LiveId" clId="{3E50F5D6-F8C3-4FE1-BC5F-854EFACF04CC}" dt="2020-10-22T23:37:31.606" v="16" actId="26606"/>
          <ac:spMkLst>
            <pc:docMk/>
            <pc:sldMk cId="0" sldId="289"/>
            <ac:spMk id="2" creationId="{00000000-0000-0000-0000-000000000000}"/>
          </ac:spMkLst>
        </pc:spChg>
        <pc:spChg chg="mod">
          <ac:chgData name="Raul Sidnei" userId="1279d5d3ca440258" providerId="LiveId" clId="{3E50F5D6-F8C3-4FE1-BC5F-854EFACF04CC}" dt="2020-10-22T23:38:03.921" v="30" actId="27636"/>
          <ac:spMkLst>
            <pc:docMk/>
            <pc:sldMk cId="0" sldId="289"/>
            <ac:spMk id="3" creationId="{00000000-0000-0000-0000-000000000000}"/>
          </ac:spMkLst>
        </pc:spChg>
        <pc:spChg chg="add">
          <ac:chgData name="Raul Sidnei" userId="1279d5d3ca440258" providerId="LiveId" clId="{3E50F5D6-F8C3-4FE1-BC5F-854EFACF04CC}" dt="2020-10-22T23:37:31.606" v="16" actId="26606"/>
          <ac:spMkLst>
            <pc:docMk/>
            <pc:sldMk cId="0" sldId="289"/>
            <ac:spMk id="8" creationId="{C475749F-F487-4EFB-ABC7-C1359590EB76}"/>
          </ac:spMkLst>
        </pc:spChg>
        <pc:spChg chg="add">
          <ac:chgData name="Raul Sidnei" userId="1279d5d3ca440258" providerId="LiveId" clId="{3E50F5D6-F8C3-4FE1-BC5F-854EFACF04CC}" dt="2020-10-22T23:37:31.606" v="16" actId="26606"/>
          <ac:spMkLst>
            <pc:docMk/>
            <pc:sldMk cId="0" sldId="289"/>
            <ac:spMk id="10" creationId="{F6285A5F-6712-47A0-8A11-F0DFF60D0D20}"/>
          </ac:spMkLst>
        </pc:spChg>
        <pc:spChg chg="add">
          <ac:chgData name="Raul Sidnei" userId="1279d5d3ca440258" providerId="LiveId" clId="{3E50F5D6-F8C3-4FE1-BC5F-854EFACF04CC}" dt="2020-10-22T23:37:31.606" v="16" actId="26606"/>
          <ac:spMkLst>
            <pc:docMk/>
            <pc:sldMk cId="0" sldId="289"/>
            <ac:spMk id="12" creationId="{FA6F8ABB-6C5D-4349-9E1B-198D1ABFA804}"/>
          </ac:spMkLst>
        </pc:spChg>
        <pc:spChg chg="add">
          <ac:chgData name="Raul Sidnei" userId="1279d5d3ca440258" providerId="LiveId" clId="{3E50F5D6-F8C3-4FE1-BC5F-854EFACF04CC}" dt="2020-10-22T23:37:31.606" v="16" actId="26606"/>
          <ac:spMkLst>
            <pc:docMk/>
            <pc:sldMk cId="0" sldId="289"/>
            <ac:spMk id="14" creationId="{B971ABA8-4CDB-4EEE-8C48-AA4FDB650782}"/>
          </ac:spMkLst>
        </pc:spChg>
        <pc:grpChg chg="add">
          <ac:chgData name="Raul Sidnei" userId="1279d5d3ca440258" providerId="LiveId" clId="{3E50F5D6-F8C3-4FE1-BC5F-854EFACF04CC}" dt="2020-10-22T23:37:31.606" v="16" actId="26606"/>
          <ac:grpSpMkLst>
            <pc:docMk/>
            <pc:sldMk cId="0" sldId="289"/>
            <ac:grpSpMk id="16" creationId="{DAD463E1-6621-44B4-A995-C70A4631D388}"/>
          </ac:grpSpMkLst>
        </pc:grpChg>
      </pc:sldChg>
      <pc:sldChg chg="addSp delSp modSp mod setBg">
        <pc:chgData name="Raul Sidnei" userId="1279d5d3ca440258" providerId="LiveId" clId="{3E50F5D6-F8C3-4FE1-BC5F-854EFACF04CC}" dt="2020-10-22T23:39:00.325" v="34" actId="26606"/>
        <pc:sldMkLst>
          <pc:docMk/>
          <pc:sldMk cId="0" sldId="291"/>
        </pc:sldMkLst>
        <pc:spChg chg="mod">
          <ac:chgData name="Raul Sidnei" userId="1279d5d3ca440258" providerId="LiveId" clId="{3E50F5D6-F8C3-4FE1-BC5F-854EFACF04CC}" dt="2020-10-22T23:39:00.325" v="34" actId="26606"/>
          <ac:spMkLst>
            <pc:docMk/>
            <pc:sldMk cId="0" sldId="291"/>
            <ac:spMk id="2" creationId="{00000000-0000-0000-0000-000000000000}"/>
          </ac:spMkLst>
        </pc:spChg>
        <pc:spChg chg="mod ord">
          <ac:chgData name="Raul Sidnei" userId="1279d5d3ca440258" providerId="LiveId" clId="{3E50F5D6-F8C3-4FE1-BC5F-854EFACF04CC}" dt="2020-10-22T23:39:00.325" v="34" actId="26606"/>
          <ac:spMkLst>
            <pc:docMk/>
            <pc:sldMk cId="0" sldId="291"/>
            <ac:spMk id="6" creationId="{00000000-0000-0000-0000-000000000000}"/>
          </ac:spMkLst>
        </pc:spChg>
        <pc:spChg chg="add del">
          <ac:chgData name="Raul Sidnei" userId="1279d5d3ca440258" providerId="LiveId" clId="{3E50F5D6-F8C3-4FE1-BC5F-854EFACF04CC}" dt="2020-10-22T23:38:52.419" v="32" actId="26606"/>
          <ac:spMkLst>
            <pc:docMk/>
            <pc:sldMk cId="0" sldId="291"/>
            <ac:spMk id="72" creationId="{33CD251C-A887-4D2F-925B-FC097198538B}"/>
          </ac:spMkLst>
        </pc:spChg>
        <pc:spChg chg="add del">
          <ac:chgData name="Raul Sidnei" userId="1279d5d3ca440258" providerId="LiveId" clId="{3E50F5D6-F8C3-4FE1-BC5F-854EFACF04CC}" dt="2020-10-22T23:38:52.419" v="32" actId="26606"/>
          <ac:spMkLst>
            <pc:docMk/>
            <pc:sldMk cId="0" sldId="291"/>
            <ac:spMk id="74" creationId="{3B2069EE-A08E-44F0-B3F9-3CF8CC2DCAD5}"/>
          </ac:spMkLst>
        </pc:spChg>
        <pc:spChg chg="add del">
          <ac:chgData name="Raul Sidnei" userId="1279d5d3ca440258" providerId="LiveId" clId="{3E50F5D6-F8C3-4FE1-BC5F-854EFACF04CC}" dt="2020-10-22T23:39:00.325" v="34" actId="26606"/>
          <ac:spMkLst>
            <pc:docMk/>
            <pc:sldMk cId="0" sldId="291"/>
            <ac:spMk id="2053" creationId="{C95B82D5-A8BB-45BF-BED8-C7B206892100}"/>
          </ac:spMkLst>
        </pc:spChg>
        <pc:spChg chg="add del">
          <ac:chgData name="Raul Sidnei" userId="1279d5d3ca440258" providerId="LiveId" clId="{3E50F5D6-F8C3-4FE1-BC5F-854EFACF04CC}" dt="2020-10-22T23:39:00.325" v="34" actId="26606"/>
          <ac:spMkLst>
            <pc:docMk/>
            <pc:sldMk cId="0" sldId="291"/>
            <ac:spMk id="2054" creationId="{296C61EC-FBF4-4216-BE67-6C864D30A01C}"/>
          </ac:spMkLst>
        </pc:spChg>
        <pc:spChg chg="add del">
          <ac:chgData name="Raul Sidnei" userId="1279d5d3ca440258" providerId="LiveId" clId="{3E50F5D6-F8C3-4FE1-BC5F-854EFACF04CC}" dt="2020-10-22T23:39:00.325" v="34" actId="26606"/>
          <ac:spMkLst>
            <pc:docMk/>
            <pc:sldMk cId="0" sldId="291"/>
            <ac:spMk id="2055" creationId="{39D6C490-0229-4573-9696-B73E5B3A9C33}"/>
          </ac:spMkLst>
        </pc:spChg>
        <pc:grpChg chg="add del">
          <ac:chgData name="Raul Sidnei" userId="1279d5d3ca440258" providerId="LiveId" clId="{3E50F5D6-F8C3-4FE1-BC5F-854EFACF04CC}" dt="2020-10-22T23:38:52.419" v="32" actId="26606"/>
          <ac:grpSpMkLst>
            <pc:docMk/>
            <pc:sldMk cId="0" sldId="291"/>
            <ac:grpSpMk id="76" creationId="{9C6E8597-0CCE-4A8A-9326-AA52691A1C81}"/>
          </ac:grpSpMkLst>
        </pc:grpChg>
        <pc:picChg chg="mod">
          <ac:chgData name="Raul Sidnei" userId="1279d5d3ca440258" providerId="LiveId" clId="{3E50F5D6-F8C3-4FE1-BC5F-854EFACF04CC}" dt="2020-10-22T23:39:00.325" v="34" actId="26606"/>
          <ac:picMkLst>
            <pc:docMk/>
            <pc:sldMk cId="0" sldId="291"/>
            <ac:picMk id="2050" creationId="{00000000-0000-0000-0000-000000000000}"/>
          </ac:picMkLst>
        </pc:picChg>
        <pc:picChg chg="mod ord">
          <ac:chgData name="Raul Sidnei" userId="1279d5d3ca440258" providerId="LiveId" clId="{3E50F5D6-F8C3-4FE1-BC5F-854EFACF04CC}" dt="2020-10-22T23:39:00.325" v="34" actId="26606"/>
          <ac:picMkLst>
            <pc:docMk/>
            <pc:sldMk cId="0" sldId="291"/>
            <ac:picMk id="2051" creationId="{00000000-0000-0000-0000-000000000000}"/>
          </ac:picMkLst>
        </pc:picChg>
      </pc:sldChg>
      <pc:sldChg chg="modSp mod">
        <pc:chgData name="Raul Sidnei" userId="1279d5d3ca440258" providerId="LiveId" clId="{3E50F5D6-F8C3-4FE1-BC5F-854EFACF04CC}" dt="2020-10-22T23:39:17.483" v="35" actId="20577"/>
        <pc:sldMkLst>
          <pc:docMk/>
          <pc:sldMk cId="0" sldId="293"/>
        </pc:sldMkLst>
        <pc:spChg chg="mod">
          <ac:chgData name="Raul Sidnei" userId="1279d5d3ca440258" providerId="LiveId" clId="{3E50F5D6-F8C3-4FE1-BC5F-854EFACF04CC}" dt="2020-10-22T23:39:17.483" v="35" actId="20577"/>
          <ac:spMkLst>
            <pc:docMk/>
            <pc:sldMk cId="0" sldId="293"/>
            <ac:spMk id="2" creationId="{00000000-0000-0000-0000-000000000000}"/>
          </ac:spMkLst>
        </pc:spChg>
      </pc:sldChg>
      <pc:sldChg chg="modSp mod">
        <pc:chgData name="Raul Sidnei" userId="1279d5d3ca440258" providerId="LiveId" clId="{3E50F5D6-F8C3-4FE1-BC5F-854EFACF04CC}" dt="2020-10-22T23:39:33.901" v="36" actId="20577"/>
        <pc:sldMkLst>
          <pc:docMk/>
          <pc:sldMk cId="0" sldId="294"/>
        </pc:sldMkLst>
        <pc:spChg chg="mod">
          <ac:chgData name="Raul Sidnei" userId="1279d5d3ca440258" providerId="LiveId" clId="{3E50F5D6-F8C3-4FE1-BC5F-854EFACF04CC}" dt="2020-10-22T23:39:33.901" v="36" actId="20577"/>
          <ac:spMkLst>
            <pc:docMk/>
            <pc:sldMk cId="0" sldId="294"/>
            <ac:spMk id="2" creationId="{00000000-0000-0000-0000-000000000000}"/>
          </ac:spMkLst>
        </pc:spChg>
      </pc:sldChg>
      <pc:sldChg chg="modSp mod">
        <pc:chgData name="Raul Sidnei" userId="1279d5d3ca440258" providerId="LiveId" clId="{3E50F5D6-F8C3-4FE1-BC5F-854EFACF04CC}" dt="2020-10-22T23:39:42.181" v="37" actId="20577"/>
        <pc:sldMkLst>
          <pc:docMk/>
          <pc:sldMk cId="0" sldId="295"/>
        </pc:sldMkLst>
        <pc:spChg chg="mod">
          <ac:chgData name="Raul Sidnei" userId="1279d5d3ca440258" providerId="LiveId" clId="{3E50F5D6-F8C3-4FE1-BC5F-854EFACF04CC}" dt="2020-10-22T23:39:42.181" v="37" actId="20577"/>
          <ac:spMkLst>
            <pc:docMk/>
            <pc:sldMk cId="0" sldId="295"/>
            <ac:spMk id="2" creationId="{00000000-0000-0000-0000-000000000000}"/>
          </ac:spMkLst>
        </pc:spChg>
      </pc:sldChg>
      <pc:sldChg chg="modSp mod">
        <pc:chgData name="Raul Sidnei" userId="1279d5d3ca440258" providerId="LiveId" clId="{3E50F5D6-F8C3-4FE1-BC5F-854EFACF04CC}" dt="2020-10-22T23:39:52.238" v="38" actId="20577"/>
        <pc:sldMkLst>
          <pc:docMk/>
          <pc:sldMk cId="0" sldId="296"/>
        </pc:sldMkLst>
        <pc:spChg chg="mod">
          <ac:chgData name="Raul Sidnei" userId="1279d5d3ca440258" providerId="LiveId" clId="{3E50F5D6-F8C3-4FE1-BC5F-854EFACF04CC}" dt="2020-10-22T23:39:52.238" v="38" actId="20577"/>
          <ac:spMkLst>
            <pc:docMk/>
            <pc:sldMk cId="0" sldId="296"/>
            <ac:spMk id="2" creationId="{00000000-0000-0000-0000-000000000000}"/>
          </ac:spMkLst>
        </pc:spChg>
      </pc:sldChg>
      <pc:sldChg chg="modSp mod">
        <pc:chgData name="Raul Sidnei" userId="1279d5d3ca440258" providerId="LiveId" clId="{3E50F5D6-F8C3-4FE1-BC5F-854EFACF04CC}" dt="2020-10-22T23:40:11.549" v="39" actId="20577"/>
        <pc:sldMkLst>
          <pc:docMk/>
          <pc:sldMk cId="0" sldId="297"/>
        </pc:sldMkLst>
        <pc:spChg chg="mod">
          <ac:chgData name="Raul Sidnei" userId="1279d5d3ca440258" providerId="LiveId" clId="{3E50F5D6-F8C3-4FE1-BC5F-854EFACF04CC}" dt="2020-10-22T23:40:11.549" v="39" actId="20577"/>
          <ac:spMkLst>
            <pc:docMk/>
            <pc:sldMk cId="0" sldId="297"/>
            <ac:spMk id="2" creationId="{00000000-0000-0000-0000-000000000000}"/>
          </ac:spMkLst>
        </pc:spChg>
      </pc:sldChg>
      <pc:sldChg chg="addSp delSp modSp mod setBg">
        <pc:chgData name="Raul Sidnei" userId="1279d5d3ca440258" providerId="LiveId" clId="{3E50F5D6-F8C3-4FE1-BC5F-854EFACF04CC}" dt="2020-10-22T23:40:34.257" v="40" actId="26606"/>
        <pc:sldMkLst>
          <pc:docMk/>
          <pc:sldMk cId="0" sldId="298"/>
        </pc:sldMkLst>
        <pc:spChg chg="mod">
          <ac:chgData name="Raul Sidnei" userId="1279d5d3ca440258" providerId="LiveId" clId="{3E50F5D6-F8C3-4FE1-BC5F-854EFACF04CC}" dt="2020-10-22T23:40:34.257" v="40" actId="26606"/>
          <ac:spMkLst>
            <pc:docMk/>
            <pc:sldMk cId="0" sldId="298"/>
            <ac:spMk id="2" creationId="{00000000-0000-0000-0000-000000000000}"/>
          </ac:spMkLst>
        </pc:spChg>
        <pc:spChg chg="del">
          <ac:chgData name="Raul Sidnei" userId="1279d5d3ca440258" providerId="LiveId" clId="{3E50F5D6-F8C3-4FE1-BC5F-854EFACF04CC}" dt="2020-10-22T23:40:34.257" v="40" actId="26606"/>
          <ac:spMkLst>
            <pc:docMk/>
            <pc:sldMk cId="0" sldId="298"/>
            <ac:spMk id="3" creationId="{00000000-0000-0000-0000-000000000000}"/>
          </ac:spMkLst>
        </pc:spChg>
        <pc:spChg chg="add">
          <ac:chgData name="Raul Sidnei" userId="1279d5d3ca440258" providerId="LiveId" clId="{3E50F5D6-F8C3-4FE1-BC5F-854EFACF04CC}" dt="2020-10-22T23:40:34.257" v="40" actId="26606"/>
          <ac:spMkLst>
            <pc:docMk/>
            <pc:sldMk cId="0" sldId="298"/>
            <ac:spMk id="9" creationId="{3A5B4632-C963-4296-86F0-79AA9EA5AE98}"/>
          </ac:spMkLst>
        </pc:spChg>
        <pc:graphicFrameChg chg="add">
          <ac:chgData name="Raul Sidnei" userId="1279d5d3ca440258" providerId="LiveId" clId="{3E50F5D6-F8C3-4FE1-BC5F-854EFACF04CC}" dt="2020-10-22T23:40:34.257" v="40" actId="26606"/>
          <ac:graphicFrameMkLst>
            <pc:docMk/>
            <pc:sldMk cId="0" sldId="298"/>
            <ac:graphicFrameMk id="5" creationId="{E14701DA-719A-47F3-907C-9C9CA21033C6}"/>
          </ac:graphicFrameMkLst>
        </pc:graphicFrameChg>
      </pc:sldChg>
      <pc:sldChg chg="modSp mod">
        <pc:chgData name="Raul Sidnei" userId="1279d5d3ca440258" providerId="LiveId" clId="{3E50F5D6-F8C3-4FE1-BC5F-854EFACF04CC}" dt="2020-10-22T23:42:20.259" v="50" actId="20577"/>
        <pc:sldMkLst>
          <pc:docMk/>
          <pc:sldMk cId="0" sldId="299"/>
        </pc:sldMkLst>
        <pc:spChg chg="mod">
          <ac:chgData name="Raul Sidnei" userId="1279d5d3ca440258" providerId="LiveId" clId="{3E50F5D6-F8C3-4FE1-BC5F-854EFACF04CC}" dt="2020-10-22T23:42:20.259" v="50" actId="20577"/>
          <ac:spMkLst>
            <pc:docMk/>
            <pc:sldMk cId="0" sldId="299"/>
            <ac:spMk id="2" creationId="{00000000-0000-0000-0000-000000000000}"/>
          </ac:spMkLst>
        </pc:spChg>
        <pc:spChg chg="mod">
          <ac:chgData name="Raul Sidnei" userId="1279d5d3ca440258" providerId="LiveId" clId="{3E50F5D6-F8C3-4FE1-BC5F-854EFACF04CC}" dt="2020-10-22T23:42:07.411" v="48" actId="14100"/>
          <ac:spMkLst>
            <pc:docMk/>
            <pc:sldMk cId="0" sldId="299"/>
            <ac:spMk id="3" creationId="{00000000-0000-0000-0000-000000000000}"/>
          </ac:spMkLst>
        </pc:spChg>
      </pc:sldChg>
      <pc:sldChg chg="addSp modSp mod setBg">
        <pc:chgData name="Raul Sidnei" userId="1279d5d3ca440258" providerId="LiveId" clId="{3E50F5D6-F8C3-4FE1-BC5F-854EFACF04CC}" dt="2020-10-22T23:40:43.719" v="41" actId="26606"/>
        <pc:sldMkLst>
          <pc:docMk/>
          <pc:sldMk cId="0" sldId="300"/>
        </pc:sldMkLst>
        <pc:spChg chg="mod">
          <ac:chgData name="Raul Sidnei" userId="1279d5d3ca440258" providerId="LiveId" clId="{3E50F5D6-F8C3-4FE1-BC5F-854EFACF04CC}" dt="2020-10-22T23:40:43.719" v="41" actId="26606"/>
          <ac:spMkLst>
            <pc:docMk/>
            <pc:sldMk cId="0" sldId="300"/>
            <ac:spMk id="2" creationId="{00000000-0000-0000-0000-000000000000}"/>
          </ac:spMkLst>
        </pc:spChg>
        <pc:spChg chg="mod">
          <ac:chgData name="Raul Sidnei" userId="1279d5d3ca440258" providerId="LiveId" clId="{3E50F5D6-F8C3-4FE1-BC5F-854EFACF04CC}" dt="2020-10-22T23:40:43.719" v="41" actId="26606"/>
          <ac:spMkLst>
            <pc:docMk/>
            <pc:sldMk cId="0" sldId="300"/>
            <ac:spMk id="3" creationId="{00000000-0000-0000-0000-000000000000}"/>
          </ac:spMkLst>
        </pc:spChg>
        <pc:spChg chg="add">
          <ac:chgData name="Raul Sidnei" userId="1279d5d3ca440258" providerId="LiveId" clId="{3E50F5D6-F8C3-4FE1-BC5F-854EFACF04CC}" dt="2020-10-22T23:40:43.719" v="41" actId="26606"/>
          <ac:spMkLst>
            <pc:docMk/>
            <pc:sldMk cId="0" sldId="300"/>
            <ac:spMk id="8" creationId="{3B854194-185D-494D-905C-7C7CB2E30F6E}"/>
          </ac:spMkLst>
        </pc:spChg>
        <pc:spChg chg="add">
          <ac:chgData name="Raul Sidnei" userId="1279d5d3ca440258" providerId="LiveId" clId="{3E50F5D6-F8C3-4FE1-BC5F-854EFACF04CC}" dt="2020-10-22T23:40:43.719" v="41" actId="26606"/>
          <ac:spMkLst>
            <pc:docMk/>
            <pc:sldMk cId="0" sldId="300"/>
            <ac:spMk id="10" creationId="{B4F5FA0D-0104-4987-8241-EFF7C85B88DE}"/>
          </ac:spMkLst>
        </pc:spChg>
        <pc:picChg chg="add">
          <ac:chgData name="Raul Sidnei" userId="1279d5d3ca440258" providerId="LiveId" clId="{3E50F5D6-F8C3-4FE1-BC5F-854EFACF04CC}" dt="2020-10-22T23:40:43.719" v="41" actId="26606"/>
          <ac:picMkLst>
            <pc:docMk/>
            <pc:sldMk cId="0" sldId="300"/>
            <ac:picMk id="12" creationId="{2897127E-6CEF-446C-BE87-93B7C46E49D1}"/>
          </ac:picMkLst>
        </pc:picChg>
      </pc:sldChg>
      <pc:sldChg chg="addSp delSp modSp mod">
        <pc:chgData name="Raul Sidnei" userId="1279d5d3ca440258" providerId="LiveId" clId="{3E50F5D6-F8C3-4FE1-BC5F-854EFACF04CC}" dt="2020-10-22T23:41:56.171" v="47" actId="1076"/>
        <pc:sldMkLst>
          <pc:docMk/>
          <pc:sldMk cId="0" sldId="301"/>
        </pc:sldMkLst>
        <pc:spChg chg="del">
          <ac:chgData name="Raul Sidnei" userId="1279d5d3ca440258" providerId="LiveId" clId="{3E50F5D6-F8C3-4FE1-BC5F-854EFACF04CC}" dt="2020-10-22T23:40:52.817" v="42" actId="478"/>
          <ac:spMkLst>
            <pc:docMk/>
            <pc:sldMk cId="0" sldId="301"/>
            <ac:spMk id="2" creationId="{00000000-0000-0000-0000-000000000000}"/>
          </ac:spMkLst>
        </pc:spChg>
        <pc:picChg chg="add mod">
          <ac:chgData name="Raul Sidnei" userId="1279d5d3ca440258" providerId="LiveId" clId="{3E50F5D6-F8C3-4FE1-BC5F-854EFACF04CC}" dt="2020-10-22T23:41:56.171" v="47" actId="1076"/>
          <ac:picMkLst>
            <pc:docMk/>
            <pc:sldMk cId="0" sldId="301"/>
            <ac:picMk id="4" creationId="{D340CE53-4B78-46AA-A803-FF0699E5F042}"/>
          </ac:picMkLst>
        </pc:picChg>
      </pc:sldChg>
      <pc:sldChg chg="modSp mod">
        <pc:chgData name="Raul Sidnei" userId="1279d5d3ca440258" providerId="LiveId" clId="{3E50F5D6-F8C3-4FE1-BC5F-854EFACF04CC}" dt="2020-10-22T23:42:16.119" v="49" actId="20577"/>
        <pc:sldMkLst>
          <pc:docMk/>
          <pc:sldMk cId="0" sldId="302"/>
        </pc:sldMkLst>
        <pc:spChg chg="mod">
          <ac:chgData name="Raul Sidnei" userId="1279d5d3ca440258" providerId="LiveId" clId="{3E50F5D6-F8C3-4FE1-BC5F-854EFACF04CC}" dt="2020-10-22T23:42:16.119" v="49" actId="20577"/>
          <ac:spMkLst>
            <pc:docMk/>
            <pc:sldMk cId="0" sldId="302"/>
            <ac:spMk id="2" creationId="{00000000-0000-0000-0000-000000000000}"/>
          </ac:spMkLst>
        </pc:spChg>
      </pc:sldChg>
      <pc:sldChg chg="modSp mod">
        <pc:chgData name="Raul Sidnei" userId="1279d5d3ca440258" providerId="LiveId" clId="{3E50F5D6-F8C3-4FE1-BC5F-854EFACF04CC}" dt="2020-10-22T23:43:03.853" v="52" actId="27636"/>
        <pc:sldMkLst>
          <pc:docMk/>
          <pc:sldMk cId="0" sldId="303"/>
        </pc:sldMkLst>
        <pc:spChg chg="mod">
          <ac:chgData name="Raul Sidnei" userId="1279d5d3ca440258" providerId="LiveId" clId="{3E50F5D6-F8C3-4FE1-BC5F-854EFACF04CC}" dt="2020-10-22T23:43:03.853" v="52" actId="27636"/>
          <ac:spMkLst>
            <pc:docMk/>
            <pc:sldMk cId="0" sldId="303"/>
            <ac:spMk id="2" creationId="{00000000-0000-0000-0000-000000000000}"/>
          </ac:spMkLst>
        </pc:spChg>
      </pc:sldChg>
      <pc:sldChg chg="addSp delSp modSp mod setBg">
        <pc:chgData name="Raul Sidnei" userId="1279d5d3ca440258" providerId="LiveId" clId="{3E50F5D6-F8C3-4FE1-BC5F-854EFACF04CC}" dt="2020-10-22T23:43:50.092" v="53" actId="26606"/>
        <pc:sldMkLst>
          <pc:docMk/>
          <pc:sldMk cId="0" sldId="304"/>
        </pc:sldMkLst>
        <pc:spChg chg="mod">
          <ac:chgData name="Raul Sidnei" userId="1279d5d3ca440258" providerId="LiveId" clId="{3E50F5D6-F8C3-4FE1-BC5F-854EFACF04CC}" dt="2020-10-22T23:43:50.092" v="53" actId="26606"/>
          <ac:spMkLst>
            <pc:docMk/>
            <pc:sldMk cId="0" sldId="304"/>
            <ac:spMk id="2" creationId="{00000000-0000-0000-0000-000000000000}"/>
          </ac:spMkLst>
        </pc:spChg>
        <pc:spChg chg="del">
          <ac:chgData name="Raul Sidnei" userId="1279d5d3ca440258" providerId="LiveId" clId="{3E50F5D6-F8C3-4FE1-BC5F-854EFACF04CC}" dt="2020-10-22T23:43:50.092" v="53" actId="26606"/>
          <ac:spMkLst>
            <pc:docMk/>
            <pc:sldMk cId="0" sldId="304"/>
            <ac:spMk id="3" creationId="{00000000-0000-0000-0000-000000000000}"/>
          </ac:spMkLst>
        </pc:spChg>
        <pc:spChg chg="add">
          <ac:chgData name="Raul Sidnei" userId="1279d5d3ca440258" providerId="LiveId" clId="{3E50F5D6-F8C3-4FE1-BC5F-854EFACF04CC}" dt="2020-10-22T23:43:50.092" v="53" actId="26606"/>
          <ac:spMkLst>
            <pc:docMk/>
            <pc:sldMk cId="0" sldId="304"/>
            <ac:spMk id="9" creationId="{C5278130-DFE0-457B-8698-88DF69019DDE}"/>
          </ac:spMkLst>
        </pc:spChg>
        <pc:spChg chg="add">
          <ac:chgData name="Raul Sidnei" userId="1279d5d3ca440258" providerId="LiveId" clId="{3E50F5D6-F8C3-4FE1-BC5F-854EFACF04CC}" dt="2020-10-22T23:43:50.092" v="53" actId="26606"/>
          <ac:spMkLst>
            <pc:docMk/>
            <pc:sldMk cId="0" sldId="304"/>
            <ac:spMk id="11" creationId="{2F99531B-1681-4D6E-BECB-18325B33A618}"/>
          </ac:spMkLst>
        </pc:spChg>
        <pc:spChg chg="add">
          <ac:chgData name="Raul Sidnei" userId="1279d5d3ca440258" providerId="LiveId" clId="{3E50F5D6-F8C3-4FE1-BC5F-854EFACF04CC}" dt="2020-10-22T23:43:50.092" v="53" actId="26606"/>
          <ac:spMkLst>
            <pc:docMk/>
            <pc:sldMk cId="0" sldId="304"/>
            <ac:spMk id="13" creationId="{20344094-430A-400B-804B-910E696A1A90}"/>
          </ac:spMkLst>
        </pc:spChg>
        <pc:spChg chg="add">
          <ac:chgData name="Raul Sidnei" userId="1279d5d3ca440258" providerId="LiveId" clId="{3E50F5D6-F8C3-4FE1-BC5F-854EFACF04CC}" dt="2020-10-22T23:43:50.092" v="53" actId="26606"/>
          <ac:spMkLst>
            <pc:docMk/>
            <pc:sldMk cId="0" sldId="304"/>
            <ac:spMk id="15" creationId="{453C67DF-7782-4E57-AB9B-F1B4811AD8FE}"/>
          </ac:spMkLst>
        </pc:spChg>
        <pc:graphicFrameChg chg="add">
          <ac:chgData name="Raul Sidnei" userId="1279d5d3ca440258" providerId="LiveId" clId="{3E50F5D6-F8C3-4FE1-BC5F-854EFACF04CC}" dt="2020-10-22T23:43:50.092" v="53" actId="26606"/>
          <ac:graphicFrameMkLst>
            <pc:docMk/>
            <pc:sldMk cId="0" sldId="304"/>
            <ac:graphicFrameMk id="5" creationId="{0FD4D4E6-48D6-441E-920F-7DA761F90A7C}"/>
          </ac:graphicFrameMkLst>
        </pc:graphicFrameChg>
        <pc:cxnChg chg="add">
          <ac:chgData name="Raul Sidnei" userId="1279d5d3ca440258" providerId="LiveId" clId="{3E50F5D6-F8C3-4FE1-BC5F-854EFACF04CC}" dt="2020-10-22T23:43:50.092" v="53" actId="26606"/>
          <ac:cxnSpMkLst>
            <pc:docMk/>
            <pc:sldMk cId="0" sldId="304"/>
            <ac:cxnSpMk id="17" creationId="{B03A5AE3-BD30-455C-842B-7626C8BEF097}"/>
          </ac:cxnSpMkLst>
        </pc:cxnChg>
        <pc:cxnChg chg="add">
          <ac:chgData name="Raul Sidnei" userId="1279d5d3ca440258" providerId="LiveId" clId="{3E50F5D6-F8C3-4FE1-BC5F-854EFACF04CC}" dt="2020-10-22T23:43:50.092" v="53" actId="26606"/>
          <ac:cxnSpMkLst>
            <pc:docMk/>
            <pc:sldMk cId="0" sldId="304"/>
            <ac:cxnSpMk id="19" creationId="{2DBECAA5-1F2D-470D-875C-8F2C2CA3E54B}"/>
          </ac:cxnSpMkLst>
        </pc:cxnChg>
      </pc:sldChg>
      <pc:sldChg chg="modSp mod">
        <pc:chgData name="Raul Sidnei" userId="1279d5d3ca440258" providerId="LiveId" clId="{3E50F5D6-F8C3-4FE1-BC5F-854EFACF04CC}" dt="2020-10-22T23:44:15.715" v="55" actId="1076"/>
        <pc:sldMkLst>
          <pc:docMk/>
          <pc:sldMk cId="0" sldId="305"/>
        </pc:sldMkLst>
        <pc:spChg chg="mod">
          <ac:chgData name="Raul Sidnei" userId="1279d5d3ca440258" providerId="LiveId" clId="{3E50F5D6-F8C3-4FE1-BC5F-854EFACF04CC}" dt="2020-10-22T23:43:57.269" v="54" actId="20577"/>
          <ac:spMkLst>
            <pc:docMk/>
            <pc:sldMk cId="0" sldId="305"/>
            <ac:spMk id="2" creationId="{00000000-0000-0000-0000-000000000000}"/>
          </ac:spMkLst>
        </pc:spChg>
        <pc:spChg chg="mod">
          <ac:chgData name="Raul Sidnei" userId="1279d5d3ca440258" providerId="LiveId" clId="{3E50F5D6-F8C3-4FE1-BC5F-854EFACF04CC}" dt="2020-10-22T23:44:15.715" v="55" actId="1076"/>
          <ac:spMkLst>
            <pc:docMk/>
            <pc:sldMk cId="0" sldId="305"/>
            <ac:spMk id="5" creationId="{00000000-0000-0000-0000-000000000000}"/>
          </ac:spMkLst>
        </pc:spChg>
      </pc:sldChg>
      <pc:sldChg chg="addSp delSp modSp mod setBg">
        <pc:chgData name="Raul Sidnei" userId="1279d5d3ca440258" providerId="LiveId" clId="{3E50F5D6-F8C3-4FE1-BC5F-854EFACF04CC}" dt="2020-10-22T23:45:35.784" v="58" actId="26606"/>
        <pc:sldMkLst>
          <pc:docMk/>
          <pc:sldMk cId="0" sldId="310"/>
        </pc:sldMkLst>
        <pc:spChg chg="mod">
          <ac:chgData name="Raul Sidnei" userId="1279d5d3ca440258" providerId="LiveId" clId="{3E50F5D6-F8C3-4FE1-BC5F-854EFACF04CC}" dt="2020-10-22T23:45:35.784" v="58" actId="26606"/>
          <ac:spMkLst>
            <pc:docMk/>
            <pc:sldMk cId="0" sldId="310"/>
            <ac:spMk id="2" creationId="{00000000-0000-0000-0000-000000000000}"/>
          </ac:spMkLst>
        </pc:spChg>
        <pc:spChg chg="del">
          <ac:chgData name="Raul Sidnei" userId="1279d5d3ca440258" providerId="LiveId" clId="{3E50F5D6-F8C3-4FE1-BC5F-854EFACF04CC}" dt="2020-10-22T23:45:35.784" v="58" actId="26606"/>
          <ac:spMkLst>
            <pc:docMk/>
            <pc:sldMk cId="0" sldId="310"/>
            <ac:spMk id="3" creationId="{00000000-0000-0000-0000-000000000000}"/>
          </ac:spMkLst>
        </pc:spChg>
        <pc:spChg chg="add">
          <ac:chgData name="Raul Sidnei" userId="1279d5d3ca440258" providerId="LiveId" clId="{3E50F5D6-F8C3-4FE1-BC5F-854EFACF04CC}" dt="2020-10-22T23:45:35.784" v="58" actId="26606"/>
          <ac:spMkLst>
            <pc:docMk/>
            <pc:sldMk cId="0" sldId="310"/>
            <ac:spMk id="9" creationId="{44AD29B6-BF3B-4407-9E75-52DF8E3B29F1}"/>
          </ac:spMkLst>
        </pc:spChg>
        <pc:spChg chg="add">
          <ac:chgData name="Raul Sidnei" userId="1279d5d3ca440258" providerId="LiveId" clId="{3E50F5D6-F8C3-4FE1-BC5F-854EFACF04CC}" dt="2020-10-22T23:45:35.784" v="58" actId="26606"/>
          <ac:spMkLst>
            <pc:docMk/>
            <pc:sldMk cId="0" sldId="310"/>
            <ac:spMk id="11" creationId="{55F8BA08-3E38-4B70-B93A-74F08E092206}"/>
          </ac:spMkLst>
        </pc:spChg>
        <pc:spChg chg="add">
          <ac:chgData name="Raul Sidnei" userId="1279d5d3ca440258" providerId="LiveId" clId="{3E50F5D6-F8C3-4FE1-BC5F-854EFACF04CC}" dt="2020-10-22T23:45:35.784" v="58" actId="26606"/>
          <ac:spMkLst>
            <pc:docMk/>
            <pc:sldMk cId="0" sldId="310"/>
            <ac:spMk id="13" creationId="{357F1B33-79AB-4A71-8CEC-4546D709B8C8}"/>
          </ac:spMkLst>
        </pc:spChg>
        <pc:graphicFrameChg chg="add">
          <ac:chgData name="Raul Sidnei" userId="1279d5d3ca440258" providerId="LiveId" clId="{3E50F5D6-F8C3-4FE1-BC5F-854EFACF04CC}" dt="2020-10-22T23:45:35.784" v="58" actId="26606"/>
          <ac:graphicFrameMkLst>
            <pc:docMk/>
            <pc:sldMk cId="0" sldId="310"/>
            <ac:graphicFrameMk id="5" creationId="{7B10BD42-1662-469C-8081-AFD76CA23F54}"/>
          </ac:graphicFrameMkLst>
        </pc:graphicFrameChg>
      </pc:sldChg>
      <pc:sldChg chg="addSp delSp modSp mod setBg">
        <pc:chgData name="Raul Sidnei" userId="1279d5d3ca440258" providerId="LiveId" clId="{3E50F5D6-F8C3-4FE1-BC5F-854EFACF04CC}" dt="2020-10-22T23:46:31.011" v="66" actId="26606"/>
        <pc:sldMkLst>
          <pc:docMk/>
          <pc:sldMk cId="0" sldId="317"/>
        </pc:sldMkLst>
        <pc:spChg chg="mod">
          <ac:chgData name="Raul Sidnei" userId="1279d5d3ca440258" providerId="LiveId" clId="{3E50F5D6-F8C3-4FE1-BC5F-854EFACF04CC}" dt="2020-10-22T23:46:31.011" v="66" actId="26606"/>
          <ac:spMkLst>
            <pc:docMk/>
            <pc:sldMk cId="0" sldId="317"/>
            <ac:spMk id="2" creationId="{00000000-0000-0000-0000-000000000000}"/>
          </ac:spMkLst>
        </pc:spChg>
        <pc:spChg chg="add del">
          <ac:chgData name="Raul Sidnei" userId="1279d5d3ca440258" providerId="LiveId" clId="{3E50F5D6-F8C3-4FE1-BC5F-854EFACF04CC}" dt="2020-10-22T23:46:31.011" v="66" actId="26606"/>
          <ac:spMkLst>
            <pc:docMk/>
            <pc:sldMk cId="0" sldId="317"/>
            <ac:spMk id="3" creationId="{00000000-0000-0000-0000-000000000000}"/>
          </ac:spMkLst>
        </pc:spChg>
        <pc:spChg chg="add del">
          <ac:chgData name="Raul Sidnei" userId="1279d5d3ca440258" providerId="LiveId" clId="{3E50F5D6-F8C3-4FE1-BC5F-854EFACF04CC}" dt="2020-10-22T23:46:23.397" v="61" actId="26606"/>
          <ac:spMkLst>
            <pc:docMk/>
            <pc:sldMk cId="0" sldId="317"/>
            <ac:spMk id="9" creationId="{44AD29B6-BF3B-4407-9E75-52DF8E3B29F1}"/>
          </ac:spMkLst>
        </pc:spChg>
        <pc:spChg chg="add del">
          <ac:chgData name="Raul Sidnei" userId="1279d5d3ca440258" providerId="LiveId" clId="{3E50F5D6-F8C3-4FE1-BC5F-854EFACF04CC}" dt="2020-10-22T23:46:23.397" v="61" actId="26606"/>
          <ac:spMkLst>
            <pc:docMk/>
            <pc:sldMk cId="0" sldId="317"/>
            <ac:spMk id="11" creationId="{55F8BA08-3E38-4B70-B93A-74F08E092206}"/>
          </ac:spMkLst>
        </pc:spChg>
        <pc:spChg chg="add del">
          <ac:chgData name="Raul Sidnei" userId="1279d5d3ca440258" providerId="LiveId" clId="{3E50F5D6-F8C3-4FE1-BC5F-854EFACF04CC}" dt="2020-10-22T23:46:23.397" v="61" actId="26606"/>
          <ac:spMkLst>
            <pc:docMk/>
            <pc:sldMk cId="0" sldId="317"/>
            <ac:spMk id="13" creationId="{357F1B33-79AB-4A71-8CEC-4546D709B8C8}"/>
          </ac:spMkLst>
        </pc:spChg>
        <pc:spChg chg="add del">
          <ac:chgData name="Raul Sidnei" userId="1279d5d3ca440258" providerId="LiveId" clId="{3E50F5D6-F8C3-4FE1-BC5F-854EFACF04CC}" dt="2020-10-22T23:46:27.412" v="63" actId="26606"/>
          <ac:spMkLst>
            <pc:docMk/>
            <pc:sldMk cId="0" sldId="317"/>
            <ac:spMk id="15" creationId="{453C67DF-7782-4E57-AB9B-F1B4811AD8FE}"/>
          </ac:spMkLst>
        </pc:spChg>
        <pc:spChg chg="add del">
          <ac:chgData name="Raul Sidnei" userId="1279d5d3ca440258" providerId="LiveId" clId="{3E50F5D6-F8C3-4FE1-BC5F-854EFACF04CC}" dt="2020-10-22T23:46:27.412" v="63" actId="26606"/>
          <ac:spMkLst>
            <pc:docMk/>
            <pc:sldMk cId="0" sldId="317"/>
            <ac:spMk id="16" creationId="{C5278130-DFE0-457B-8698-88DF69019DDE}"/>
          </ac:spMkLst>
        </pc:spChg>
        <pc:spChg chg="add del">
          <ac:chgData name="Raul Sidnei" userId="1279d5d3ca440258" providerId="LiveId" clId="{3E50F5D6-F8C3-4FE1-BC5F-854EFACF04CC}" dt="2020-10-22T23:46:27.412" v="63" actId="26606"/>
          <ac:spMkLst>
            <pc:docMk/>
            <pc:sldMk cId="0" sldId="317"/>
            <ac:spMk id="18" creationId="{2F99531B-1681-4D6E-BECB-18325B33A618}"/>
          </ac:spMkLst>
        </pc:spChg>
        <pc:spChg chg="add del">
          <ac:chgData name="Raul Sidnei" userId="1279d5d3ca440258" providerId="LiveId" clId="{3E50F5D6-F8C3-4FE1-BC5F-854EFACF04CC}" dt="2020-10-22T23:46:27.412" v="63" actId="26606"/>
          <ac:spMkLst>
            <pc:docMk/>
            <pc:sldMk cId="0" sldId="317"/>
            <ac:spMk id="20" creationId="{20344094-430A-400B-804B-910E696A1A90}"/>
          </ac:spMkLst>
        </pc:spChg>
        <pc:spChg chg="add del">
          <ac:chgData name="Raul Sidnei" userId="1279d5d3ca440258" providerId="LiveId" clId="{3E50F5D6-F8C3-4FE1-BC5F-854EFACF04CC}" dt="2020-10-22T23:46:30.992" v="65" actId="26606"/>
          <ac:spMkLst>
            <pc:docMk/>
            <pc:sldMk cId="0" sldId="317"/>
            <ac:spMk id="23" creationId="{44AD29B6-BF3B-4407-9E75-52DF8E3B29F1}"/>
          </ac:spMkLst>
        </pc:spChg>
        <pc:spChg chg="add del">
          <ac:chgData name="Raul Sidnei" userId="1279d5d3ca440258" providerId="LiveId" clId="{3E50F5D6-F8C3-4FE1-BC5F-854EFACF04CC}" dt="2020-10-22T23:46:30.992" v="65" actId="26606"/>
          <ac:spMkLst>
            <pc:docMk/>
            <pc:sldMk cId="0" sldId="317"/>
            <ac:spMk id="24" creationId="{55F8BA08-3E38-4B70-B93A-74F08E092206}"/>
          </ac:spMkLst>
        </pc:spChg>
        <pc:spChg chg="add del">
          <ac:chgData name="Raul Sidnei" userId="1279d5d3ca440258" providerId="LiveId" clId="{3E50F5D6-F8C3-4FE1-BC5F-854EFACF04CC}" dt="2020-10-22T23:46:30.992" v="65" actId="26606"/>
          <ac:spMkLst>
            <pc:docMk/>
            <pc:sldMk cId="0" sldId="317"/>
            <ac:spMk id="25" creationId="{357F1B33-79AB-4A71-8CEC-4546D709B8C8}"/>
          </ac:spMkLst>
        </pc:spChg>
        <pc:spChg chg="add">
          <ac:chgData name="Raul Sidnei" userId="1279d5d3ca440258" providerId="LiveId" clId="{3E50F5D6-F8C3-4FE1-BC5F-854EFACF04CC}" dt="2020-10-22T23:46:31.011" v="66" actId="26606"/>
          <ac:spMkLst>
            <pc:docMk/>
            <pc:sldMk cId="0" sldId="317"/>
            <ac:spMk id="28" creationId="{C5278130-DFE0-457B-8698-88DF69019DDE}"/>
          </ac:spMkLst>
        </pc:spChg>
        <pc:spChg chg="add">
          <ac:chgData name="Raul Sidnei" userId="1279d5d3ca440258" providerId="LiveId" clId="{3E50F5D6-F8C3-4FE1-BC5F-854EFACF04CC}" dt="2020-10-22T23:46:31.011" v="66" actId="26606"/>
          <ac:spMkLst>
            <pc:docMk/>
            <pc:sldMk cId="0" sldId="317"/>
            <ac:spMk id="29" creationId="{2F99531B-1681-4D6E-BECB-18325B33A618}"/>
          </ac:spMkLst>
        </pc:spChg>
        <pc:spChg chg="add">
          <ac:chgData name="Raul Sidnei" userId="1279d5d3ca440258" providerId="LiveId" clId="{3E50F5D6-F8C3-4FE1-BC5F-854EFACF04CC}" dt="2020-10-22T23:46:31.011" v="66" actId="26606"/>
          <ac:spMkLst>
            <pc:docMk/>
            <pc:sldMk cId="0" sldId="317"/>
            <ac:spMk id="30" creationId="{20344094-430A-400B-804B-910E696A1A90}"/>
          </ac:spMkLst>
        </pc:spChg>
        <pc:spChg chg="add">
          <ac:chgData name="Raul Sidnei" userId="1279d5d3ca440258" providerId="LiveId" clId="{3E50F5D6-F8C3-4FE1-BC5F-854EFACF04CC}" dt="2020-10-22T23:46:31.011" v="66" actId="26606"/>
          <ac:spMkLst>
            <pc:docMk/>
            <pc:sldMk cId="0" sldId="317"/>
            <ac:spMk id="31" creationId="{453C67DF-7782-4E57-AB9B-F1B4811AD8FE}"/>
          </ac:spMkLst>
        </pc:spChg>
        <pc:graphicFrameChg chg="add del">
          <ac:chgData name="Raul Sidnei" userId="1279d5d3ca440258" providerId="LiveId" clId="{3E50F5D6-F8C3-4FE1-BC5F-854EFACF04CC}" dt="2020-10-22T23:46:23.397" v="61" actId="26606"/>
          <ac:graphicFrameMkLst>
            <pc:docMk/>
            <pc:sldMk cId="0" sldId="317"/>
            <ac:graphicFrameMk id="5" creationId="{F7AD7527-726B-482D-B33E-65A8FE645863}"/>
          </ac:graphicFrameMkLst>
        </pc:graphicFrameChg>
        <pc:graphicFrameChg chg="add del">
          <ac:chgData name="Raul Sidnei" userId="1279d5d3ca440258" providerId="LiveId" clId="{3E50F5D6-F8C3-4FE1-BC5F-854EFACF04CC}" dt="2020-10-22T23:46:27.412" v="63" actId="26606"/>
          <ac:graphicFrameMkLst>
            <pc:docMk/>
            <pc:sldMk cId="0" sldId="317"/>
            <ac:graphicFrameMk id="21" creationId="{3343673D-4341-488C-A8EF-BCB8E373471C}"/>
          </ac:graphicFrameMkLst>
        </pc:graphicFrameChg>
        <pc:graphicFrameChg chg="add del">
          <ac:chgData name="Raul Sidnei" userId="1279d5d3ca440258" providerId="LiveId" clId="{3E50F5D6-F8C3-4FE1-BC5F-854EFACF04CC}" dt="2020-10-22T23:46:30.992" v="65" actId="26606"/>
          <ac:graphicFrameMkLst>
            <pc:docMk/>
            <pc:sldMk cId="0" sldId="317"/>
            <ac:graphicFrameMk id="26" creationId="{D12EFC3A-570E-438C-A5B2-1DDDBC267A29}"/>
          </ac:graphicFrameMkLst>
        </pc:graphicFrameChg>
        <pc:graphicFrameChg chg="add">
          <ac:chgData name="Raul Sidnei" userId="1279d5d3ca440258" providerId="LiveId" clId="{3E50F5D6-F8C3-4FE1-BC5F-854EFACF04CC}" dt="2020-10-22T23:46:31.011" v="66" actId="26606"/>
          <ac:graphicFrameMkLst>
            <pc:docMk/>
            <pc:sldMk cId="0" sldId="317"/>
            <ac:graphicFrameMk id="34" creationId="{A6AA803B-25FA-428B-9304-5B4D30139ABF}"/>
          </ac:graphicFrameMkLst>
        </pc:graphicFrameChg>
        <pc:cxnChg chg="add del">
          <ac:chgData name="Raul Sidnei" userId="1279d5d3ca440258" providerId="LiveId" clId="{3E50F5D6-F8C3-4FE1-BC5F-854EFACF04CC}" dt="2020-10-22T23:46:27.412" v="63" actId="26606"/>
          <ac:cxnSpMkLst>
            <pc:docMk/>
            <pc:sldMk cId="0" sldId="317"/>
            <ac:cxnSpMk id="17" creationId="{B03A5AE3-BD30-455C-842B-7626C8BEF097}"/>
          </ac:cxnSpMkLst>
        </pc:cxnChg>
        <pc:cxnChg chg="add del">
          <ac:chgData name="Raul Sidnei" userId="1279d5d3ca440258" providerId="LiveId" clId="{3E50F5D6-F8C3-4FE1-BC5F-854EFACF04CC}" dt="2020-10-22T23:46:27.412" v="63" actId="26606"/>
          <ac:cxnSpMkLst>
            <pc:docMk/>
            <pc:sldMk cId="0" sldId="317"/>
            <ac:cxnSpMk id="19" creationId="{2DBECAA5-1F2D-470D-875C-8F2C2CA3E54B}"/>
          </ac:cxnSpMkLst>
        </pc:cxnChg>
        <pc:cxnChg chg="add">
          <ac:chgData name="Raul Sidnei" userId="1279d5d3ca440258" providerId="LiveId" clId="{3E50F5D6-F8C3-4FE1-BC5F-854EFACF04CC}" dt="2020-10-22T23:46:31.011" v="66" actId="26606"/>
          <ac:cxnSpMkLst>
            <pc:docMk/>
            <pc:sldMk cId="0" sldId="317"/>
            <ac:cxnSpMk id="32" creationId="{B03A5AE3-BD30-455C-842B-7626C8BEF097}"/>
          </ac:cxnSpMkLst>
        </pc:cxnChg>
        <pc:cxnChg chg="add">
          <ac:chgData name="Raul Sidnei" userId="1279d5d3ca440258" providerId="LiveId" clId="{3E50F5D6-F8C3-4FE1-BC5F-854EFACF04CC}" dt="2020-10-22T23:46:31.011" v="66" actId="26606"/>
          <ac:cxnSpMkLst>
            <pc:docMk/>
            <pc:sldMk cId="0" sldId="317"/>
            <ac:cxnSpMk id="33" creationId="{2DBECAA5-1F2D-470D-875C-8F2C2CA3E54B}"/>
          </ac:cxnSpMkLst>
        </pc:cxnChg>
      </pc:sldChg>
      <pc:sldChg chg="modSp mod">
        <pc:chgData name="Raul Sidnei" userId="1279d5d3ca440258" providerId="LiveId" clId="{3E50F5D6-F8C3-4FE1-BC5F-854EFACF04CC}" dt="2020-10-22T23:46:41.322" v="67" actId="20577"/>
        <pc:sldMkLst>
          <pc:docMk/>
          <pc:sldMk cId="0" sldId="318"/>
        </pc:sldMkLst>
        <pc:spChg chg="mod">
          <ac:chgData name="Raul Sidnei" userId="1279d5d3ca440258" providerId="LiveId" clId="{3E50F5D6-F8C3-4FE1-BC5F-854EFACF04CC}" dt="2020-10-22T23:46:41.322" v="67" actId="20577"/>
          <ac:spMkLst>
            <pc:docMk/>
            <pc:sldMk cId="0" sldId="318"/>
            <ac:spMk id="2" creationId="{00000000-0000-0000-0000-000000000000}"/>
          </ac:spMkLst>
        </pc:spChg>
      </pc:sldChg>
      <pc:sldChg chg="modSp mod">
        <pc:chgData name="Raul Sidnei" userId="1279d5d3ca440258" providerId="LiveId" clId="{3E50F5D6-F8C3-4FE1-BC5F-854EFACF04CC}" dt="2020-10-22T23:46:46.093" v="69" actId="27636"/>
        <pc:sldMkLst>
          <pc:docMk/>
          <pc:sldMk cId="0" sldId="319"/>
        </pc:sldMkLst>
        <pc:spChg chg="mod">
          <ac:chgData name="Raul Sidnei" userId="1279d5d3ca440258" providerId="LiveId" clId="{3E50F5D6-F8C3-4FE1-BC5F-854EFACF04CC}" dt="2020-10-22T23:46:46.093" v="69" actId="27636"/>
          <ac:spMkLst>
            <pc:docMk/>
            <pc:sldMk cId="0" sldId="319"/>
            <ac:spMk id="2" creationId="{00000000-0000-0000-0000-000000000000}"/>
          </ac:spMkLst>
        </pc:spChg>
      </pc:sldChg>
      <pc:sldChg chg="modSp mod">
        <pc:chgData name="Raul Sidnei" userId="1279d5d3ca440258" providerId="LiveId" clId="{3E50F5D6-F8C3-4FE1-BC5F-854EFACF04CC}" dt="2020-10-22T23:47:05.680" v="71" actId="1076"/>
        <pc:sldMkLst>
          <pc:docMk/>
          <pc:sldMk cId="0" sldId="322"/>
        </pc:sldMkLst>
        <pc:picChg chg="mod">
          <ac:chgData name="Raul Sidnei" userId="1279d5d3ca440258" providerId="LiveId" clId="{3E50F5D6-F8C3-4FE1-BC5F-854EFACF04CC}" dt="2020-10-22T23:47:05.680" v="71" actId="1076"/>
          <ac:picMkLst>
            <pc:docMk/>
            <pc:sldMk cId="0" sldId="322"/>
            <ac:picMk id="77827" creationId="{00000000-0000-0000-0000-000000000000}"/>
          </ac:picMkLst>
        </pc:picChg>
      </pc:sldChg>
      <pc:sldChg chg="addSp modSp mod setBg">
        <pc:chgData name="Raul Sidnei" userId="1279d5d3ca440258" providerId="LiveId" clId="{3E50F5D6-F8C3-4FE1-BC5F-854EFACF04CC}" dt="2020-10-22T23:47:26.005" v="75" actId="403"/>
        <pc:sldMkLst>
          <pc:docMk/>
          <pc:sldMk cId="0" sldId="323"/>
        </pc:sldMkLst>
        <pc:spChg chg="mod">
          <ac:chgData name="Raul Sidnei" userId="1279d5d3ca440258" providerId="LiveId" clId="{3E50F5D6-F8C3-4FE1-BC5F-854EFACF04CC}" dt="2020-10-22T23:47:18.484" v="73" actId="26606"/>
          <ac:spMkLst>
            <pc:docMk/>
            <pc:sldMk cId="0" sldId="323"/>
            <ac:spMk id="2" creationId="{00000000-0000-0000-0000-000000000000}"/>
          </ac:spMkLst>
        </pc:spChg>
        <pc:spChg chg="mod">
          <ac:chgData name="Raul Sidnei" userId="1279d5d3ca440258" providerId="LiveId" clId="{3E50F5D6-F8C3-4FE1-BC5F-854EFACF04CC}" dt="2020-10-22T23:47:26.005" v="75" actId="403"/>
          <ac:spMkLst>
            <pc:docMk/>
            <pc:sldMk cId="0" sldId="323"/>
            <ac:spMk id="3" creationId="{00000000-0000-0000-0000-000000000000}"/>
          </ac:spMkLst>
        </pc:spChg>
        <pc:spChg chg="add">
          <ac:chgData name="Raul Sidnei" userId="1279d5d3ca440258" providerId="LiveId" clId="{3E50F5D6-F8C3-4FE1-BC5F-854EFACF04CC}" dt="2020-10-22T23:47:18.484" v="73" actId="26606"/>
          <ac:spMkLst>
            <pc:docMk/>
            <pc:sldMk cId="0" sldId="323"/>
            <ac:spMk id="8" creationId="{18873D23-2DCF-4B31-A009-95721C06E8E1}"/>
          </ac:spMkLst>
        </pc:spChg>
        <pc:spChg chg="add">
          <ac:chgData name="Raul Sidnei" userId="1279d5d3ca440258" providerId="LiveId" clId="{3E50F5D6-F8C3-4FE1-BC5F-854EFACF04CC}" dt="2020-10-22T23:47:18.484" v="73" actId="26606"/>
          <ac:spMkLst>
            <pc:docMk/>
            <pc:sldMk cId="0" sldId="323"/>
            <ac:spMk id="10" creationId="{C13EF075-D4EF-4929-ADBC-91B27DA19955}"/>
          </ac:spMkLst>
        </pc:spChg>
        <pc:grpChg chg="add">
          <ac:chgData name="Raul Sidnei" userId="1279d5d3ca440258" providerId="LiveId" clId="{3E50F5D6-F8C3-4FE1-BC5F-854EFACF04CC}" dt="2020-10-22T23:47:18.484" v="73" actId="26606"/>
          <ac:grpSpMkLst>
            <pc:docMk/>
            <pc:sldMk cId="0" sldId="323"/>
            <ac:grpSpMk id="12" creationId="{DAA26DFA-AAB2-4973-9C17-16D587C7B198}"/>
          </ac:grpSpMkLst>
        </pc:gr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099D31-077D-4302-9E03-84D985C1A12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9B7F904-02F1-4CFE-BF1F-2F3EB19DDBB2}">
      <dgm:prSet/>
      <dgm:spPr/>
      <dgm:t>
        <a:bodyPr/>
        <a:lstStyle/>
        <a:p>
          <a:r>
            <a:rPr lang="pt-BR"/>
            <a:t>Interno</a:t>
          </a:r>
          <a:endParaRPr lang="en-US"/>
        </a:p>
      </dgm:t>
    </dgm:pt>
    <dgm:pt modelId="{0F50C2EB-0836-4366-90CD-1A48E63474A0}" type="parTrans" cxnId="{7E088B34-47B3-4CDE-9D55-F6EBC0A5F38D}">
      <dgm:prSet/>
      <dgm:spPr/>
      <dgm:t>
        <a:bodyPr/>
        <a:lstStyle/>
        <a:p>
          <a:endParaRPr lang="en-US"/>
        </a:p>
      </dgm:t>
    </dgm:pt>
    <dgm:pt modelId="{458EC4FE-C54B-48AD-B610-B6E5ED1A6C63}" type="sibTrans" cxnId="{7E088B34-47B3-4CDE-9D55-F6EBC0A5F38D}">
      <dgm:prSet/>
      <dgm:spPr/>
      <dgm:t>
        <a:bodyPr/>
        <a:lstStyle/>
        <a:p>
          <a:endParaRPr lang="en-US"/>
        </a:p>
      </dgm:t>
    </dgm:pt>
    <dgm:pt modelId="{A6AC83AD-50DB-49DE-853B-4AA1D1638EB7}">
      <dgm:prSet/>
      <dgm:spPr/>
      <dgm:t>
        <a:bodyPr/>
        <a:lstStyle/>
        <a:p>
          <a:r>
            <a:rPr lang="pt-BR"/>
            <a:t>O qualificador é um atributo do objeto qualificado</a:t>
          </a:r>
          <a:endParaRPr lang="en-US"/>
        </a:p>
      </dgm:t>
    </dgm:pt>
    <dgm:pt modelId="{1B3B29D0-79BB-4D9C-817F-3AEDF1186705}" type="parTrans" cxnId="{014E5997-4943-4AFA-BC9A-E3555B2176B8}">
      <dgm:prSet/>
      <dgm:spPr/>
      <dgm:t>
        <a:bodyPr/>
        <a:lstStyle/>
        <a:p>
          <a:endParaRPr lang="en-US"/>
        </a:p>
      </dgm:t>
    </dgm:pt>
    <dgm:pt modelId="{45792F78-1D59-4DCB-BF6F-72DD12ED66B3}" type="sibTrans" cxnId="{014E5997-4943-4AFA-BC9A-E3555B2176B8}">
      <dgm:prSet/>
      <dgm:spPr/>
      <dgm:t>
        <a:bodyPr/>
        <a:lstStyle/>
        <a:p>
          <a:endParaRPr lang="en-US"/>
        </a:p>
      </dgm:t>
    </dgm:pt>
    <dgm:pt modelId="{AE03D6A5-E6AB-4974-8770-A56D259B742A}">
      <dgm:prSet/>
      <dgm:spPr/>
      <dgm:t>
        <a:bodyPr/>
        <a:lstStyle/>
        <a:p>
          <a:r>
            <a:rPr lang="pt-BR"/>
            <a:t>Neste caso o atributo deve ser </a:t>
          </a:r>
          <a:r>
            <a:rPr lang="pt-BR" i="1"/>
            <a:t>imutável</a:t>
          </a:r>
          <a:endParaRPr lang="en-US"/>
        </a:p>
      </dgm:t>
    </dgm:pt>
    <dgm:pt modelId="{A951D8EF-7047-4BEB-8B11-B5664C458833}" type="parTrans" cxnId="{B3EDAB4A-E4D0-4C90-B0E5-E3A614C5936D}">
      <dgm:prSet/>
      <dgm:spPr/>
      <dgm:t>
        <a:bodyPr/>
        <a:lstStyle/>
        <a:p>
          <a:endParaRPr lang="en-US"/>
        </a:p>
      </dgm:t>
    </dgm:pt>
    <dgm:pt modelId="{51AA5645-4B31-4B59-B4E9-E07D9CABB3C3}" type="sibTrans" cxnId="{B3EDAB4A-E4D0-4C90-B0E5-E3A614C5936D}">
      <dgm:prSet/>
      <dgm:spPr/>
      <dgm:t>
        <a:bodyPr/>
        <a:lstStyle/>
        <a:p>
          <a:endParaRPr lang="en-US"/>
        </a:p>
      </dgm:t>
    </dgm:pt>
    <dgm:pt modelId="{DEBD9E4A-002D-4A57-B7B1-CE227CAC51D9}">
      <dgm:prSet/>
      <dgm:spPr/>
      <dgm:t>
        <a:bodyPr/>
        <a:lstStyle/>
        <a:p>
          <a:r>
            <a:rPr lang="pt-BR"/>
            <a:t>Externo</a:t>
          </a:r>
          <a:endParaRPr lang="en-US"/>
        </a:p>
      </dgm:t>
    </dgm:pt>
    <dgm:pt modelId="{954B0B58-CB91-47B8-BACB-15517BE74C21}" type="parTrans" cxnId="{05F937F8-B7CC-4EEE-972D-015B4BB86AC1}">
      <dgm:prSet/>
      <dgm:spPr/>
      <dgm:t>
        <a:bodyPr/>
        <a:lstStyle/>
        <a:p>
          <a:endParaRPr lang="en-US"/>
        </a:p>
      </dgm:t>
    </dgm:pt>
    <dgm:pt modelId="{B67E0718-2B47-4E59-8EBA-97C0A8FC4F16}" type="sibTrans" cxnId="{05F937F8-B7CC-4EEE-972D-015B4BB86AC1}">
      <dgm:prSet/>
      <dgm:spPr/>
      <dgm:t>
        <a:bodyPr/>
        <a:lstStyle/>
        <a:p>
          <a:endParaRPr lang="en-US"/>
        </a:p>
      </dgm:t>
    </dgm:pt>
    <dgm:pt modelId="{2A8C4DE8-6C31-4806-9E6D-B06D1269511C}">
      <dgm:prSet/>
      <dgm:spPr/>
      <dgm:t>
        <a:bodyPr/>
        <a:lstStyle/>
        <a:p>
          <a:r>
            <a:rPr lang="pt-BR"/>
            <a:t>O qualificador não é atributo do objeto qualificado</a:t>
          </a:r>
          <a:endParaRPr lang="en-US"/>
        </a:p>
      </dgm:t>
    </dgm:pt>
    <dgm:pt modelId="{FBF436C2-53C6-4B0B-9FE1-2293A9DD0E16}" type="parTrans" cxnId="{86522773-5846-4E17-BDF7-F6BA1F0EB36F}">
      <dgm:prSet/>
      <dgm:spPr/>
      <dgm:t>
        <a:bodyPr/>
        <a:lstStyle/>
        <a:p>
          <a:endParaRPr lang="en-US"/>
        </a:p>
      </dgm:t>
    </dgm:pt>
    <dgm:pt modelId="{F01A9C96-EF8D-4234-B529-834CFB5101DF}" type="sibTrans" cxnId="{86522773-5846-4E17-BDF7-F6BA1F0EB36F}">
      <dgm:prSet/>
      <dgm:spPr/>
      <dgm:t>
        <a:bodyPr/>
        <a:lstStyle/>
        <a:p>
          <a:endParaRPr lang="en-US"/>
        </a:p>
      </dgm:t>
    </dgm:pt>
    <dgm:pt modelId="{6DFE1A2F-13B1-4EF0-9EBF-806CE5F5E39F}">
      <dgm:prSet/>
      <dgm:spPr/>
      <dgm:t>
        <a:bodyPr/>
        <a:lstStyle/>
        <a:p>
          <a:r>
            <a:rPr lang="pt-BR"/>
            <a:t>Derivado</a:t>
          </a:r>
          <a:endParaRPr lang="en-US"/>
        </a:p>
      </dgm:t>
    </dgm:pt>
    <dgm:pt modelId="{8D48920D-99B6-4279-A6EF-12FC40F9668C}" type="parTrans" cxnId="{F1C9B3C9-59E9-4C32-B66B-BC67E0389831}">
      <dgm:prSet/>
      <dgm:spPr/>
      <dgm:t>
        <a:bodyPr/>
        <a:lstStyle/>
        <a:p>
          <a:endParaRPr lang="en-US"/>
        </a:p>
      </dgm:t>
    </dgm:pt>
    <dgm:pt modelId="{EF56B555-58E9-4D9A-8F7A-850F8BAB3F1C}" type="sibTrans" cxnId="{F1C9B3C9-59E9-4C32-B66B-BC67E0389831}">
      <dgm:prSet/>
      <dgm:spPr/>
      <dgm:t>
        <a:bodyPr/>
        <a:lstStyle/>
        <a:p>
          <a:endParaRPr lang="en-US"/>
        </a:p>
      </dgm:t>
    </dgm:pt>
    <dgm:pt modelId="{C9680CFB-C496-4E0C-B087-ACDC9A2B08CF}">
      <dgm:prSet/>
      <dgm:spPr/>
      <dgm:t>
        <a:bodyPr/>
        <a:lstStyle/>
        <a:p>
          <a:r>
            <a:rPr lang="pt-BR"/>
            <a:t>O qualificador é um valor calculado para o objeto qualificado</a:t>
          </a:r>
          <a:endParaRPr lang="en-US"/>
        </a:p>
      </dgm:t>
    </dgm:pt>
    <dgm:pt modelId="{F1E204FD-ABBD-44C7-B3F5-C25E4EDA9301}" type="parTrans" cxnId="{E55CDEB7-FA7F-4615-A325-8602A1D68CF2}">
      <dgm:prSet/>
      <dgm:spPr/>
      <dgm:t>
        <a:bodyPr/>
        <a:lstStyle/>
        <a:p>
          <a:endParaRPr lang="en-US"/>
        </a:p>
      </dgm:t>
    </dgm:pt>
    <dgm:pt modelId="{7B36F545-FCD8-4564-AE01-A5402961154C}" type="sibTrans" cxnId="{E55CDEB7-FA7F-4615-A325-8602A1D68CF2}">
      <dgm:prSet/>
      <dgm:spPr/>
      <dgm:t>
        <a:bodyPr/>
        <a:lstStyle/>
        <a:p>
          <a:endParaRPr lang="en-US"/>
        </a:p>
      </dgm:t>
    </dgm:pt>
    <dgm:pt modelId="{9B469D9E-DCB1-426A-8B5F-20BFB50B9C82}">
      <dgm:prSet/>
      <dgm:spPr/>
      <dgm:t>
        <a:bodyPr/>
        <a:lstStyle/>
        <a:p>
          <a:r>
            <a:rPr lang="pt-BR"/>
            <a:t>Neste caso, todos os componentes do cálculo devem ser imutáveis</a:t>
          </a:r>
          <a:endParaRPr lang="en-US"/>
        </a:p>
      </dgm:t>
    </dgm:pt>
    <dgm:pt modelId="{1EA5A882-8B3D-4903-922B-CB211D48FF93}" type="parTrans" cxnId="{EB3259AB-E1AA-4857-BA8C-331D70BC32C1}">
      <dgm:prSet/>
      <dgm:spPr/>
      <dgm:t>
        <a:bodyPr/>
        <a:lstStyle/>
        <a:p>
          <a:endParaRPr lang="en-US"/>
        </a:p>
      </dgm:t>
    </dgm:pt>
    <dgm:pt modelId="{F24816DB-B56E-4D88-9C22-04FD8D0EFB48}" type="sibTrans" cxnId="{EB3259AB-E1AA-4857-BA8C-331D70BC32C1}">
      <dgm:prSet/>
      <dgm:spPr/>
      <dgm:t>
        <a:bodyPr/>
        <a:lstStyle/>
        <a:p>
          <a:endParaRPr lang="en-US"/>
        </a:p>
      </dgm:t>
    </dgm:pt>
    <dgm:pt modelId="{A848032B-0948-4F79-810B-55525106B5A1}" type="pres">
      <dgm:prSet presAssocID="{B7099D31-077D-4302-9E03-84D985C1A120}" presName="linear" presStyleCnt="0">
        <dgm:presLayoutVars>
          <dgm:dir/>
          <dgm:animLvl val="lvl"/>
          <dgm:resizeHandles val="exact"/>
        </dgm:presLayoutVars>
      </dgm:prSet>
      <dgm:spPr/>
    </dgm:pt>
    <dgm:pt modelId="{980F11B5-9C36-49B6-929C-FE13C14CF29C}" type="pres">
      <dgm:prSet presAssocID="{99B7F904-02F1-4CFE-BF1F-2F3EB19DDBB2}" presName="parentLin" presStyleCnt="0"/>
      <dgm:spPr/>
    </dgm:pt>
    <dgm:pt modelId="{28B4D69B-B72B-40D5-B5F9-DFAAC46AF27A}" type="pres">
      <dgm:prSet presAssocID="{99B7F904-02F1-4CFE-BF1F-2F3EB19DDBB2}" presName="parentLeftMargin" presStyleLbl="node1" presStyleIdx="0" presStyleCnt="3"/>
      <dgm:spPr/>
    </dgm:pt>
    <dgm:pt modelId="{2CA25BAD-2BFC-48B7-8953-EED1069F2FEC}" type="pres">
      <dgm:prSet presAssocID="{99B7F904-02F1-4CFE-BF1F-2F3EB19DDBB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206A1EB-CF86-4733-8026-5B2E5DD8B278}" type="pres">
      <dgm:prSet presAssocID="{99B7F904-02F1-4CFE-BF1F-2F3EB19DDBB2}" presName="negativeSpace" presStyleCnt="0"/>
      <dgm:spPr/>
    </dgm:pt>
    <dgm:pt modelId="{D171A4FA-3789-4C02-9896-3539C5AE078A}" type="pres">
      <dgm:prSet presAssocID="{99B7F904-02F1-4CFE-BF1F-2F3EB19DDBB2}" presName="childText" presStyleLbl="conFgAcc1" presStyleIdx="0" presStyleCnt="3">
        <dgm:presLayoutVars>
          <dgm:bulletEnabled val="1"/>
        </dgm:presLayoutVars>
      </dgm:prSet>
      <dgm:spPr/>
    </dgm:pt>
    <dgm:pt modelId="{5369D0E3-370D-42F8-9002-CA49C7D41C11}" type="pres">
      <dgm:prSet presAssocID="{458EC4FE-C54B-48AD-B610-B6E5ED1A6C63}" presName="spaceBetweenRectangles" presStyleCnt="0"/>
      <dgm:spPr/>
    </dgm:pt>
    <dgm:pt modelId="{24DD3154-452C-4620-BEFA-FCDC5545E013}" type="pres">
      <dgm:prSet presAssocID="{DEBD9E4A-002D-4A57-B7B1-CE227CAC51D9}" presName="parentLin" presStyleCnt="0"/>
      <dgm:spPr/>
    </dgm:pt>
    <dgm:pt modelId="{43E7EC4C-A176-4272-8570-966E4165B92D}" type="pres">
      <dgm:prSet presAssocID="{DEBD9E4A-002D-4A57-B7B1-CE227CAC51D9}" presName="parentLeftMargin" presStyleLbl="node1" presStyleIdx="0" presStyleCnt="3"/>
      <dgm:spPr/>
    </dgm:pt>
    <dgm:pt modelId="{AB768ECA-AD84-4463-B56E-E3BF4A830785}" type="pres">
      <dgm:prSet presAssocID="{DEBD9E4A-002D-4A57-B7B1-CE227CAC51D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79D7691-C4B9-488A-A556-2E5F5E979E8C}" type="pres">
      <dgm:prSet presAssocID="{DEBD9E4A-002D-4A57-B7B1-CE227CAC51D9}" presName="negativeSpace" presStyleCnt="0"/>
      <dgm:spPr/>
    </dgm:pt>
    <dgm:pt modelId="{F01EF371-1A17-4066-94B3-76F4FBBCAF2C}" type="pres">
      <dgm:prSet presAssocID="{DEBD9E4A-002D-4A57-B7B1-CE227CAC51D9}" presName="childText" presStyleLbl="conFgAcc1" presStyleIdx="1" presStyleCnt="3">
        <dgm:presLayoutVars>
          <dgm:bulletEnabled val="1"/>
        </dgm:presLayoutVars>
      </dgm:prSet>
      <dgm:spPr/>
    </dgm:pt>
    <dgm:pt modelId="{EA9643D4-6B7E-46EE-9998-69695E0BADE8}" type="pres">
      <dgm:prSet presAssocID="{B67E0718-2B47-4E59-8EBA-97C0A8FC4F16}" presName="spaceBetweenRectangles" presStyleCnt="0"/>
      <dgm:spPr/>
    </dgm:pt>
    <dgm:pt modelId="{35AE85B3-9609-43B8-B0BE-7B9AB3B7AE4C}" type="pres">
      <dgm:prSet presAssocID="{6DFE1A2F-13B1-4EF0-9EBF-806CE5F5E39F}" presName="parentLin" presStyleCnt="0"/>
      <dgm:spPr/>
    </dgm:pt>
    <dgm:pt modelId="{5E145FD7-AB62-45E8-B58E-817D787F8754}" type="pres">
      <dgm:prSet presAssocID="{6DFE1A2F-13B1-4EF0-9EBF-806CE5F5E39F}" presName="parentLeftMargin" presStyleLbl="node1" presStyleIdx="1" presStyleCnt="3"/>
      <dgm:spPr/>
    </dgm:pt>
    <dgm:pt modelId="{2F5EE652-AA77-44EE-926D-B55B7A8AA060}" type="pres">
      <dgm:prSet presAssocID="{6DFE1A2F-13B1-4EF0-9EBF-806CE5F5E3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0D2C826-8E59-4B5A-8525-F297531059D4}" type="pres">
      <dgm:prSet presAssocID="{6DFE1A2F-13B1-4EF0-9EBF-806CE5F5E39F}" presName="negativeSpace" presStyleCnt="0"/>
      <dgm:spPr/>
    </dgm:pt>
    <dgm:pt modelId="{00859335-4F84-4E11-B77E-A03D8A0CE731}" type="pres">
      <dgm:prSet presAssocID="{6DFE1A2F-13B1-4EF0-9EBF-806CE5F5E39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5B7190E-4D20-4889-A42B-627FB84AED2A}" type="presOf" srcId="{99B7F904-02F1-4CFE-BF1F-2F3EB19DDBB2}" destId="{2CA25BAD-2BFC-48B7-8953-EED1069F2FEC}" srcOrd="1" destOrd="0" presId="urn:microsoft.com/office/officeart/2005/8/layout/list1"/>
    <dgm:cxn modelId="{33425913-2459-4381-89C3-D0DA14BCABB4}" type="presOf" srcId="{99B7F904-02F1-4CFE-BF1F-2F3EB19DDBB2}" destId="{28B4D69B-B72B-40D5-B5F9-DFAAC46AF27A}" srcOrd="0" destOrd="0" presId="urn:microsoft.com/office/officeart/2005/8/layout/list1"/>
    <dgm:cxn modelId="{91233828-99D4-48D5-B0C6-F6C19933E14C}" type="presOf" srcId="{A6AC83AD-50DB-49DE-853B-4AA1D1638EB7}" destId="{D171A4FA-3789-4C02-9896-3539C5AE078A}" srcOrd="0" destOrd="0" presId="urn:microsoft.com/office/officeart/2005/8/layout/list1"/>
    <dgm:cxn modelId="{7E088B34-47B3-4CDE-9D55-F6EBC0A5F38D}" srcId="{B7099D31-077D-4302-9E03-84D985C1A120}" destId="{99B7F904-02F1-4CFE-BF1F-2F3EB19DDBB2}" srcOrd="0" destOrd="0" parTransId="{0F50C2EB-0836-4366-90CD-1A48E63474A0}" sibTransId="{458EC4FE-C54B-48AD-B610-B6E5ED1A6C63}"/>
    <dgm:cxn modelId="{1DCABE3F-5428-4DCF-9CE9-DCFF781188F6}" type="presOf" srcId="{DEBD9E4A-002D-4A57-B7B1-CE227CAC51D9}" destId="{AB768ECA-AD84-4463-B56E-E3BF4A830785}" srcOrd="1" destOrd="0" presId="urn:microsoft.com/office/officeart/2005/8/layout/list1"/>
    <dgm:cxn modelId="{AB42876A-0049-4964-AD84-4EB54A4718D0}" type="presOf" srcId="{DEBD9E4A-002D-4A57-B7B1-CE227CAC51D9}" destId="{43E7EC4C-A176-4272-8570-966E4165B92D}" srcOrd="0" destOrd="0" presId="urn:microsoft.com/office/officeart/2005/8/layout/list1"/>
    <dgm:cxn modelId="{B3EDAB4A-E4D0-4C90-B0E5-E3A614C5936D}" srcId="{99B7F904-02F1-4CFE-BF1F-2F3EB19DDBB2}" destId="{AE03D6A5-E6AB-4974-8770-A56D259B742A}" srcOrd="1" destOrd="0" parTransId="{A951D8EF-7047-4BEB-8B11-B5664C458833}" sibTransId="{51AA5645-4B31-4B59-B4E9-E07D9CABB3C3}"/>
    <dgm:cxn modelId="{8A918270-7936-45F8-93F0-984B8C0EDD02}" type="presOf" srcId="{6DFE1A2F-13B1-4EF0-9EBF-806CE5F5E39F}" destId="{5E145FD7-AB62-45E8-B58E-817D787F8754}" srcOrd="0" destOrd="0" presId="urn:microsoft.com/office/officeart/2005/8/layout/list1"/>
    <dgm:cxn modelId="{86522773-5846-4E17-BDF7-F6BA1F0EB36F}" srcId="{DEBD9E4A-002D-4A57-B7B1-CE227CAC51D9}" destId="{2A8C4DE8-6C31-4806-9E6D-B06D1269511C}" srcOrd="0" destOrd="0" parTransId="{FBF436C2-53C6-4B0B-9FE1-2293A9DD0E16}" sibTransId="{F01A9C96-EF8D-4234-B529-834CFB5101DF}"/>
    <dgm:cxn modelId="{2DCE1A8D-3F30-4BE7-B281-85ACA15096F2}" type="presOf" srcId="{9B469D9E-DCB1-426A-8B5F-20BFB50B9C82}" destId="{00859335-4F84-4E11-B77E-A03D8A0CE731}" srcOrd="0" destOrd="1" presId="urn:microsoft.com/office/officeart/2005/8/layout/list1"/>
    <dgm:cxn modelId="{1EF3ED92-DB80-4060-B5F6-EAED69C1CAFD}" type="presOf" srcId="{C9680CFB-C496-4E0C-B087-ACDC9A2B08CF}" destId="{00859335-4F84-4E11-B77E-A03D8A0CE731}" srcOrd="0" destOrd="0" presId="urn:microsoft.com/office/officeart/2005/8/layout/list1"/>
    <dgm:cxn modelId="{014E5997-4943-4AFA-BC9A-E3555B2176B8}" srcId="{99B7F904-02F1-4CFE-BF1F-2F3EB19DDBB2}" destId="{A6AC83AD-50DB-49DE-853B-4AA1D1638EB7}" srcOrd="0" destOrd="0" parTransId="{1B3B29D0-79BB-4D9C-817F-3AEDF1186705}" sibTransId="{45792F78-1D59-4DCB-BF6F-72DD12ED66B3}"/>
    <dgm:cxn modelId="{7D533AA7-1DA1-4E59-A4C9-6BE68882A0A1}" type="presOf" srcId="{AE03D6A5-E6AB-4974-8770-A56D259B742A}" destId="{D171A4FA-3789-4C02-9896-3539C5AE078A}" srcOrd="0" destOrd="1" presId="urn:microsoft.com/office/officeart/2005/8/layout/list1"/>
    <dgm:cxn modelId="{EB3259AB-E1AA-4857-BA8C-331D70BC32C1}" srcId="{6DFE1A2F-13B1-4EF0-9EBF-806CE5F5E39F}" destId="{9B469D9E-DCB1-426A-8B5F-20BFB50B9C82}" srcOrd="1" destOrd="0" parTransId="{1EA5A882-8B3D-4903-922B-CB211D48FF93}" sibTransId="{F24816DB-B56E-4D88-9C22-04FD8D0EFB48}"/>
    <dgm:cxn modelId="{694342AE-9E45-4A47-A016-3CF697BBF62D}" type="presOf" srcId="{2A8C4DE8-6C31-4806-9E6D-B06D1269511C}" destId="{F01EF371-1A17-4066-94B3-76F4FBBCAF2C}" srcOrd="0" destOrd="0" presId="urn:microsoft.com/office/officeart/2005/8/layout/list1"/>
    <dgm:cxn modelId="{8D190AB0-E95E-40FF-B58A-E5E4DC253C1A}" type="presOf" srcId="{B7099D31-077D-4302-9E03-84D985C1A120}" destId="{A848032B-0948-4F79-810B-55525106B5A1}" srcOrd="0" destOrd="0" presId="urn:microsoft.com/office/officeart/2005/8/layout/list1"/>
    <dgm:cxn modelId="{E55CDEB7-FA7F-4615-A325-8602A1D68CF2}" srcId="{6DFE1A2F-13B1-4EF0-9EBF-806CE5F5E39F}" destId="{C9680CFB-C496-4E0C-B087-ACDC9A2B08CF}" srcOrd="0" destOrd="0" parTransId="{F1E204FD-ABBD-44C7-B3F5-C25E4EDA9301}" sibTransId="{7B36F545-FCD8-4564-AE01-A5402961154C}"/>
    <dgm:cxn modelId="{F1C9B3C9-59E9-4C32-B66B-BC67E0389831}" srcId="{B7099D31-077D-4302-9E03-84D985C1A120}" destId="{6DFE1A2F-13B1-4EF0-9EBF-806CE5F5E39F}" srcOrd="2" destOrd="0" parTransId="{8D48920D-99B6-4279-A6EF-12FC40F9668C}" sibTransId="{EF56B555-58E9-4D9A-8F7A-850F8BAB3F1C}"/>
    <dgm:cxn modelId="{8167E8D6-DD96-4A1B-8EAF-8F189B35175A}" type="presOf" srcId="{6DFE1A2F-13B1-4EF0-9EBF-806CE5F5E39F}" destId="{2F5EE652-AA77-44EE-926D-B55B7A8AA060}" srcOrd="1" destOrd="0" presId="urn:microsoft.com/office/officeart/2005/8/layout/list1"/>
    <dgm:cxn modelId="{05F937F8-B7CC-4EEE-972D-015B4BB86AC1}" srcId="{B7099D31-077D-4302-9E03-84D985C1A120}" destId="{DEBD9E4A-002D-4A57-B7B1-CE227CAC51D9}" srcOrd="1" destOrd="0" parTransId="{954B0B58-CB91-47B8-BACB-15517BE74C21}" sibTransId="{B67E0718-2B47-4E59-8EBA-97C0A8FC4F16}"/>
    <dgm:cxn modelId="{15A3F423-5479-46EA-9B8F-3A26A7E9B1B6}" type="presParOf" srcId="{A848032B-0948-4F79-810B-55525106B5A1}" destId="{980F11B5-9C36-49B6-929C-FE13C14CF29C}" srcOrd="0" destOrd="0" presId="urn:microsoft.com/office/officeart/2005/8/layout/list1"/>
    <dgm:cxn modelId="{E4E3027B-2F25-4B62-9F87-EFA8F9DC3C53}" type="presParOf" srcId="{980F11B5-9C36-49B6-929C-FE13C14CF29C}" destId="{28B4D69B-B72B-40D5-B5F9-DFAAC46AF27A}" srcOrd="0" destOrd="0" presId="urn:microsoft.com/office/officeart/2005/8/layout/list1"/>
    <dgm:cxn modelId="{45E5BE0D-AE3F-46CD-8F26-6878FD6D41EE}" type="presParOf" srcId="{980F11B5-9C36-49B6-929C-FE13C14CF29C}" destId="{2CA25BAD-2BFC-48B7-8953-EED1069F2FEC}" srcOrd="1" destOrd="0" presId="urn:microsoft.com/office/officeart/2005/8/layout/list1"/>
    <dgm:cxn modelId="{210671D8-E9F4-4841-B84A-B0F655E58142}" type="presParOf" srcId="{A848032B-0948-4F79-810B-55525106B5A1}" destId="{5206A1EB-CF86-4733-8026-5B2E5DD8B278}" srcOrd="1" destOrd="0" presId="urn:microsoft.com/office/officeart/2005/8/layout/list1"/>
    <dgm:cxn modelId="{BEE7456B-B2A9-4CDC-8C99-C81A5CB04B8D}" type="presParOf" srcId="{A848032B-0948-4F79-810B-55525106B5A1}" destId="{D171A4FA-3789-4C02-9896-3539C5AE078A}" srcOrd="2" destOrd="0" presId="urn:microsoft.com/office/officeart/2005/8/layout/list1"/>
    <dgm:cxn modelId="{ADE534FE-486B-4168-845F-B2BFB4F0E034}" type="presParOf" srcId="{A848032B-0948-4F79-810B-55525106B5A1}" destId="{5369D0E3-370D-42F8-9002-CA49C7D41C11}" srcOrd="3" destOrd="0" presId="urn:microsoft.com/office/officeart/2005/8/layout/list1"/>
    <dgm:cxn modelId="{60C352DB-16DB-421F-9CA1-650503EC6670}" type="presParOf" srcId="{A848032B-0948-4F79-810B-55525106B5A1}" destId="{24DD3154-452C-4620-BEFA-FCDC5545E013}" srcOrd="4" destOrd="0" presId="urn:microsoft.com/office/officeart/2005/8/layout/list1"/>
    <dgm:cxn modelId="{B43C6F4C-76BE-4DC2-924D-5174F8849483}" type="presParOf" srcId="{24DD3154-452C-4620-BEFA-FCDC5545E013}" destId="{43E7EC4C-A176-4272-8570-966E4165B92D}" srcOrd="0" destOrd="0" presId="urn:microsoft.com/office/officeart/2005/8/layout/list1"/>
    <dgm:cxn modelId="{81D928D0-461D-4746-9629-4F40DFFD1A99}" type="presParOf" srcId="{24DD3154-452C-4620-BEFA-FCDC5545E013}" destId="{AB768ECA-AD84-4463-B56E-E3BF4A830785}" srcOrd="1" destOrd="0" presId="urn:microsoft.com/office/officeart/2005/8/layout/list1"/>
    <dgm:cxn modelId="{BE7355FF-8FE9-460D-8AEB-58072B7A8628}" type="presParOf" srcId="{A848032B-0948-4F79-810B-55525106B5A1}" destId="{579D7691-C4B9-488A-A556-2E5F5E979E8C}" srcOrd="5" destOrd="0" presId="urn:microsoft.com/office/officeart/2005/8/layout/list1"/>
    <dgm:cxn modelId="{4E8369DF-7D62-4C99-B347-1334D0E81ACF}" type="presParOf" srcId="{A848032B-0948-4F79-810B-55525106B5A1}" destId="{F01EF371-1A17-4066-94B3-76F4FBBCAF2C}" srcOrd="6" destOrd="0" presId="urn:microsoft.com/office/officeart/2005/8/layout/list1"/>
    <dgm:cxn modelId="{55CA56A5-0DBC-467F-AEAD-57F2677103D3}" type="presParOf" srcId="{A848032B-0948-4F79-810B-55525106B5A1}" destId="{EA9643D4-6B7E-46EE-9998-69695E0BADE8}" srcOrd="7" destOrd="0" presId="urn:microsoft.com/office/officeart/2005/8/layout/list1"/>
    <dgm:cxn modelId="{D7C0F698-5F19-46C3-9CFB-4607C11F1B92}" type="presParOf" srcId="{A848032B-0948-4F79-810B-55525106B5A1}" destId="{35AE85B3-9609-43B8-B0BE-7B9AB3B7AE4C}" srcOrd="8" destOrd="0" presId="urn:microsoft.com/office/officeart/2005/8/layout/list1"/>
    <dgm:cxn modelId="{CB3AF96A-5C66-4050-BF02-81C60DAC0B19}" type="presParOf" srcId="{35AE85B3-9609-43B8-B0BE-7B9AB3B7AE4C}" destId="{5E145FD7-AB62-45E8-B58E-817D787F8754}" srcOrd="0" destOrd="0" presId="urn:microsoft.com/office/officeart/2005/8/layout/list1"/>
    <dgm:cxn modelId="{D30E2D63-5698-4888-A1C8-F6F42952E3BC}" type="presParOf" srcId="{35AE85B3-9609-43B8-B0BE-7B9AB3B7AE4C}" destId="{2F5EE652-AA77-44EE-926D-B55B7A8AA060}" srcOrd="1" destOrd="0" presId="urn:microsoft.com/office/officeart/2005/8/layout/list1"/>
    <dgm:cxn modelId="{FBCD4B96-B796-49D3-9CD7-ACE4FEACF603}" type="presParOf" srcId="{A848032B-0948-4F79-810B-55525106B5A1}" destId="{30D2C826-8E59-4B5A-8525-F297531059D4}" srcOrd="9" destOrd="0" presId="urn:microsoft.com/office/officeart/2005/8/layout/list1"/>
    <dgm:cxn modelId="{E84B3909-F005-4B55-B9D5-69635393A2C6}" type="presParOf" srcId="{A848032B-0948-4F79-810B-55525106B5A1}" destId="{00859335-4F84-4E11-B77E-A03D8A0CE73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5216D9-E963-493C-A48A-6D710AF36C7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A95B43B-DD83-4C43-B29B-BB968E508279}">
      <dgm:prSet/>
      <dgm:spPr/>
      <dgm:t>
        <a:bodyPr/>
        <a:lstStyle/>
        <a:p>
          <a:r>
            <a:rPr lang="pt-BR"/>
            <a:t>Estrutural:</a:t>
          </a:r>
          <a:endParaRPr lang="en-US"/>
        </a:p>
      </dgm:t>
    </dgm:pt>
    <dgm:pt modelId="{82544DDE-16FE-4D62-AA45-C402E3B6A97A}" type="parTrans" cxnId="{1C4CAFCB-D1F6-49DB-8AE5-D6A96A5C07F6}">
      <dgm:prSet/>
      <dgm:spPr/>
      <dgm:t>
        <a:bodyPr/>
        <a:lstStyle/>
        <a:p>
          <a:endParaRPr lang="en-US"/>
        </a:p>
      </dgm:t>
    </dgm:pt>
    <dgm:pt modelId="{BF2EB849-A163-4329-87F8-4D775BF3CFF4}" type="sibTrans" cxnId="{1C4CAFCB-D1F6-49DB-8AE5-D6A96A5C07F6}">
      <dgm:prSet/>
      <dgm:spPr/>
      <dgm:t>
        <a:bodyPr/>
        <a:lstStyle/>
        <a:p>
          <a:endParaRPr lang="en-US"/>
        </a:p>
      </dgm:t>
    </dgm:pt>
    <dgm:pt modelId="{09534A11-D9C1-42AF-8AD0-2949E700F6E2}">
      <dgm:prSet/>
      <dgm:spPr/>
      <dgm:t>
        <a:bodyPr/>
        <a:lstStyle/>
        <a:p>
          <a:r>
            <a:rPr lang="pt-BR"/>
            <a:t>Herança, usada quando há subtipos estritos, que nascem e morrem na mesma classe, sem nunca mudar.</a:t>
          </a:r>
          <a:endParaRPr lang="en-US"/>
        </a:p>
      </dgm:t>
    </dgm:pt>
    <dgm:pt modelId="{521E4B8E-C03D-46C5-B5C2-BE9B5CEF690A}" type="parTrans" cxnId="{599B1EA2-AD46-460D-93C8-EB55413179E9}">
      <dgm:prSet/>
      <dgm:spPr/>
      <dgm:t>
        <a:bodyPr/>
        <a:lstStyle/>
        <a:p>
          <a:endParaRPr lang="en-US"/>
        </a:p>
      </dgm:t>
    </dgm:pt>
    <dgm:pt modelId="{31D57052-00CB-4812-962D-4CA2556812E7}" type="sibTrans" cxnId="{599B1EA2-AD46-460D-93C8-EB55413179E9}">
      <dgm:prSet/>
      <dgm:spPr/>
      <dgm:t>
        <a:bodyPr/>
        <a:lstStyle/>
        <a:p>
          <a:endParaRPr lang="en-US"/>
        </a:p>
      </dgm:t>
    </dgm:pt>
    <dgm:pt modelId="{DEB68C1A-4CB4-4E07-8033-14B19F8BC3AA}">
      <dgm:prSet/>
      <dgm:spPr/>
      <dgm:t>
        <a:bodyPr/>
        <a:lstStyle/>
        <a:p>
          <a:r>
            <a:rPr lang="pt-BR"/>
            <a:t>Associativa:</a:t>
          </a:r>
          <a:endParaRPr lang="en-US"/>
        </a:p>
      </dgm:t>
    </dgm:pt>
    <dgm:pt modelId="{90D1A66D-E6C0-4F6C-A60F-B8F2C5118B61}" type="parTrans" cxnId="{40D273D1-D834-41FF-A5BC-62EA74221F40}">
      <dgm:prSet/>
      <dgm:spPr/>
      <dgm:t>
        <a:bodyPr/>
        <a:lstStyle/>
        <a:p>
          <a:endParaRPr lang="en-US"/>
        </a:p>
      </dgm:t>
    </dgm:pt>
    <dgm:pt modelId="{85D48792-0B5D-4452-B55F-C901E4809FCF}" type="sibTrans" cxnId="{40D273D1-D834-41FF-A5BC-62EA74221F40}">
      <dgm:prSet/>
      <dgm:spPr/>
      <dgm:t>
        <a:bodyPr/>
        <a:lstStyle/>
        <a:p>
          <a:endParaRPr lang="en-US"/>
        </a:p>
      </dgm:t>
    </dgm:pt>
    <dgm:pt modelId="{38C6F1DE-5594-441E-A511-1504B6010579}">
      <dgm:prSet/>
      <dgm:spPr/>
      <dgm:t>
        <a:bodyPr/>
        <a:lstStyle/>
        <a:p>
          <a:r>
            <a:rPr lang="pt-BR"/>
            <a:t>Quando um objeto adquire uma condição em relação a outro.</a:t>
          </a:r>
          <a:endParaRPr lang="en-US"/>
        </a:p>
      </dgm:t>
    </dgm:pt>
    <dgm:pt modelId="{FBBD823D-4E1B-44EC-9C00-779C3684D531}" type="parTrans" cxnId="{FB454EC0-71C7-46BF-B5BA-D9664F7A9310}">
      <dgm:prSet/>
      <dgm:spPr/>
      <dgm:t>
        <a:bodyPr/>
        <a:lstStyle/>
        <a:p>
          <a:endParaRPr lang="en-US"/>
        </a:p>
      </dgm:t>
    </dgm:pt>
    <dgm:pt modelId="{B29F3825-5F2C-4792-B83D-CC5A281C19D3}" type="sibTrans" cxnId="{FB454EC0-71C7-46BF-B5BA-D9664F7A9310}">
      <dgm:prSet/>
      <dgm:spPr/>
      <dgm:t>
        <a:bodyPr/>
        <a:lstStyle/>
        <a:p>
          <a:endParaRPr lang="en-US"/>
        </a:p>
      </dgm:t>
    </dgm:pt>
    <dgm:pt modelId="{AB37AD6E-751E-4BDD-AFBD-B4265D9E098C}">
      <dgm:prSet/>
      <dgm:spPr/>
      <dgm:t>
        <a:bodyPr/>
        <a:lstStyle/>
        <a:p>
          <a:r>
            <a:rPr lang="pt-BR"/>
            <a:t>Temporal:</a:t>
          </a:r>
          <a:endParaRPr lang="en-US"/>
        </a:p>
      </dgm:t>
    </dgm:pt>
    <dgm:pt modelId="{1B5069D3-D4DF-46AF-8323-FBB77C054F4A}" type="parTrans" cxnId="{73A154A1-02F5-47BF-82CC-C77CFEFF1A3A}">
      <dgm:prSet/>
      <dgm:spPr/>
      <dgm:t>
        <a:bodyPr/>
        <a:lstStyle/>
        <a:p>
          <a:endParaRPr lang="en-US"/>
        </a:p>
      </dgm:t>
    </dgm:pt>
    <dgm:pt modelId="{AE43A139-D561-442D-B3C5-7FC83B4FDBCB}" type="sibTrans" cxnId="{73A154A1-02F5-47BF-82CC-C77CFEFF1A3A}">
      <dgm:prSet/>
      <dgm:spPr/>
      <dgm:t>
        <a:bodyPr/>
        <a:lstStyle/>
        <a:p>
          <a:endParaRPr lang="en-US"/>
        </a:p>
      </dgm:t>
    </dgm:pt>
    <dgm:pt modelId="{FB80C4B9-894B-41DA-8B14-962F0BF6157B}">
      <dgm:prSet/>
      <dgm:spPr/>
      <dgm:t>
        <a:bodyPr/>
        <a:lstStyle/>
        <a:p>
          <a:r>
            <a:rPr lang="pt-BR"/>
            <a:t>Quando um objeto muda sua estrutura com o passar do tempo.</a:t>
          </a:r>
          <a:endParaRPr lang="en-US"/>
        </a:p>
      </dgm:t>
    </dgm:pt>
    <dgm:pt modelId="{1DCB3F1E-807F-47C4-8D6D-8C609FE73B09}" type="parTrans" cxnId="{EEA209F2-CACA-4672-9DEA-ACF883900513}">
      <dgm:prSet/>
      <dgm:spPr/>
      <dgm:t>
        <a:bodyPr/>
        <a:lstStyle/>
        <a:p>
          <a:endParaRPr lang="en-US"/>
        </a:p>
      </dgm:t>
    </dgm:pt>
    <dgm:pt modelId="{ED543F33-4524-41D1-897D-258A19E60C60}" type="sibTrans" cxnId="{EEA209F2-CACA-4672-9DEA-ACF883900513}">
      <dgm:prSet/>
      <dgm:spPr/>
      <dgm:t>
        <a:bodyPr/>
        <a:lstStyle/>
        <a:p>
          <a:endParaRPr lang="en-US"/>
        </a:p>
      </dgm:t>
    </dgm:pt>
    <dgm:pt modelId="{F1835CC1-07ED-4A46-AED6-8D6E4C602817}" type="pres">
      <dgm:prSet presAssocID="{CC5216D9-E963-493C-A48A-6D710AF36C74}" presName="linear" presStyleCnt="0">
        <dgm:presLayoutVars>
          <dgm:animLvl val="lvl"/>
          <dgm:resizeHandles val="exact"/>
        </dgm:presLayoutVars>
      </dgm:prSet>
      <dgm:spPr/>
    </dgm:pt>
    <dgm:pt modelId="{3180E804-217B-45B8-A072-E6F24A2EADA8}" type="pres">
      <dgm:prSet presAssocID="{9A95B43B-DD83-4C43-B29B-BB968E50827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9EAF24C-BA0C-41EC-A9D9-3C1FF0ED863A}" type="pres">
      <dgm:prSet presAssocID="{9A95B43B-DD83-4C43-B29B-BB968E508279}" presName="childText" presStyleLbl="revTx" presStyleIdx="0" presStyleCnt="3">
        <dgm:presLayoutVars>
          <dgm:bulletEnabled val="1"/>
        </dgm:presLayoutVars>
      </dgm:prSet>
      <dgm:spPr/>
    </dgm:pt>
    <dgm:pt modelId="{9646FD39-6AD9-40D1-AD36-7864D7A464C8}" type="pres">
      <dgm:prSet presAssocID="{DEB68C1A-4CB4-4E07-8033-14B19F8BC3A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7F71C34-8684-4465-8AEF-FD05CDD47540}" type="pres">
      <dgm:prSet presAssocID="{DEB68C1A-4CB4-4E07-8033-14B19F8BC3AA}" presName="childText" presStyleLbl="revTx" presStyleIdx="1" presStyleCnt="3">
        <dgm:presLayoutVars>
          <dgm:bulletEnabled val="1"/>
        </dgm:presLayoutVars>
      </dgm:prSet>
      <dgm:spPr/>
    </dgm:pt>
    <dgm:pt modelId="{D1D91B9B-F670-4C2C-A39B-9F97BEA3C12B}" type="pres">
      <dgm:prSet presAssocID="{AB37AD6E-751E-4BDD-AFBD-B4265D9E098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954A72F-B672-442A-9835-896946A36E6E}" type="pres">
      <dgm:prSet presAssocID="{AB37AD6E-751E-4BDD-AFBD-B4265D9E098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070220D-908B-437C-ADA8-EB52B70F09DC}" type="presOf" srcId="{CC5216D9-E963-493C-A48A-6D710AF36C74}" destId="{F1835CC1-07ED-4A46-AED6-8D6E4C602817}" srcOrd="0" destOrd="0" presId="urn:microsoft.com/office/officeart/2005/8/layout/vList2"/>
    <dgm:cxn modelId="{7336F21D-6917-441F-9B43-26CC07D75C73}" type="presOf" srcId="{9A95B43B-DD83-4C43-B29B-BB968E508279}" destId="{3180E804-217B-45B8-A072-E6F24A2EADA8}" srcOrd="0" destOrd="0" presId="urn:microsoft.com/office/officeart/2005/8/layout/vList2"/>
    <dgm:cxn modelId="{D63CC726-A5AA-46CA-B7A3-D52811124A1B}" type="presOf" srcId="{38C6F1DE-5594-441E-A511-1504B6010579}" destId="{17F71C34-8684-4465-8AEF-FD05CDD47540}" srcOrd="0" destOrd="0" presId="urn:microsoft.com/office/officeart/2005/8/layout/vList2"/>
    <dgm:cxn modelId="{73A154A1-02F5-47BF-82CC-C77CFEFF1A3A}" srcId="{CC5216D9-E963-493C-A48A-6D710AF36C74}" destId="{AB37AD6E-751E-4BDD-AFBD-B4265D9E098C}" srcOrd="2" destOrd="0" parTransId="{1B5069D3-D4DF-46AF-8323-FBB77C054F4A}" sibTransId="{AE43A139-D561-442D-B3C5-7FC83B4FDBCB}"/>
    <dgm:cxn modelId="{599B1EA2-AD46-460D-93C8-EB55413179E9}" srcId="{9A95B43B-DD83-4C43-B29B-BB968E508279}" destId="{09534A11-D9C1-42AF-8AD0-2949E700F6E2}" srcOrd="0" destOrd="0" parTransId="{521E4B8E-C03D-46C5-B5C2-BE9B5CEF690A}" sibTransId="{31D57052-00CB-4812-962D-4CA2556812E7}"/>
    <dgm:cxn modelId="{6A9D78A7-7717-43DA-866E-ABD91DF0BD2A}" type="presOf" srcId="{FB80C4B9-894B-41DA-8B14-962F0BF6157B}" destId="{A954A72F-B672-442A-9835-896946A36E6E}" srcOrd="0" destOrd="0" presId="urn:microsoft.com/office/officeart/2005/8/layout/vList2"/>
    <dgm:cxn modelId="{C12059BC-AABE-4640-872E-376942FB2400}" type="presOf" srcId="{09534A11-D9C1-42AF-8AD0-2949E700F6E2}" destId="{69EAF24C-BA0C-41EC-A9D9-3C1FF0ED863A}" srcOrd="0" destOrd="0" presId="urn:microsoft.com/office/officeart/2005/8/layout/vList2"/>
    <dgm:cxn modelId="{FB454EC0-71C7-46BF-B5BA-D9664F7A9310}" srcId="{DEB68C1A-4CB4-4E07-8033-14B19F8BC3AA}" destId="{38C6F1DE-5594-441E-A511-1504B6010579}" srcOrd="0" destOrd="0" parTransId="{FBBD823D-4E1B-44EC-9C00-779C3684D531}" sibTransId="{B29F3825-5F2C-4792-B83D-CC5A281C19D3}"/>
    <dgm:cxn modelId="{F38049C8-65A3-4830-8E56-DB8E938801B3}" type="presOf" srcId="{AB37AD6E-751E-4BDD-AFBD-B4265D9E098C}" destId="{D1D91B9B-F670-4C2C-A39B-9F97BEA3C12B}" srcOrd="0" destOrd="0" presId="urn:microsoft.com/office/officeart/2005/8/layout/vList2"/>
    <dgm:cxn modelId="{1C4CAFCB-D1F6-49DB-8AE5-D6A96A5C07F6}" srcId="{CC5216D9-E963-493C-A48A-6D710AF36C74}" destId="{9A95B43B-DD83-4C43-B29B-BB968E508279}" srcOrd="0" destOrd="0" parTransId="{82544DDE-16FE-4D62-AA45-C402E3B6A97A}" sibTransId="{BF2EB849-A163-4329-87F8-4D775BF3CFF4}"/>
    <dgm:cxn modelId="{40D273D1-D834-41FF-A5BC-62EA74221F40}" srcId="{CC5216D9-E963-493C-A48A-6D710AF36C74}" destId="{DEB68C1A-4CB4-4E07-8033-14B19F8BC3AA}" srcOrd="1" destOrd="0" parTransId="{90D1A66D-E6C0-4F6C-A60F-B8F2C5118B61}" sibTransId="{85D48792-0B5D-4452-B55F-C901E4809FCF}"/>
    <dgm:cxn modelId="{EEA209F2-CACA-4672-9DEA-ACF883900513}" srcId="{AB37AD6E-751E-4BDD-AFBD-B4265D9E098C}" destId="{FB80C4B9-894B-41DA-8B14-962F0BF6157B}" srcOrd="0" destOrd="0" parTransId="{1DCB3F1E-807F-47C4-8D6D-8C609FE73B09}" sibTransId="{ED543F33-4524-41D1-897D-258A19E60C60}"/>
    <dgm:cxn modelId="{AF4F18F8-837F-48B3-8D30-7ECE8B5FC280}" type="presOf" srcId="{DEB68C1A-4CB4-4E07-8033-14B19F8BC3AA}" destId="{9646FD39-6AD9-40D1-AD36-7864D7A464C8}" srcOrd="0" destOrd="0" presId="urn:microsoft.com/office/officeart/2005/8/layout/vList2"/>
    <dgm:cxn modelId="{F183493D-C8AC-436B-A433-3497A6B32109}" type="presParOf" srcId="{F1835CC1-07ED-4A46-AED6-8D6E4C602817}" destId="{3180E804-217B-45B8-A072-E6F24A2EADA8}" srcOrd="0" destOrd="0" presId="urn:microsoft.com/office/officeart/2005/8/layout/vList2"/>
    <dgm:cxn modelId="{5A03D0FA-B556-4305-918F-8DCE9B091D2E}" type="presParOf" srcId="{F1835CC1-07ED-4A46-AED6-8D6E4C602817}" destId="{69EAF24C-BA0C-41EC-A9D9-3C1FF0ED863A}" srcOrd="1" destOrd="0" presId="urn:microsoft.com/office/officeart/2005/8/layout/vList2"/>
    <dgm:cxn modelId="{6564E111-09D4-470F-BCD5-6C2284EE9F72}" type="presParOf" srcId="{F1835CC1-07ED-4A46-AED6-8D6E4C602817}" destId="{9646FD39-6AD9-40D1-AD36-7864D7A464C8}" srcOrd="2" destOrd="0" presId="urn:microsoft.com/office/officeart/2005/8/layout/vList2"/>
    <dgm:cxn modelId="{1FD58F41-10E3-4D8B-A2BF-83EA343D8E37}" type="presParOf" srcId="{F1835CC1-07ED-4A46-AED6-8D6E4C602817}" destId="{17F71C34-8684-4465-8AEF-FD05CDD47540}" srcOrd="3" destOrd="0" presId="urn:microsoft.com/office/officeart/2005/8/layout/vList2"/>
    <dgm:cxn modelId="{14DB1AAA-CF4E-4228-A091-100C0321A63D}" type="presParOf" srcId="{F1835CC1-07ED-4A46-AED6-8D6E4C602817}" destId="{D1D91B9B-F670-4C2C-A39B-9F97BEA3C12B}" srcOrd="4" destOrd="0" presId="urn:microsoft.com/office/officeart/2005/8/layout/vList2"/>
    <dgm:cxn modelId="{A90F924C-7201-451C-AD2A-420A32A48026}" type="presParOf" srcId="{F1835CC1-07ED-4A46-AED6-8D6E4C602817}" destId="{A954A72F-B672-442A-9835-896946A36E6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ADD099-A03D-41D6-BB01-C814535CD71D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E3D4F65-65E1-4E6E-8235-0E4ABA4C733C}">
      <dgm:prSet/>
      <dgm:spPr/>
      <dgm:t>
        <a:bodyPr/>
        <a:lstStyle/>
        <a:p>
          <a:r>
            <a:rPr lang="pt-BR"/>
            <a:t>Quando um objeto adquire propriedades por associar-se a outro.</a:t>
          </a:r>
          <a:endParaRPr lang="en-US"/>
        </a:p>
      </dgm:t>
    </dgm:pt>
    <dgm:pt modelId="{FFB942B4-DD63-4C6F-92D3-AF1A6A190A8D}" type="parTrans" cxnId="{1D1AFD94-3DE6-4190-BFFD-08CA7ED8586D}">
      <dgm:prSet/>
      <dgm:spPr/>
      <dgm:t>
        <a:bodyPr/>
        <a:lstStyle/>
        <a:p>
          <a:endParaRPr lang="en-US"/>
        </a:p>
      </dgm:t>
    </dgm:pt>
    <dgm:pt modelId="{348ACBF8-7F4E-40E0-B44B-0A208F8DB44D}" type="sibTrans" cxnId="{1D1AFD94-3DE6-4190-BFFD-08CA7ED8586D}">
      <dgm:prSet/>
      <dgm:spPr/>
      <dgm:t>
        <a:bodyPr/>
        <a:lstStyle/>
        <a:p>
          <a:endParaRPr lang="en-US"/>
        </a:p>
      </dgm:t>
    </dgm:pt>
    <dgm:pt modelId="{648FAC7E-1B8F-4A48-BEF4-6300F392746F}">
      <dgm:prSet/>
      <dgm:spPr/>
      <dgm:t>
        <a:bodyPr/>
        <a:lstStyle/>
        <a:p>
          <a:r>
            <a:rPr lang="pt-BR"/>
            <a:t>Exemplos:</a:t>
          </a:r>
          <a:endParaRPr lang="en-US"/>
        </a:p>
      </dgm:t>
    </dgm:pt>
    <dgm:pt modelId="{B61CDDF5-D4B5-42BF-89B3-5293ADBC7898}" type="parTrans" cxnId="{514CC1C4-DAD2-4549-A6F0-AE6949F7929D}">
      <dgm:prSet/>
      <dgm:spPr/>
      <dgm:t>
        <a:bodyPr/>
        <a:lstStyle/>
        <a:p>
          <a:endParaRPr lang="en-US"/>
        </a:p>
      </dgm:t>
    </dgm:pt>
    <dgm:pt modelId="{A8C3C576-84EB-413E-B00D-0CDCF77A05BA}" type="sibTrans" cxnId="{514CC1C4-DAD2-4549-A6F0-AE6949F7929D}">
      <dgm:prSet/>
      <dgm:spPr/>
      <dgm:t>
        <a:bodyPr/>
        <a:lstStyle/>
        <a:p>
          <a:endParaRPr lang="en-US"/>
        </a:p>
      </dgm:t>
    </dgm:pt>
    <dgm:pt modelId="{5741FA7B-5C12-4D25-9FA8-DE479FAF1250}">
      <dgm:prSet/>
      <dgm:spPr/>
      <dgm:t>
        <a:bodyPr/>
        <a:lstStyle/>
        <a:p>
          <a:r>
            <a:rPr lang="pt-BR"/>
            <a:t>Professor e aluno</a:t>
          </a:r>
          <a:endParaRPr lang="en-US"/>
        </a:p>
      </dgm:t>
    </dgm:pt>
    <dgm:pt modelId="{4A2E278C-8DD5-4868-AB84-3BA51CE66498}" type="parTrans" cxnId="{DB4C1DDF-BA58-4554-9E15-97549A116BF4}">
      <dgm:prSet/>
      <dgm:spPr/>
      <dgm:t>
        <a:bodyPr/>
        <a:lstStyle/>
        <a:p>
          <a:endParaRPr lang="en-US"/>
        </a:p>
      </dgm:t>
    </dgm:pt>
    <dgm:pt modelId="{5303C9F7-3CC6-482E-BCDF-544639C35F8B}" type="sibTrans" cxnId="{DB4C1DDF-BA58-4554-9E15-97549A116BF4}">
      <dgm:prSet/>
      <dgm:spPr/>
      <dgm:t>
        <a:bodyPr/>
        <a:lstStyle/>
        <a:p>
          <a:endParaRPr lang="en-US"/>
        </a:p>
      </dgm:t>
    </dgm:pt>
    <dgm:pt modelId="{0AC797E2-B45E-48A5-8D57-1532B4E94840}">
      <dgm:prSet/>
      <dgm:spPr/>
      <dgm:t>
        <a:bodyPr/>
        <a:lstStyle/>
        <a:p>
          <a:r>
            <a:rPr lang="pt-BR"/>
            <a:t>Funcionário e cliente</a:t>
          </a:r>
          <a:endParaRPr lang="en-US"/>
        </a:p>
      </dgm:t>
    </dgm:pt>
    <dgm:pt modelId="{8845C753-7B7B-4890-987A-7E5A0EBCB5CF}" type="parTrans" cxnId="{68BCF294-C65D-4F74-8DF6-8A05087EBA60}">
      <dgm:prSet/>
      <dgm:spPr/>
      <dgm:t>
        <a:bodyPr/>
        <a:lstStyle/>
        <a:p>
          <a:endParaRPr lang="en-US"/>
        </a:p>
      </dgm:t>
    </dgm:pt>
    <dgm:pt modelId="{C222BB3D-1432-41A8-9AEE-9CBFB1F27375}" type="sibTrans" cxnId="{68BCF294-C65D-4F74-8DF6-8A05087EBA60}">
      <dgm:prSet/>
      <dgm:spPr/>
      <dgm:t>
        <a:bodyPr/>
        <a:lstStyle/>
        <a:p>
          <a:endParaRPr lang="en-US"/>
        </a:p>
      </dgm:t>
    </dgm:pt>
    <dgm:pt modelId="{C2C7AF69-75ED-41D3-B1C8-3D571B44964B}">
      <dgm:prSet/>
      <dgm:spPr/>
      <dgm:t>
        <a:bodyPr/>
        <a:lstStyle/>
        <a:p>
          <a:r>
            <a:rPr lang="pt-BR"/>
            <a:t>Táxi</a:t>
          </a:r>
          <a:endParaRPr lang="en-US"/>
        </a:p>
      </dgm:t>
    </dgm:pt>
    <dgm:pt modelId="{8F5B4D9A-8353-4FF4-81AD-9ABD1DC00BD3}" type="parTrans" cxnId="{415B6F4F-0D03-446D-9963-723590CDE487}">
      <dgm:prSet/>
      <dgm:spPr/>
      <dgm:t>
        <a:bodyPr/>
        <a:lstStyle/>
        <a:p>
          <a:endParaRPr lang="en-US"/>
        </a:p>
      </dgm:t>
    </dgm:pt>
    <dgm:pt modelId="{5FB8C817-D749-41A7-A8B8-ACAA10330887}" type="sibTrans" cxnId="{415B6F4F-0D03-446D-9963-723590CDE487}">
      <dgm:prSet/>
      <dgm:spPr/>
      <dgm:t>
        <a:bodyPr/>
        <a:lstStyle/>
        <a:p>
          <a:endParaRPr lang="en-US"/>
        </a:p>
      </dgm:t>
    </dgm:pt>
    <dgm:pt modelId="{B14A5B45-58F2-4762-AC56-0D3B331879C3}" type="pres">
      <dgm:prSet presAssocID="{98ADD099-A03D-41D6-BB01-C814535CD71D}" presName="Name0" presStyleCnt="0">
        <dgm:presLayoutVars>
          <dgm:dir/>
          <dgm:animLvl val="lvl"/>
          <dgm:resizeHandles val="exact"/>
        </dgm:presLayoutVars>
      </dgm:prSet>
      <dgm:spPr/>
    </dgm:pt>
    <dgm:pt modelId="{5386F6E9-F0E7-488C-87E4-408F5E9412D1}" type="pres">
      <dgm:prSet presAssocID="{648FAC7E-1B8F-4A48-BEF4-6300F392746F}" presName="boxAndChildren" presStyleCnt="0"/>
      <dgm:spPr/>
    </dgm:pt>
    <dgm:pt modelId="{B1FD1271-3722-4A2F-8A2A-0F7513E764EC}" type="pres">
      <dgm:prSet presAssocID="{648FAC7E-1B8F-4A48-BEF4-6300F392746F}" presName="parentTextBox" presStyleLbl="node1" presStyleIdx="0" presStyleCnt="2"/>
      <dgm:spPr/>
    </dgm:pt>
    <dgm:pt modelId="{F43F28B8-CF2F-44B3-8C8A-B11BF8D84E4F}" type="pres">
      <dgm:prSet presAssocID="{648FAC7E-1B8F-4A48-BEF4-6300F392746F}" presName="entireBox" presStyleLbl="node1" presStyleIdx="0" presStyleCnt="2"/>
      <dgm:spPr/>
    </dgm:pt>
    <dgm:pt modelId="{A7178FFD-E90B-4F1D-A139-727EDE5EF1AE}" type="pres">
      <dgm:prSet presAssocID="{648FAC7E-1B8F-4A48-BEF4-6300F392746F}" presName="descendantBox" presStyleCnt="0"/>
      <dgm:spPr/>
    </dgm:pt>
    <dgm:pt modelId="{B15D13AC-95FC-4294-9F81-5E5D54C10856}" type="pres">
      <dgm:prSet presAssocID="{5741FA7B-5C12-4D25-9FA8-DE479FAF1250}" presName="childTextBox" presStyleLbl="fgAccFollowNode1" presStyleIdx="0" presStyleCnt="3">
        <dgm:presLayoutVars>
          <dgm:bulletEnabled val="1"/>
        </dgm:presLayoutVars>
      </dgm:prSet>
      <dgm:spPr/>
    </dgm:pt>
    <dgm:pt modelId="{10DC2B17-FA4F-448C-9FAF-D8CAF149AF44}" type="pres">
      <dgm:prSet presAssocID="{0AC797E2-B45E-48A5-8D57-1532B4E94840}" presName="childTextBox" presStyleLbl="fgAccFollowNode1" presStyleIdx="1" presStyleCnt="3">
        <dgm:presLayoutVars>
          <dgm:bulletEnabled val="1"/>
        </dgm:presLayoutVars>
      </dgm:prSet>
      <dgm:spPr/>
    </dgm:pt>
    <dgm:pt modelId="{22ED34E4-40E3-4B5A-B7D1-F96FE457A6E2}" type="pres">
      <dgm:prSet presAssocID="{C2C7AF69-75ED-41D3-B1C8-3D571B44964B}" presName="childTextBox" presStyleLbl="fgAccFollowNode1" presStyleIdx="2" presStyleCnt="3">
        <dgm:presLayoutVars>
          <dgm:bulletEnabled val="1"/>
        </dgm:presLayoutVars>
      </dgm:prSet>
      <dgm:spPr/>
    </dgm:pt>
    <dgm:pt modelId="{3D590C51-6FF1-401E-BC79-DF016B0CEF3F}" type="pres">
      <dgm:prSet presAssocID="{348ACBF8-7F4E-40E0-B44B-0A208F8DB44D}" presName="sp" presStyleCnt="0"/>
      <dgm:spPr/>
    </dgm:pt>
    <dgm:pt modelId="{FBBF4445-921E-453C-B801-9B983CAE3AC0}" type="pres">
      <dgm:prSet presAssocID="{3E3D4F65-65E1-4E6E-8235-0E4ABA4C733C}" presName="arrowAndChildren" presStyleCnt="0"/>
      <dgm:spPr/>
    </dgm:pt>
    <dgm:pt modelId="{4253E983-5E0B-4E0E-8A15-DFC10B2A3CA5}" type="pres">
      <dgm:prSet presAssocID="{3E3D4F65-65E1-4E6E-8235-0E4ABA4C733C}" presName="parentTextArrow" presStyleLbl="node1" presStyleIdx="1" presStyleCnt="2"/>
      <dgm:spPr/>
    </dgm:pt>
  </dgm:ptLst>
  <dgm:cxnLst>
    <dgm:cxn modelId="{FE41531A-989D-426F-AD8E-B70774975D58}" type="presOf" srcId="{3E3D4F65-65E1-4E6E-8235-0E4ABA4C733C}" destId="{4253E983-5E0B-4E0E-8A15-DFC10B2A3CA5}" srcOrd="0" destOrd="0" presId="urn:microsoft.com/office/officeart/2005/8/layout/process4"/>
    <dgm:cxn modelId="{828F8D48-A755-4646-93F1-B18B40A33E4F}" type="presOf" srcId="{0AC797E2-B45E-48A5-8D57-1532B4E94840}" destId="{10DC2B17-FA4F-448C-9FAF-D8CAF149AF44}" srcOrd="0" destOrd="0" presId="urn:microsoft.com/office/officeart/2005/8/layout/process4"/>
    <dgm:cxn modelId="{415B6F4F-0D03-446D-9963-723590CDE487}" srcId="{648FAC7E-1B8F-4A48-BEF4-6300F392746F}" destId="{C2C7AF69-75ED-41D3-B1C8-3D571B44964B}" srcOrd="2" destOrd="0" parTransId="{8F5B4D9A-8353-4FF4-81AD-9ABD1DC00BD3}" sibTransId="{5FB8C817-D749-41A7-A8B8-ACAA10330887}"/>
    <dgm:cxn modelId="{93319359-B1B8-43B1-8CEA-BC1CC273C805}" type="presOf" srcId="{5741FA7B-5C12-4D25-9FA8-DE479FAF1250}" destId="{B15D13AC-95FC-4294-9F81-5E5D54C10856}" srcOrd="0" destOrd="0" presId="urn:microsoft.com/office/officeart/2005/8/layout/process4"/>
    <dgm:cxn modelId="{68BCF294-C65D-4F74-8DF6-8A05087EBA60}" srcId="{648FAC7E-1B8F-4A48-BEF4-6300F392746F}" destId="{0AC797E2-B45E-48A5-8D57-1532B4E94840}" srcOrd="1" destOrd="0" parTransId="{8845C753-7B7B-4890-987A-7E5A0EBCB5CF}" sibTransId="{C222BB3D-1432-41A8-9AEE-9CBFB1F27375}"/>
    <dgm:cxn modelId="{1D1AFD94-3DE6-4190-BFFD-08CA7ED8586D}" srcId="{98ADD099-A03D-41D6-BB01-C814535CD71D}" destId="{3E3D4F65-65E1-4E6E-8235-0E4ABA4C733C}" srcOrd="0" destOrd="0" parTransId="{FFB942B4-DD63-4C6F-92D3-AF1A6A190A8D}" sibTransId="{348ACBF8-7F4E-40E0-B44B-0A208F8DB44D}"/>
    <dgm:cxn modelId="{B2278BBF-C6A3-4465-9AB3-0CA7156AD354}" type="presOf" srcId="{98ADD099-A03D-41D6-BB01-C814535CD71D}" destId="{B14A5B45-58F2-4762-AC56-0D3B331879C3}" srcOrd="0" destOrd="0" presId="urn:microsoft.com/office/officeart/2005/8/layout/process4"/>
    <dgm:cxn modelId="{514CC1C4-DAD2-4549-A6F0-AE6949F7929D}" srcId="{98ADD099-A03D-41D6-BB01-C814535CD71D}" destId="{648FAC7E-1B8F-4A48-BEF4-6300F392746F}" srcOrd="1" destOrd="0" parTransId="{B61CDDF5-D4B5-42BF-89B3-5293ADBC7898}" sibTransId="{A8C3C576-84EB-413E-B00D-0CDCF77A05BA}"/>
    <dgm:cxn modelId="{F095E0CE-B721-4BEB-929A-17AC219FBFB6}" type="presOf" srcId="{648FAC7E-1B8F-4A48-BEF4-6300F392746F}" destId="{F43F28B8-CF2F-44B3-8C8A-B11BF8D84E4F}" srcOrd="1" destOrd="0" presId="urn:microsoft.com/office/officeart/2005/8/layout/process4"/>
    <dgm:cxn modelId="{DB4C1DDF-BA58-4554-9E15-97549A116BF4}" srcId="{648FAC7E-1B8F-4A48-BEF4-6300F392746F}" destId="{5741FA7B-5C12-4D25-9FA8-DE479FAF1250}" srcOrd="0" destOrd="0" parTransId="{4A2E278C-8DD5-4868-AB84-3BA51CE66498}" sibTransId="{5303C9F7-3CC6-482E-BCDF-544639C35F8B}"/>
    <dgm:cxn modelId="{1934F6E0-DB33-46E1-97AD-B3A654068EE9}" type="presOf" srcId="{C2C7AF69-75ED-41D3-B1C8-3D571B44964B}" destId="{22ED34E4-40E3-4B5A-B7D1-F96FE457A6E2}" srcOrd="0" destOrd="0" presId="urn:microsoft.com/office/officeart/2005/8/layout/process4"/>
    <dgm:cxn modelId="{F1AEC4FC-8B3F-4DBE-987A-93A7BA6CE1D0}" type="presOf" srcId="{648FAC7E-1B8F-4A48-BEF4-6300F392746F}" destId="{B1FD1271-3722-4A2F-8A2A-0F7513E764EC}" srcOrd="0" destOrd="0" presId="urn:microsoft.com/office/officeart/2005/8/layout/process4"/>
    <dgm:cxn modelId="{7067232F-5EB1-4C27-956F-F3259D2A8151}" type="presParOf" srcId="{B14A5B45-58F2-4762-AC56-0D3B331879C3}" destId="{5386F6E9-F0E7-488C-87E4-408F5E9412D1}" srcOrd="0" destOrd="0" presId="urn:microsoft.com/office/officeart/2005/8/layout/process4"/>
    <dgm:cxn modelId="{6BFC9E6F-0E0D-41C2-B4D8-7A6B9664BB4A}" type="presParOf" srcId="{5386F6E9-F0E7-488C-87E4-408F5E9412D1}" destId="{B1FD1271-3722-4A2F-8A2A-0F7513E764EC}" srcOrd="0" destOrd="0" presId="urn:microsoft.com/office/officeart/2005/8/layout/process4"/>
    <dgm:cxn modelId="{680A13B6-7D24-4007-BF53-DF14031C4C12}" type="presParOf" srcId="{5386F6E9-F0E7-488C-87E4-408F5E9412D1}" destId="{F43F28B8-CF2F-44B3-8C8A-B11BF8D84E4F}" srcOrd="1" destOrd="0" presId="urn:microsoft.com/office/officeart/2005/8/layout/process4"/>
    <dgm:cxn modelId="{F2234054-2D15-4B50-9DD3-3431535396C0}" type="presParOf" srcId="{5386F6E9-F0E7-488C-87E4-408F5E9412D1}" destId="{A7178FFD-E90B-4F1D-A139-727EDE5EF1AE}" srcOrd="2" destOrd="0" presId="urn:microsoft.com/office/officeart/2005/8/layout/process4"/>
    <dgm:cxn modelId="{C205EA79-42A5-4F00-80DF-5B3A2A505E3D}" type="presParOf" srcId="{A7178FFD-E90B-4F1D-A139-727EDE5EF1AE}" destId="{B15D13AC-95FC-4294-9F81-5E5D54C10856}" srcOrd="0" destOrd="0" presId="urn:microsoft.com/office/officeart/2005/8/layout/process4"/>
    <dgm:cxn modelId="{3C41D952-7EB0-42EF-98BE-E1C44EC39A3E}" type="presParOf" srcId="{A7178FFD-E90B-4F1D-A139-727EDE5EF1AE}" destId="{10DC2B17-FA4F-448C-9FAF-D8CAF149AF44}" srcOrd="1" destOrd="0" presId="urn:microsoft.com/office/officeart/2005/8/layout/process4"/>
    <dgm:cxn modelId="{A369DF4F-448C-48BF-B844-E74A7CD6872A}" type="presParOf" srcId="{A7178FFD-E90B-4F1D-A139-727EDE5EF1AE}" destId="{22ED34E4-40E3-4B5A-B7D1-F96FE457A6E2}" srcOrd="2" destOrd="0" presId="urn:microsoft.com/office/officeart/2005/8/layout/process4"/>
    <dgm:cxn modelId="{E047B9D9-AC0F-4291-A721-44B08EFB6A55}" type="presParOf" srcId="{B14A5B45-58F2-4762-AC56-0D3B331879C3}" destId="{3D590C51-6FF1-401E-BC79-DF016B0CEF3F}" srcOrd="1" destOrd="0" presId="urn:microsoft.com/office/officeart/2005/8/layout/process4"/>
    <dgm:cxn modelId="{9B9A83C9-75D2-4A8B-8299-710E25E30EFF}" type="presParOf" srcId="{B14A5B45-58F2-4762-AC56-0D3B331879C3}" destId="{FBBF4445-921E-453C-B801-9B983CAE3AC0}" srcOrd="2" destOrd="0" presId="urn:microsoft.com/office/officeart/2005/8/layout/process4"/>
    <dgm:cxn modelId="{519D7F69-51E5-4250-B646-110A6B28353E}" type="presParOf" srcId="{FBBF4445-921E-453C-B801-9B983CAE3AC0}" destId="{4253E983-5E0B-4E0E-8A15-DFC10B2A3CA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26E497-B158-4AE4-9C67-2BE5D56AFCB0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393CB00-A396-4F87-A4DC-D24B1F5F669C}">
      <dgm:prSet/>
      <dgm:spPr/>
      <dgm:t>
        <a:bodyPr/>
        <a:lstStyle/>
        <a:p>
          <a:r>
            <a:rPr lang="pt-BR"/>
            <a:t>Representam objetos que mudam de estado.</a:t>
          </a:r>
          <a:endParaRPr lang="en-US"/>
        </a:p>
      </dgm:t>
    </dgm:pt>
    <dgm:pt modelId="{288F7AE5-83DA-4401-8C79-33F689330B23}" type="parTrans" cxnId="{7292ED9D-A8D2-486C-BC0E-ADDDB2D1A126}">
      <dgm:prSet/>
      <dgm:spPr/>
      <dgm:t>
        <a:bodyPr/>
        <a:lstStyle/>
        <a:p>
          <a:endParaRPr lang="en-US"/>
        </a:p>
      </dgm:t>
    </dgm:pt>
    <dgm:pt modelId="{AA8DF49A-AFED-4546-914F-BF53172C758A}" type="sibTrans" cxnId="{7292ED9D-A8D2-486C-BC0E-ADDDB2D1A126}">
      <dgm:prSet/>
      <dgm:spPr/>
      <dgm:t>
        <a:bodyPr/>
        <a:lstStyle/>
        <a:p>
          <a:endParaRPr lang="en-US"/>
        </a:p>
      </dgm:t>
    </dgm:pt>
    <dgm:pt modelId="{7AFEE9D1-9F1C-48C9-B1BF-C0C6530AC2F5}">
      <dgm:prSet/>
      <dgm:spPr/>
      <dgm:t>
        <a:bodyPr/>
        <a:lstStyle/>
        <a:p>
          <a:r>
            <a:rPr lang="pt-BR"/>
            <a:t>Tipos de transição:</a:t>
          </a:r>
          <a:endParaRPr lang="en-US"/>
        </a:p>
      </dgm:t>
    </dgm:pt>
    <dgm:pt modelId="{1D70346B-13C2-451F-ABBF-7DC0F72F6A37}" type="parTrans" cxnId="{2A44386E-20A4-4EF1-9CF5-833A576C551A}">
      <dgm:prSet/>
      <dgm:spPr/>
      <dgm:t>
        <a:bodyPr/>
        <a:lstStyle/>
        <a:p>
          <a:endParaRPr lang="en-US"/>
        </a:p>
      </dgm:t>
    </dgm:pt>
    <dgm:pt modelId="{94AAEE9E-3634-4497-9849-A74900512039}" type="sibTrans" cxnId="{2A44386E-20A4-4EF1-9CF5-833A576C551A}">
      <dgm:prSet/>
      <dgm:spPr/>
      <dgm:t>
        <a:bodyPr/>
        <a:lstStyle/>
        <a:p>
          <a:endParaRPr lang="en-US"/>
        </a:p>
      </dgm:t>
    </dgm:pt>
    <dgm:pt modelId="{AA1044F4-1228-4662-A8E9-6112071AED98}">
      <dgm:prSet/>
      <dgm:spPr/>
      <dgm:t>
        <a:bodyPr/>
        <a:lstStyle/>
        <a:p>
          <a:r>
            <a:rPr lang="pt-BR"/>
            <a:t>Estável: sem mudanças estruturais</a:t>
          </a:r>
          <a:endParaRPr lang="en-US"/>
        </a:p>
      </dgm:t>
    </dgm:pt>
    <dgm:pt modelId="{B5DB955D-9814-498E-BD1D-DA19DEA2F277}" type="parTrans" cxnId="{FACB153E-D2CB-41C2-8325-033079E9D34C}">
      <dgm:prSet/>
      <dgm:spPr/>
      <dgm:t>
        <a:bodyPr/>
        <a:lstStyle/>
        <a:p>
          <a:endParaRPr lang="en-US"/>
        </a:p>
      </dgm:t>
    </dgm:pt>
    <dgm:pt modelId="{1ADDF2D2-4639-44FE-AAB0-08742CF4EDB6}" type="sibTrans" cxnId="{FACB153E-D2CB-41C2-8325-033079E9D34C}">
      <dgm:prSet/>
      <dgm:spPr/>
      <dgm:t>
        <a:bodyPr/>
        <a:lstStyle/>
        <a:p>
          <a:endParaRPr lang="en-US"/>
        </a:p>
      </dgm:t>
    </dgm:pt>
    <dgm:pt modelId="{CC919627-75EA-463A-A8E6-A1508FD49806}">
      <dgm:prSet/>
      <dgm:spPr/>
      <dgm:t>
        <a:bodyPr/>
        <a:lstStyle/>
        <a:p>
          <a:r>
            <a:rPr lang="pt-BR"/>
            <a:t>Monotônica crescente: objeto só pode ganhar novas propriedades</a:t>
          </a:r>
          <a:endParaRPr lang="en-US"/>
        </a:p>
      </dgm:t>
    </dgm:pt>
    <dgm:pt modelId="{9D391D0A-0857-4D9A-B893-5859F81B3C6D}" type="parTrans" cxnId="{2938AEEB-7785-48D5-86B0-61397A159D50}">
      <dgm:prSet/>
      <dgm:spPr/>
      <dgm:t>
        <a:bodyPr/>
        <a:lstStyle/>
        <a:p>
          <a:endParaRPr lang="en-US"/>
        </a:p>
      </dgm:t>
    </dgm:pt>
    <dgm:pt modelId="{47BB6C65-EE31-43D1-BC5E-243A80F77ED6}" type="sibTrans" cxnId="{2938AEEB-7785-48D5-86B0-61397A159D50}">
      <dgm:prSet/>
      <dgm:spPr/>
      <dgm:t>
        <a:bodyPr/>
        <a:lstStyle/>
        <a:p>
          <a:endParaRPr lang="en-US"/>
        </a:p>
      </dgm:t>
    </dgm:pt>
    <dgm:pt modelId="{56BB117A-79D6-4D1E-B2CD-4BE9E34CE602}">
      <dgm:prSet/>
      <dgm:spPr/>
      <dgm:t>
        <a:bodyPr/>
        <a:lstStyle/>
        <a:p>
          <a:r>
            <a:rPr lang="pt-BR"/>
            <a:t>Não-monotônica: objeto pode ganhar ou perder propriedades</a:t>
          </a:r>
          <a:endParaRPr lang="en-US"/>
        </a:p>
      </dgm:t>
    </dgm:pt>
    <dgm:pt modelId="{4FA13D49-1F19-4344-9ACC-3244B92AE5EB}" type="parTrans" cxnId="{AEB88E22-97E9-4B0B-9EE9-42647908A6C9}">
      <dgm:prSet/>
      <dgm:spPr/>
      <dgm:t>
        <a:bodyPr/>
        <a:lstStyle/>
        <a:p>
          <a:endParaRPr lang="en-US"/>
        </a:p>
      </dgm:t>
    </dgm:pt>
    <dgm:pt modelId="{416673D4-4645-4D3E-A107-B51DC72E251F}" type="sibTrans" cxnId="{AEB88E22-97E9-4B0B-9EE9-42647908A6C9}">
      <dgm:prSet/>
      <dgm:spPr/>
      <dgm:t>
        <a:bodyPr/>
        <a:lstStyle/>
        <a:p>
          <a:endParaRPr lang="en-US"/>
        </a:p>
      </dgm:t>
    </dgm:pt>
    <dgm:pt modelId="{FC23B58F-AD05-4F2A-A3B9-9A70AC07AC32}" type="pres">
      <dgm:prSet presAssocID="{BE26E497-B158-4AE4-9C67-2BE5D56AFC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3F3913F-7A45-45E7-96A3-344912FDCB07}" type="pres">
      <dgm:prSet presAssocID="{7393CB00-A396-4F87-A4DC-D24B1F5F669C}" presName="root1" presStyleCnt="0"/>
      <dgm:spPr/>
    </dgm:pt>
    <dgm:pt modelId="{B9E60B0F-62C2-4376-9839-B108BC648D17}" type="pres">
      <dgm:prSet presAssocID="{7393CB00-A396-4F87-A4DC-D24B1F5F669C}" presName="LevelOneTextNode" presStyleLbl="node0" presStyleIdx="0" presStyleCnt="2">
        <dgm:presLayoutVars>
          <dgm:chPref val="3"/>
        </dgm:presLayoutVars>
      </dgm:prSet>
      <dgm:spPr/>
    </dgm:pt>
    <dgm:pt modelId="{5AAB9108-9F7B-41A0-AC33-39E48520D4FD}" type="pres">
      <dgm:prSet presAssocID="{7393CB00-A396-4F87-A4DC-D24B1F5F669C}" presName="level2hierChild" presStyleCnt="0"/>
      <dgm:spPr/>
    </dgm:pt>
    <dgm:pt modelId="{51BBA1BF-7585-4198-B877-11AEE8FA4A3B}" type="pres">
      <dgm:prSet presAssocID="{7AFEE9D1-9F1C-48C9-B1BF-C0C6530AC2F5}" presName="root1" presStyleCnt="0"/>
      <dgm:spPr/>
    </dgm:pt>
    <dgm:pt modelId="{3C840F77-B414-4E10-A3C5-DDB777730C4A}" type="pres">
      <dgm:prSet presAssocID="{7AFEE9D1-9F1C-48C9-B1BF-C0C6530AC2F5}" presName="LevelOneTextNode" presStyleLbl="node0" presStyleIdx="1" presStyleCnt="2">
        <dgm:presLayoutVars>
          <dgm:chPref val="3"/>
        </dgm:presLayoutVars>
      </dgm:prSet>
      <dgm:spPr/>
    </dgm:pt>
    <dgm:pt modelId="{5660A937-DE11-4ED4-A9D5-502532F69153}" type="pres">
      <dgm:prSet presAssocID="{7AFEE9D1-9F1C-48C9-B1BF-C0C6530AC2F5}" presName="level2hierChild" presStyleCnt="0"/>
      <dgm:spPr/>
    </dgm:pt>
    <dgm:pt modelId="{8AAB45C3-291D-481B-B9D7-F6E9D3F89491}" type="pres">
      <dgm:prSet presAssocID="{B5DB955D-9814-498E-BD1D-DA19DEA2F277}" presName="conn2-1" presStyleLbl="parChTrans1D2" presStyleIdx="0" presStyleCnt="3"/>
      <dgm:spPr/>
    </dgm:pt>
    <dgm:pt modelId="{610D846E-B2B9-4494-9DF3-AEFA36D480A2}" type="pres">
      <dgm:prSet presAssocID="{B5DB955D-9814-498E-BD1D-DA19DEA2F277}" presName="connTx" presStyleLbl="parChTrans1D2" presStyleIdx="0" presStyleCnt="3"/>
      <dgm:spPr/>
    </dgm:pt>
    <dgm:pt modelId="{5A64DD9D-6117-4EA4-B775-35A4BC448DA9}" type="pres">
      <dgm:prSet presAssocID="{AA1044F4-1228-4662-A8E9-6112071AED98}" presName="root2" presStyleCnt="0"/>
      <dgm:spPr/>
    </dgm:pt>
    <dgm:pt modelId="{BC48694C-3BC8-4B89-A660-A6532C59FEE9}" type="pres">
      <dgm:prSet presAssocID="{AA1044F4-1228-4662-A8E9-6112071AED98}" presName="LevelTwoTextNode" presStyleLbl="node2" presStyleIdx="0" presStyleCnt="3">
        <dgm:presLayoutVars>
          <dgm:chPref val="3"/>
        </dgm:presLayoutVars>
      </dgm:prSet>
      <dgm:spPr/>
    </dgm:pt>
    <dgm:pt modelId="{C49DBBC6-6FA5-4FE5-80AB-2AD8B93C78D4}" type="pres">
      <dgm:prSet presAssocID="{AA1044F4-1228-4662-A8E9-6112071AED98}" presName="level3hierChild" presStyleCnt="0"/>
      <dgm:spPr/>
    </dgm:pt>
    <dgm:pt modelId="{4C429974-BF91-436A-8753-D41E44306D85}" type="pres">
      <dgm:prSet presAssocID="{9D391D0A-0857-4D9A-B893-5859F81B3C6D}" presName="conn2-1" presStyleLbl="parChTrans1D2" presStyleIdx="1" presStyleCnt="3"/>
      <dgm:spPr/>
    </dgm:pt>
    <dgm:pt modelId="{F593B2CE-D7CA-40BF-984F-D663BD0181E7}" type="pres">
      <dgm:prSet presAssocID="{9D391D0A-0857-4D9A-B893-5859F81B3C6D}" presName="connTx" presStyleLbl="parChTrans1D2" presStyleIdx="1" presStyleCnt="3"/>
      <dgm:spPr/>
    </dgm:pt>
    <dgm:pt modelId="{AC4AD3D2-2DEE-41BE-9B20-E092426D88DB}" type="pres">
      <dgm:prSet presAssocID="{CC919627-75EA-463A-A8E6-A1508FD49806}" presName="root2" presStyleCnt="0"/>
      <dgm:spPr/>
    </dgm:pt>
    <dgm:pt modelId="{9F7DF872-56F8-4FB9-85AE-E46FB4BECAD4}" type="pres">
      <dgm:prSet presAssocID="{CC919627-75EA-463A-A8E6-A1508FD49806}" presName="LevelTwoTextNode" presStyleLbl="node2" presStyleIdx="1" presStyleCnt="3">
        <dgm:presLayoutVars>
          <dgm:chPref val="3"/>
        </dgm:presLayoutVars>
      </dgm:prSet>
      <dgm:spPr/>
    </dgm:pt>
    <dgm:pt modelId="{98AC4533-C9CC-40C3-8521-240C22F41ED7}" type="pres">
      <dgm:prSet presAssocID="{CC919627-75EA-463A-A8E6-A1508FD49806}" presName="level3hierChild" presStyleCnt="0"/>
      <dgm:spPr/>
    </dgm:pt>
    <dgm:pt modelId="{E3032E48-0A70-467A-ADFC-B169355C93C3}" type="pres">
      <dgm:prSet presAssocID="{4FA13D49-1F19-4344-9ACC-3244B92AE5EB}" presName="conn2-1" presStyleLbl="parChTrans1D2" presStyleIdx="2" presStyleCnt="3"/>
      <dgm:spPr/>
    </dgm:pt>
    <dgm:pt modelId="{AC1CB771-E56E-4292-8327-0527ADCA79D3}" type="pres">
      <dgm:prSet presAssocID="{4FA13D49-1F19-4344-9ACC-3244B92AE5EB}" presName="connTx" presStyleLbl="parChTrans1D2" presStyleIdx="2" presStyleCnt="3"/>
      <dgm:spPr/>
    </dgm:pt>
    <dgm:pt modelId="{E75CF942-1C4B-4FEB-924F-89114446B9E2}" type="pres">
      <dgm:prSet presAssocID="{56BB117A-79D6-4D1E-B2CD-4BE9E34CE602}" presName="root2" presStyleCnt="0"/>
      <dgm:spPr/>
    </dgm:pt>
    <dgm:pt modelId="{2C668418-1249-482E-8C02-BCCF7BA22B61}" type="pres">
      <dgm:prSet presAssocID="{56BB117A-79D6-4D1E-B2CD-4BE9E34CE602}" presName="LevelTwoTextNode" presStyleLbl="node2" presStyleIdx="2" presStyleCnt="3">
        <dgm:presLayoutVars>
          <dgm:chPref val="3"/>
        </dgm:presLayoutVars>
      </dgm:prSet>
      <dgm:spPr/>
    </dgm:pt>
    <dgm:pt modelId="{629C432B-1748-4C3C-94E0-B8C96E9AFA84}" type="pres">
      <dgm:prSet presAssocID="{56BB117A-79D6-4D1E-B2CD-4BE9E34CE602}" presName="level3hierChild" presStyleCnt="0"/>
      <dgm:spPr/>
    </dgm:pt>
  </dgm:ptLst>
  <dgm:cxnLst>
    <dgm:cxn modelId="{DAD7340A-1496-4ED4-BA66-C05C23199E9C}" type="presOf" srcId="{9D391D0A-0857-4D9A-B893-5859F81B3C6D}" destId="{F593B2CE-D7CA-40BF-984F-D663BD0181E7}" srcOrd="1" destOrd="0" presId="urn:microsoft.com/office/officeart/2005/8/layout/hierarchy2"/>
    <dgm:cxn modelId="{246CE616-4171-4AA9-95B2-84CD723F0DF9}" type="presOf" srcId="{4FA13D49-1F19-4344-9ACC-3244B92AE5EB}" destId="{AC1CB771-E56E-4292-8327-0527ADCA79D3}" srcOrd="1" destOrd="0" presId="urn:microsoft.com/office/officeart/2005/8/layout/hierarchy2"/>
    <dgm:cxn modelId="{9B27BD17-190F-4237-82B6-AF842EB96E92}" type="presOf" srcId="{9D391D0A-0857-4D9A-B893-5859F81B3C6D}" destId="{4C429974-BF91-436A-8753-D41E44306D85}" srcOrd="0" destOrd="0" presId="urn:microsoft.com/office/officeart/2005/8/layout/hierarchy2"/>
    <dgm:cxn modelId="{AEB88E22-97E9-4B0B-9EE9-42647908A6C9}" srcId="{7AFEE9D1-9F1C-48C9-B1BF-C0C6530AC2F5}" destId="{56BB117A-79D6-4D1E-B2CD-4BE9E34CE602}" srcOrd="2" destOrd="0" parTransId="{4FA13D49-1F19-4344-9ACC-3244B92AE5EB}" sibTransId="{416673D4-4645-4D3E-A107-B51DC72E251F}"/>
    <dgm:cxn modelId="{FACB153E-D2CB-41C2-8325-033079E9D34C}" srcId="{7AFEE9D1-9F1C-48C9-B1BF-C0C6530AC2F5}" destId="{AA1044F4-1228-4662-A8E9-6112071AED98}" srcOrd="0" destOrd="0" parTransId="{B5DB955D-9814-498E-BD1D-DA19DEA2F277}" sibTransId="{1ADDF2D2-4639-44FE-AAB0-08742CF4EDB6}"/>
    <dgm:cxn modelId="{020DE341-0EC6-411A-9D12-77DE8BE025D9}" type="presOf" srcId="{B5DB955D-9814-498E-BD1D-DA19DEA2F277}" destId="{8AAB45C3-291D-481B-B9D7-F6E9D3F89491}" srcOrd="0" destOrd="0" presId="urn:microsoft.com/office/officeart/2005/8/layout/hierarchy2"/>
    <dgm:cxn modelId="{DED82246-24A1-42C4-9E3F-0276352E6DD3}" type="presOf" srcId="{CC919627-75EA-463A-A8E6-A1508FD49806}" destId="{9F7DF872-56F8-4FB9-85AE-E46FB4BECAD4}" srcOrd="0" destOrd="0" presId="urn:microsoft.com/office/officeart/2005/8/layout/hierarchy2"/>
    <dgm:cxn modelId="{FB0BE248-69DE-4D62-AF60-6BDBB4FF4169}" type="presOf" srcId="{B5DB955D-9814-498E-BD1D-DA19DEA2F277}" destId="{610D846E-B2B9-4494-9DF3-AEFA36D480A2}" srcOrd="1" destOrd="0" presId="urn:microsoft.com/office/officeart/2005/8/layout/hierarchy2"/>
    <dgm:cxn modelId="{2A44386E-20A4-4EF1-9CF5-833A576C551A}" srcId="{BE26E497-B158-4AE4-9C67-2BE5D56AFCB0}" destId="{7AFEE9D1-9F1C-48C9-B1BF-C0C6530AC2F5}" srcOrd="1" destOrd="0" parTransId="{1D70346B-13C2-451F-ABBF-7DC0F72F6A37}" sibTransId="{94AAEE9E-3634-4497-9849-A74900512039}"/>
    <dgm:cxn modelId="{5284EC79-FECE-46DB-B810-A4F0834AC584}" type="presOf" srcId="{AA1044F4-1228-4662-A8E9-6112071AED98}" destId="{BC48694C-3BC8-4B89-A660-A6532C59FEE9}" srcOrd="0" destOrd="0" presId="urn:microsoft.com/office/officeart/2005/8/layout/hierarchy2"/>
    <dgm:cxn modelId="{F6CE8A8B-2AD0-449E-83D6-0D02C7F6C514}" type="presOf" srcId="{56BB117A-79D6-4D1E-B2CD-4BE9E34CE602}" destId="{2C668418-1249-482E-8C02-BCCF7BA22B61}" srcOrd="0" destOrd="0" presId="urn:microsoft.com/office/officeart/2005/8/layout/hierarchy2"/>
    <dgm:cxn modelId="{07DFE091-0127-4E7B-A09E-44ED1D246DCC}" type="presOf" srcId="{7393CB00-A396-4F87-A4DC-D24B1F5F669C}" destId="{B9E60B0F-62C2-4376-9839-B108BC648D17}" srcOrd="0" destOrd="0" presId="urn:microsoft.com/office/officeart/2005/8/layout/hierarchy2"/>
    <dgm:cxn modelId="{7292ED9D-A8D2-486C-BC0E-ADDDB2D1A126}" srcId="{BE26E497-B158-4AE4-9C67-2BE5D56AFCB0}" destId="{7393CB00-A396-4F87-A4DC-D24B1F5F669C}" srcOrd="0" destOrd="0" parTransId="{288F7AE5-83DA-4401-8C79-33F689330B23}" sibTransId="{AA8DF49A-AFED-4546-914F-BF53172C758A}"/>
    <dgm:cxn modelId="{6BE2E4BC-F15E-427D-990B-D9F601BD6381}" type="presOf" srcId="{7AFEE9D1-9F1C-48C9-B1BF-C0C6530AC2F5}" destId="{3C840F77-B414-4E10-A3C5-DDB777730C4A}" srcOrd="0" destOrd="0" presId="urn:microsoft.com/office/officeart/2005/8/layout/hierarchy2"/>
    <dgm:cxn modelId="{C22984BD-E4D3-4196-BBCA-AFCCCF6EA8BA}" type="presOf" srcId="{4FA13D49-1F19-4344-9ACC-3244B92AE5EB}" destId="{E3032E48-0A70-467A-ADFC-B169355C93C3}" srcOrd="0" destOrd="0" presId="urn:microsoft.com/office/officeart/2005/8/layout/hierarchy2"/>
    <dgm:cxn modelId="{2FF487D7-D26D-430D-B512-EEEB2362F7B5}" type="presOf" srcId="{BE26E497-B158-4AE4-9C67-2BE5D56AFCB0}" destId="{FC23B58F-AD05-4F2A-A3B9-9A70AC07AC32}" srcOrd="0" destOrd="0" presId="urn:microsoft.com/office/officeart/2005/8/layout/hierarchy2"/>
    <dgm:cxn modelId="{2938AEEB-7785-48D5-86B0-61397A159D50}" srcId="{7AFEE9D1-9F1C-48C9-B1BF-C0C6530AC2F5}" destId="{CC919627-75EA-463A-A8E6-A1508FD49806}" srcOrd="1" destOrd="0" parTransId="{9D391D0A-0857-4D9A-B893-5859F81B3C6D}" sibTransId="{47BB6C65-EE31-43D1-BC5E-243A80F77ED6}"/>
    <dgm:cxn modelId="{BD1DD282-3F76-4EC0-99A1-5E0ED012769D}" type="presParOf" srcId="{FC23B58F-AD05-4F2A-A3B9-9A70AC07AC32}" destId="{13F3913F-7A45-45E7-96A3-344912FDCB07}" srcOrd="0" destOrd="0" presId="urn:microsoft.com/office/officeart/2005/8/layout/hierarchy2"/>
    <dgm:cxn modelId="{EF0DC47F-48A1-4C2D-91A1-A52AEA30F16B}" type="presParOf" srcId="{13F3913F-7A45-45E7-96A3-344912FDCB07}" destId="{B9E60B0F-62C2-4376-9839-B108BC648D17}" srcOrd="0" destOrd="0" presId="urn:microsoft.com/office/officeart/2005/8/layout/hierarchy2"/>
    <dgm:cxn modelId="{A6C1572C-F300-4566-BEA2-A8DDD872D812}" type="presParOf" srcId="{13F3913F-7A45-45E7-96A3-344912FDCB07}" destId="{5AAB9108-9F7B-41A0-AC33-39E48520D4FD}" srcOrd="1" destOrd="0" presId="urn:microsoft.com/office/officeart/2005/8/layout/hierarchy2"/>
    <dgm:cxn modelId="{188BD875-0479-49F8-B6AC-9D15ABF71486}" type="presParOf" srcId="{FC23B58F-AD05-4F2A-A3B9-9A70AC07AC32}" destId="{51BBA1BF-7585-4198-B877-11AEE8FA4A3B}" srcOrd="1" destOrd="0" presId="urn:microsoft.com/office/officeart/2005/8/layout/hierarchy2"/>
    <dgm:cxn modelId="{40E3B15D-BB3C-42A5-84BB-975AF03AE35F}" type="presParOf" srcId="{51BBA1BF-7585-4198-B877-11AEE8FA4A3B}" destId="{3C840F77-B414-4E10-A3C5-DDB777730C4A}" srcOrd="0" destOrd="0" presId="urn:microsoft.com/office/officeart/2005/8/layout/hierarchy2"/>
    <dgm:cxn modelId="{390D849A-D398-4C42-B01E-955C82824B1F}" type="presParOf" srcId="{51BBA1BF-7585-4198-B877-11AEE8FA4A3B}" destId="{5660A937-DE11-4ED4-A9D5-502532F69153}" srcOrd="1" destOrd="0" presId="urn:microsoft.com/office/officeart/2005/8/layout/hierarchy2"/>
    <dgm:cxn modelId="{2C7478AC-F2DC-40E6-9038-E68D8FCEA697}" type="presParOf" srcId="{5660A937-DE11-4ED4-A9D5-502532F69153}" destId="{8AAB45C3-291D-481B-B9D7-F6E9D3F89491}" srcOrd="0" destOrd="0" presId="urn:microsoft.com/office/officeart/2005/8/layout/hierarchy2"/>
    <dgm:cxn modelId="{09EF613C-C952-49F4-AF72-2A89941E7A47}" type="presParOf" srcId="{8AAB45C3-291D-481B-B9D7-F6E9D3F89491}" destId="{610D846E-B2B9-4494-9DF3-AEFA36D480A2}" srcOrd="0" destOrd="0" presId="urn:microsoft.com/office/officeart/2005/8/layout/hierarchy2"/>
    <dgm:cxn modelId="{D10614C4-7090-41AC-9D52-5288D3FF0CC1}" type="presParOf" srcId="{5660A937-DE11-4ED4-A9D5-502532F69153}" destId="{5A64DD9D-6117-4EA4-B775-35A4BC448DA9}" srcOrd="1" destOrd="0" presId="urn:microsoft.com/office/officeart/2005/8/layout/hierarchy2"/>
    <dgm:cxn modelId="{DD6095D8-BD5E-406E-A666-1C50FF421C86}" type="presParOf" srcId="{5A64DD9D-6117-4EA4-B775-35A4BC448DA9}" destId="{BC48694C-3BC8-4B89-A660-A6532C59FEE9}" srcOrd="0" destOrd="0" presId="urn:microsoft.com/office/officeart/2005/8/layout/hierarchy2"/>
    <dgm:cxn modelId="{061AC12B-FAC3-49FB-ABFD-882498CC9FCE}" type="presParOf" srcId="{5A64DD9D-6117-4EA4-B775-35A4BC448DA9}" destId="{C49DBBC6-6FA5-4FE5-80AB-2AD8B93C78D4}" srcOrd="1" destOrd="0" presId="urn:microsoft.com/office/officeart/2005/8/layout/hierarchy2"/>
    <dgm:cxn modelId="{B1FFC9D0-18F8-400E-9C9F-76E06D343F54}" type="presParOf" srcId="{5660A937-DE11-4ED4-A9D5-502532F69153}" destId="{4C429974-BF91-436A-8753-D41E44306D85}" srcOrd="2" destOrd="0" presId="urn:microsoft.com/office/officeart/2005/8/layout/hierarchy2"/>
    <dgm:cxn modelId="{87B69091-15F4-422C-8F8D-5FD5DC4D195D}" type="presParOf" srcId="{4C429974-BF91-436A-8753-D41E44306D85}" destId="{F593B2CE-D7CA-40BF-984F-D663BD0181E7}" srcOrd="0" destOrd="0" presId="urn:microsoft.com/office/officeart/2005/8/layout/hierarchy2"/>
    <dgm:cxn modelId="{461FB84F-85A4-4350-9EE7-603179722312}" type="presParOf" srcId="{5660A937-DE11-4ED4-A9D5-502532F69153}" destId="{AC4AD3D2-2DEE-41BE-9B20-E092426D88DB}" srcOrd="3" destOrd="0" presId="urn:microsoft.com/office/officeart/2005/8/layout/hierarchy2"/>
    <dgm:cxn modelId="{BB701FD9-A9FF-44A4-B072-C2842B110A30}" type="presParOf" srcId="{AC4AD3D2-2DEE-41BE-9B20-E092426D88DB}" destId="{9F7DF872-56F8-4FB9-85AE-E46FB4BECAD4}" srcOrd="0" destOrd="0" presId="urn:microsoft.com/office/officeart/2005/8/layout/hierarchy2"/>
    <dgm:cxn modelId="{E2213FB9-DFC1-4429-99E5-EB4800B329AF}" type="presParOf" srcId="{AC4AD3D2-2DEE-41BE-9B20-E092426D88DB}" destId="{98AC4533-C9CC-40C3-8521-240C22F41ED7}" srcOrd="1" destOrd="0" presId="urn:microsoft.com/office/officeart/2005/8/layout/hierarchy2"/>
    <dgm:cxn modelId="{7450AAEA-D80E-4AA5-8E94-3ED70FB8ACC7}" type="presParOf" srcId="{5660A937-DE11-4ED4-A9D5-502532F69153}" destId="{E3032E48-0A70-467A-ADFC-B169355C93C3}" srcOrd="4" destOrd="0" presId="urn:microsoft.com/office/officeart/2005/8/layout/hierarchy2"/>
    <dgm:cxn modelId="{793E0B7E-FCBD-4E40-9003-CFAC15458166}" type="presParOf" srcId="{E3032E48-0A70-467A-ADFC-B169355C93C3}" destId="{AC1CB771-E56E-4292-8327-0527ADCA79D3}" srcOrd="0" destOrd="0" presId="urn:microsoft.com/office/officeart/2005/8/layout/hierarchy2"/>
    <dgm:cxn modelId="{00978CBA-2F35-48B6-AD0E-7F1FB3352A4B}" type="presParOf" srcId="{5660A937-DE11-4ED4-A9D5-502532F69153}" destId="{E75CF942-1C4B-4FEB-924F-89114446B9E2}" srcOrd="5" destOrd="0" presId="urn:microsoft.com/office/officeart/2005/8/layout/hierarchy2"/>
    <dgm:cxn modelId="{496E0C61-E630-4FE1-8C60-C7B5AEFB377A}" type="presParOf" srcId="{E75CF942-1C4B-4FEB-924F-89114446B9E2}" destId="{2C668418-1249-482E-8C02-BCCF7BA22B61}" srcOrd="0" destOrd="0" presId="urn:microsoft.com/office/officeart/2005/8/layout/hierarchy2"/>
    <dgm:cxn modelId="{11CE2261-ED1F-4B39-961A-1C653ADB8B98}" type="presParOf" srcId="{E75CF942-1C4B-4FEB-924F-89114446B9E2}" destId="{629C432B-1748-4C3C-94E0-B8C96E9AFA8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1A4FA-3789-4C02-9896-3539C5AE078A}">
      <dsp:nvSpPr>
        <dsp:cNvPr id="0" name=""/>
        <dsp:cNvSpPr/>
      </dsp:nvSpPr>
      <dsp:spPr>
        <a:xfrm>
          <a:off x="0" y="393271"/>
          <a:ext cx="4941519" cy="173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517" tIns="416560" rIns="38351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/>
            <a:t>O qualificador é um atributo do objeto qualificado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/>
            <a:t>Neste caso o atributo deve ser </a:t>
          </a:r>
          <a:r>
            <a:rPr lang="pt-BR" sz="2000" i="1" kern="1200"/>
            <a:t>imutável</a:t>
          </a:r>
          <a:endParaRPr lang="en-US" sz="2000" kern="1200"/>
        </a:p>
      </dsp:txBody>
      <dsp:txXfrm>
        <a:off x="0" y="393271"/>
        <a:ext cx="4941519" cy="1732500"/>
      </dsp:txXfrm>
    </dsp:sp>
    <dsp:sp modelId="{2CA25BAD-2BFC-48B7-8953-EED1069F2FEC}">
      <dsp:nvSpPr>
        <dsp:cNvPr id="0" name=""/>
        <dsp:cNvSpPr/>
      </dsp:nvSpPr>
      <dsp:spPr>
        <a:xfrm>
          <a:off x="247075" y="98071"/>
          <a:ext cx="3459063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744" tIns="0" rIns="13074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Interno</a:t>
          </a:r>
          <a:endParaRPr lang="en-US" sz="2000" kern="1200"/>
        </a:p>
      </dsp:txBody>
      <dsp:txXfrm>
        <a:off x="275896" y="126892"/>
        <a:ext cx="3401421" cy="532758"/>
      </dsp:txXfrm>
    </dsp:sp>
    <dsp:sp modelId="{F01EF371-1A17-4066-94B3-76F4FBBCAF2C}">
      <dsp:nvSpPr>
        <dsp:cNvPr id="0" name=""/>
        <dsp:cNvSpPr/>
      </dsp:nvSpPr>
      <dsp:spPr>
        <a:xfrm>
          <a:off x="0" y="2528971"/>
          <a:ext cx="4941519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517" tIns="416560" rIns="38351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/>
            <a:t>O qualificador não é atributo do objeto qualificado</a:t>
          </a:r>
          <a:endParaRPr lang="en-US" sz="2000" kern="1200"/>
        </a:p>
      </dsp:txBody>
      <dsp:txXfrm>
        <a:off x="0" y="2528971"/>
        <a:ext cx="4941519" cy="1134000"/>
      </dsp:txXfrm>
    </dsp:sp>
    <dsp:sp modelId="{AB768ECA-AD84-4463-B56E-E3BF4A830785}">
      <dsp:nvSpPr>
        <dsp:cNvPr id="0" name=""/>
        <dsp:cNvSpPr/>
      </dsp:nvSpPr>
      <dsp:spPr>
        <a:xfrm>
          <a:off x="247075" y="2233771"/>
          <a:ext cx="3459063" cy="59040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744" tIns="0" rIns="13074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Externo</a:t>
          </a:r>
          <a:endParaRPr lang="en-US" sz="2000" kern="1200"/>
        </a:p>
      </dsp:txBody>
      <dsp:txXfrm>
        <a:off x="275896" y="2262592"/>
        <a:ext cx="3401421" cy="532758"/>
      </dsp:txXfrm>
    </dsp:sp>
    <dsp:sp modelId="{00859335-4F84-4E11-B77E-A03D8A0CE731}">
      <dsp:nvSpPr>
        <dsp:cNvPr id="0" name=""/>
        <dsp:cNvSpPr/>
      </dsp:nvSpPr>
      <dsp:spPr>
        <a:xfrm>
          <a:off x="0" y="4066171"/>
          <a:ext cx="4941519" cy="173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517" tIns="416560" rIns="38351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/>
            <a:t>O qualificador é um valor calculado para o objeto qualificado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/>
            <a:t>Neste caso, todos os componentes do cálculo devem ser imutáveis</a:t>
          </a:r>
          <a:endParaRPr lang="en-US" sz="2000" kern="1200"/>
        </a:p>
      </dsp:txBody>
      <dsp:txXfrm>
        <a:off x="0" y="4066171"/>
        <a:ext cx="4941519" cy="1732500"/>
      </dsp:txXfrm>
    </dsp:sp>
    <dsp:sp modelId="{2F5EE652-AA77-44EE-926D-B55B7A8AA060}">
      <dsp:nvSpPr>
        <dsp:cNvPr id="0" name=""/>
        <dsp:cNvSpPr/>
      </dsp:nvSpPr>
      <dsp:spPr>
        <a:xfrm>
          <a:off x="247075" y="3770971"/>
          <a:ext cx="3459063" cy="59040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744" tIns="0" rIns="13074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Derivado</a:t>
          </a:r>
          <a:endParaRPr lang="en-US" sz="2000" kern="1200"/>
        </a:p>
      </dsp:txBody>
      <dsp:txXfrm>
        <a:off x="275896" y="3799792"/>
        <a:ext cx="3401421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0E804-217B-45B8-A072-E6F24A2EADA8}">
      <dsp:nvSpPr>
        <dsp:cNvPr id="0" name=""/>
        <dsp:cNvSpPr/>
      </dsp:nvSpPr>
      <dsp:spPr>
        <a:xfrm>
          <a:off x="0" y="30784"/>
          <a:ext cx="4941945" cy="7435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/>
            <a:t>Estrutural:</a:t>
          </a:r>
          <a:endParaRPr lang="en-US" sz="3100" kern="1200"/>
        </a:p>
      </dsp:txBody>
      <dsp:txXfrm>
        <a:off x="36296" y="67080"/>
        <a:ext cx="4869353" cy="670943"/>
      </dsp:txXfrm>
    </dsp:sp>
    <dsp:sp modelId="{69EAF24C-BA0C-41EC-A9D9-3C1FF0ED863A}">
      <dsp:nvSpPr>
        <dsp:cNvPr id="0" name=""/>
        <dsp:cNvSpPr/>
      </dsp:nvSpPr>
      <dsp:spPr>
        <a:xfrm>
          <a:off x="0" y="774319"/>
          <a:ext cx="4941945" cy="1443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907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/>
            <a:t>Herança, usada quando há subtipos estritos, que nascem e morrem na mesma classe, sem nunca mudar.</a:t>
          </a:r>
          <a:endParaRPr lang="en-US" sz="2400" kern="1200"/>
        </a:p>
      </dsp:txBody>
      <dsp:txXfrm>
        <a:off x="0" y="774319"/>
        <a:ext cx="4941945" cy="1443824"/>
      </dsp:txXfrm>
    </dsp:sp>
    <dsp:sp modelId="{9646FD39-6AD9-40D1-AD36-7864D7A464C8}">
      <dsp:nvSpPr>
        <dsp:cNvPr id="0" name=""/>
        <dsp:cNvSpPr/>
      </dsp:nvSpPr>
      <dsp:spPr>
        <a:xfrm>
          <a:off x="0" y="2218143"/>
          <a:ext cx="4941945" cy="743535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/>
            <a:t>Associativa:</a:t>
          </a:r>
          <a:endParaRPr lang="en-US" sz="3100" kern="1200"/>
        </a:p>
      </dsp:txBody>
      <dsp:txXfrm>
        <a:off x="36296" y="2254439"/>
        <a:ext cx="4869353" cy="670943"/>
      </dsp:txXfrm>
    </dsp:sp>
    <dsp:sp modelId="{17F71C34-8684-4465-8AEF-FD05CDD47540}">
      <dsp:nvSpPr>
        <dsp:cNvPr id="0" name=""/>
        <dsp:cNvSpPr/>
      </dsp:nvSpPr>
      <dsp:spPr>
        <a:xfrm>
          <a:off x="0" y="2961679"/>
          <a:ext cx="4941945" cy="753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907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/>
            <a:t>Quando um objeto adquire uma condição em relação a outro.</a:t>
          </a:r>
          <a:endParaRPr lang="en-US" sz="2400" kern="1200"/>
        </a:p>
      </dsp:txBody>
      <dsp:txXfrm>
        <a:off x="0" y="2961679"/>
        <a:ext cx="4941945" cy="753997"/>
      </dsp:txXfrm>
    </dsp:sp>
    <dsp:sp modelId="{D1D91B9B-F670-4C2C-A39B-9F97BEA3C12B}">
      <dsp:nvSpPr>
        <dsp:cNvPr id="0" name=""/>
        <dsp:cNvSpPr/>
      </dsp:nvSpPr>
      <dsp:spPr>
        <a:xfrm>
          <a:off x="0" y="3715676"/>
          <a:ext cx="4941945" cy="743535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/>
            <a:t>Temporal:</a:t>
          </a:r>
          <a:endParaRPr lang="en-US" sz="3100" kern="1200"/>
        </a:p>
      </dsp:txBody>
      <dsp:txXfrm>
        <a:off x="36296" y="3751972"/>
        <a:ext cx="4869353" cy="670943"/>
      </dsp:txXfrm>
    </dsp:sp>
    <dsp:sp modelId="{A954A72F-B672-442A-9835-896946A36E6E}">
      <dsp:nvSpPr>
        <dsp:cNvPr id="0" name=""/>
        <dsp:cNvSpPr/>
      </dsp:nvSpPr>
      <dsp:spPr>
        <a:xfrm>
          <a:off x="0" y="4459211"/>
          <a:ext cx="4941945" cy="753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907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/>
            <a:t>Quando um objeto muda sua estrutura com o passar do tempo.</a:t>
          </a:r>
          <a:endParaRPr lang="en-US" sz="2400" kern="1200"/>
        </a:p>
      </dsp:txBody>
      <dsp:txXfrm>
        <a:off x="0" y="4459211"/>
        <a:ext cx="4941945" cy="7539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F28B8-CF2F-44B3-8C8A-B11BF8D84E4F}">
      <dsp:nvSpPr>
        <dsp:cNvPr id="0" name=""/>
        <dsp:cNvSpPr/>
      </dsp:nvSpPr>
      <dsp:spPr>
        <a:xfrm>
          <a:off x="0" y="3283738"/>
          <a:ext cx="5122926" cy="21544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/>
            <a:t>Exemplos:</a:t>
          </a:r>
          <a:endParaRPr lang="en-US" sz="3700" kern="1200"/>
        </a:p>
      </dsp:txBody>
      <dsp:txXfrm>
        <a:off x="0" y="3283738"/>
        <a:ext cx="5122926" cy="1163423"/>
      </dsp:txXfrm>
    </dsp:sp>
    <dsp:sp modelId="{B15D13AC-95FC-4294-9F81-5E5D54C10856}">
      <dsp:nvSpPr>
        <dsp:cNvPr id="0" name=""/>
        <dsp:cNvSpPr/>
      </dsp:nvSpPr>
      <dsp:spPr>
        <a:xfrm>
          <a:off x="2501" y="4404072"/>
          <a:ext cx="1705974" cy="99106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Professor e aluno</a:t>
          </a:r>
          <a:endParaRPr lang="en-US" sz="2200" kern="1200"/>
        </a:p>
      </dsp:txBody>
      <dsp:txXfrm>
        <a:off x="2501" y="4404072"/>
        <a:ext cx="1705974" cy="991064"/>
      </dsp:txXfrm>
    </dsp:sp>
    <dsp:sp modelId="{10DC2B17-FA4F-448C-9FAF-D8CAF149AF44}">
      <dsp:nvSpPr>
        <dsp:cNvPr id="0" name=""/>
        <dsp:cNvSpPr/>
      </dsp:nvSpPr>
      <dsp:spPr>
        <a:xfrm>
          <a:off x="1708475" y="4404072"/>
          <a:ext cx="1705974" cy="991064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Funcionário e cliente</a:t>
          </a:r>
          <a:endParaRPr lang="en-US" sz="2200" kern="1200"/>
        </a:p>
      </dsp:txBody>
      <dsp:txXfrm>
        <a:off x="1708475" y="4404072"/>
        <a:ext cx="1705974" cy="991064"/>
      </dsp:txXfrm>
    </dsp:sp>
    <dsp:sp modelId="{22ED34E4-40E3-4B5A-B7D1-F96FE457A6E2}">
      <dsp:nvSpPr>
        <dsp:cNvPr id="0" name=""/>
        <dsp:cNvSpPr/>
      </dsp:nvSpPr>
      <dsp:spPr>
        <a:xfrm>
          <a:off x="3414450" y="4404072"/>
          <a:ext cx="1705974" cy="991064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Táxi</a:t>
          </a:r>
          <a:endParaRPr lang="en-US" sz="2200" kern="1200"/>
        </a:p>
      </dsp:txBody>
      <dsp:txXfrm>
        <a:off x="3414450" y="4404072"/>
        <a:ext cx="1705974" cy="991064"/>
      </dsp:txXfrm>
    </dsp:sp>
    <dsp:sp modelId="{4253E983-5E0B-4E0E-8A15-DFC10B2A3CA5}">
      <dsp:nvSpPr>
        <dsp:cNvPr id="0" name=""/>
        <dsp:cNvSpPr/>
      </dsp:nvSpPr>
      <dsp:spPr>
        <a:xfrm rot="10800000">
          <a:off x="0" y="2453"/>
          <a:ext cx="5122926" cy="3313602"/>
        </a:xfrm>
        <a:prstGeom prst="upArrowCallou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/>
            <a:t>Quando um objeto adquire propriedades por associar-se a outro.</a:t>
          </a:r>
          <a:endParaRPr lang="en-US" sz="3700" kern="1200"/>
        </a:p>
      </dsp:txBody>
      <dsp:txXfrm rot="10800000">
        <a:off x="0" y="2453"/>
        <a:ext cx="5122926" cy="21530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E60B0F-62C2-4376-9839-B108BC648D17}">
      <dsp:nvSpPr>
        <dsp:cNvPr id="0" name=""/>
        <dsp:cNvSpPr/>
      </dsp:nvSpPr>
      <dsp:spPr>
        <a:xfrm>
          <a:off x="560" y="923588"/>
          <a:ext cx="2058676" cy="1029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Representam objetos que mudam de estado.</a:t>
          </a:r>
          <a:endParaRPr lang="en-US" sz="1600" kern="1200"/>
        </a:p>
      </dsp:txBody>
      <dsp:txXfrm>
        <a:off x="30708" y="953736"/>
        <a:ext cx="1998380" cy="969042"/>
      </dsp:txXfrm>
    </dsp:sp>
    <dsp:sp modelId="{3C840F77-B414-4E10-A3C5-DDB777730C4A}">
      <dsp:nvSpPr>
        <dsp:cNvPr id="0" name=""/>
        <dsp:cNvSpPr/>
      </dsp:nvSpPr>
      <dsp:spPr>
        <a:xfrm>
          <a:off x="560" y="2107327"/>
          <a:ext cx="2058676" cy="1029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Tipos de transição:</a:t>
          </a:r>
          <a:endParaRPr lang="en-US" sz="1600" kern="1200"/>
        </a:p>
      </dsp:txBody>
      <dsp:txXfrm>
        <a:off x="30708" y="2137475"/>
        <a:ext cx="1998380" cy="969042"/>
      </dsp:txXfrm>
    </dsp:sp>
    <dsp:sp modelId="{8AAB45C3-291D-481B-B9D7-F6E9D3F89491}">
      <dsp:nvSpPr>
        <dsp:cNvPr id="0" name=""/>
        <dsp:cNvSpPr/>
      </dsp:nvSpPr>
      <dsp:spPr>
        <a:xfrm rot="18289469">
          <a:off x="1749976" y="2012460"/>
          <a:ext cx="1441992" cy="35332"/>
        </a:xfrm>
        <a:custGeom>
          <a:avLst/>
          <a:gdLst/>
          <a:ahLst/>
          <a:cxnLst/>
          <a:rect l="0" t="0" r="0" b="0"/>
          <a:pathLst>
            <a:path>
              <a:moveTo>
                <a:pt x="0" y="17666"/>
              </a:moveTo>
              <a:lnTo>
                <a:pt x="1441992" y="1766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34922" y="1994077"/>
        <a:ext cx="72099" cy="72099"/>
      </dsp:txXfrm>
    </dsp:sp>
    <dsp:sp modelId="{BC48694C-3BC8-4B89-A660-A6532C59FEE9}">
      <dsp:nvSpPr>
        <dsp:cNvPr id="0" name=""/>
        <dsp:cNvSpPr/>
      </dsp:nvSpPr>
      <dsp:spPr>
        <a:xfrm>
          <a:off x="2882707" y="923588"/>
          <a:ext cx="2058676" cy="10293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Estável: sem mudanças estruturais</a:t>
          </a:r>
          <a:endParaRPr lang="en-US" sz="1600" kern="1200"/>
        </a:p>
      </dsp:txBody>
      <dsp:txXfrm>
        <a:off x="2912855" y="953736"/>
        <a:ext cx="1998380" cy="969042"/>
      </dsp:txXfrm>
    </dsp:sp>
    <dsp:sp modelId="{4C429974-BF91-436A-8753-D41E44306D85}">
      <dsp:nvSpPr>
        <dsp:cNvPr id="0" name=""/>
        <dsp:cNvSpPr/>
      </dsp:nvSpPr>
      <dsp:spPr>
        <a:xfrm>
          <a:off x="2059237" y="2604330"/>
          <a:ext cx="823470" cy="35332"/>
        </a:xfrm>
        <a:custGeom>
          <a:avLst/>
          <a:gdLst/>
          <a:ahLst/>
          <a:cxnLst/>
          <a:rect l="0" t="0" r="0" b="0"/>
          <a:pathLst>
            <a:path>
              <a:moveTo>
                <a:pt x="0" y="17666"/>
              </a:moveTo>
              <a:lnTo>
                <a:pt x="823470" y="1766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50385" y="2601409"/>
        <a:ext cx="41173" cy="41173"/>
      </dsp:txXfrm>
    </dsp:sp>
    <dsp:sp modelId="{9F7DF872-56F8-4FB9-85AE-E46FB4BECAD4}">
      <dsp:nvSpPr>
        <dsp:cNvPr id="0" name=""/>
        <dsp:cNvSpPr/>
      </dsp:nvSpPr>
      <dsp:spPr>
        <a:xfrm>
          <a:off x="2882707" y="2107327"/>
          <a:ext cx="2058676" cy="10293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Monotônica crescente: objeto só pode ganhar novas propriedades</a:t>
          </a:r>
          <a:endParaRPr lang="en-US" sz="1600" kern="1200"/>
        </a:p>
      </dsp:txBody>
      <dsp:txXfrm>
        <a:off x="2912855" y="2137475"/>
        <a:ext cx="1998380" cy="969042"/>
      </dsp:txXfrm>
    </dsp:sp>
    <dsp:sp modelId="{E3032E48-0A70-467A-ADFC-B169355C93C3}">
      <dsp:nvSpPr>
        <dsp:cNvPr id="0" name=""/>
        <dsp:cNvSpPr/>
      </dsp:nvSpPr>
      <dsp:spPr>
        <a:xfrm rot="3310531">
          <a:off x="1749976" y="3196200"/>
          <a:ext cx="1441992" cy="35332"/>
        </a:xfrm>
        <a:custGeom>
          <a:avLst/>
          <a:gdLst/>
          <a:ahLst/>
          <a:cxnLst/>
          <a:rect l="0" t="0" r="0" b="0"/>
          <a:pathLst>
            <a:path>
              <a:moveTo>
                <a:pt x="0" y="17666"/>
              </a:moveTo>
              <a:lnTo>
                <a:pt x="1441992" y="1766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34922" y="3177816"/>
        <a:ext cx="72099" cy="72099"/>
      </dsp:txXfrm>
    </dsp:sp>
    <dsp:sp modelId="{2C668418-1249-482E-8C02-BCCF7BA22B61}">
      <dsp:nvSpPr>
        <dsp:cNvPr id="0" name=""/>
        <dsp:cNvSpPr/>
      </dsp:nvSpPr>
      <dsp:spPr>
        <a:xfrm>
          <a:off x="2882707" y="3291066"/>
          <a:ext cx="2058676" cy="10293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Não-monotônica: objeto pode ganhar ou perder propriedades</a:t>
          </a:r>
          <a:endParaRPr lang="en-US" sz="1600" kern="1200"/>
        </a:p>
      </dsp:txBody>
      <dsp:txXfrm>
        <a:off x="2912855" y="3321214"/>
        <a:ext cx="1998380" cy="9690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phone-telephone-vintage-transparent-1241686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4DE162-E805-4DBF-B3E7-7C45239E12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3900" y="965200"/>
            <a:ext cx="7696200" cy="3564869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63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Modelagem conceitual: fundamentos – parte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23900" y="4572002"/>
            <a:ext cx="7696200" cy="120299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Coleções</a:t>
            </a:r>
            <a:endParaRPr lang="en-US" sz="2400" dirty="0"/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Organização</a:t>
            </a:r>
            <a:r>
              <a:rPr lang="en-US" sz="2400" dirty="0"/>
              <a:t> do </a:t>
            </a:r>
            <a:r>
              <a:rPr lang="en-US" sz="2400" dirty="0" err="1"/>
              <a:t>modelo</a:t>
            </a:r>
            <a:r>
              <a:rPr lang="en-US" sz="2400" dirty="0"/>
              <a:t> </a:t>
            </a:r>
            <a:r>
              <a:rPr lang="en-US" sz="2400" dirty="0" err="1"/>
              <a:t>conceitual</a:t>
            </a:r>
            <a:r>
              <a:rPr lang="en-US" sz="2400" dirty="0"/>
              <a:t>: 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 err="1"/>
              <a:t>estrutural</a:t>
            </a:r>
            <a:r>
              <a:rPr lang="en-US" sz="2400" dirty="0"/>
              <a:t>, </a:t>
            </a:r>
            <a:r>
              <a:rPr lang="en-US" sz="2400" dirty="0" err="1"/>
              <a:t>associativa</a:t>
            </a:r>
            <a:r>
              <a:rPr lang="en-US" sz="2400" dirty="0"/>
              <a:t> e temporal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3746" y="303591"/>
            <a:ext cx="3251495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5770" y="637125"/>
            <a:ext cx="2851707" cy="5256371"/>
          </a:xfrm>
        </p:spPr>
        <p:txBody>
          <a:bodyPr>
            <a:normAutofit/>
          </a:bodyPr>
          <a:lstStyle/>
          <a:p>
            <a:r>
              <a:rPr lang="pt-BR" sz="3600"/>
              <a:t>Tipos de qualificadores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E14701DA-719A-47F3-907C-9C9CA21033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3587668"/>
              </p:ext>
            </p:extLst>
          </p:nvPr>
        </p:nvGraphicFramePr>
        <p:xfrm>
          <a:off x="3875238" y="303591"/>
          <a:ext cx="4941519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059" y="2053641"/>
            <a:ext cx="2751871" cy="27600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400">
                <a:solidFill>
                  <a:srgbClr val="FFFFFF"/>
                </a:solidFill>
              </a:rPr>
              <a:t>Mapeamentos também são ferramentas de modelagem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67930" y="801866"/>
            <a:ext cx="3979563" cy="5230634"/>
          </a:xfrm>
        </p:spPr>
        <p:txBody>
          <a:bodyPr anchor="ctr">
            <a:normAutofit/>
          </a:bodyPr>
          <a:lstStyle/>
          <a:p>
            <a:r>
              <a:rPr lang="pt-BR" sz="2100">
                <a:solidFill>
                  <a:srgbClr val="000000"/>
                </a:solidFill>
              </a:rPr>
              <a:t>Como representar uma situação em que uma pessoa pode ter vários telefones, mas apenas um de cada tipo?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581" y="1916832"/>
            <a:ext cx="8915432" cy="361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agem 3" descr="Imagem em preto e branco de vaso de vidro&#10;&#10;Descrição gerada automaticamente">
            <a:extLst>
              <a:ext uri="{FF2B5EF4-FFF2-40B4-BE49-F238E27FC236}">
                <a16:creationId xmlns:a16="http://schemas.microsoft.com/office/drawing/2014/main" id="{D340CE53-4B78-46AA-A803-FF0699E5F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148064" y="116632"/>
            <a:ext cx="3328392" cy="436510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16832"/>
            <a:ext cx="75819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3968" y="2132855"/>
            <a:ext cx="4402832" cy="2880321"/>
          </a:xfrm>
        </p:spPr>
        <p:txBody>
          <a:bodyPr/>
          <a:lstStyle/>
          <a:p>
            <a:r>
              <a:rPr lang="pt-BR" dirty="0"/>
              <a:t>Quando o qualificador mapeia conjuntos de objetos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16832"/>
            <a:ext cx="760095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79912" y="1772816"/>
            <a:ext cx="4906888" cy="4353347"/>
          </a:xfrm>
        </p:spPr>
        <p:txBody>
          <a:bodyPr/>
          <a:lstStyle/>
          <a:p>
            <a:r>
              <a:rPr lang="pt-BR" dirty="0"/>
              <a:t>Quando um qualificador mapeia conjuntos de objetos e cada objeto pode ter vários qualificadores.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Organização do modelo conceitual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relação de herança tem sido usada em situações em que ela não se aplica.</a:t>
            </a:r>
          </a:p>
        </p:txBody>
      </p:sp>
      <p:sp>
        <p:nvSpPr>
          <p:cNvPr id="10242" name="AutoShape 2" descr="data:image/jpeg;base64,/9j/4AAQSkZJRgABAQAAAQABAAD/2wCEAAkGBxAQERAQDxAQEhAQDxARFhQQFxQREhEQFRQYIhYRFhQYHSgsGRolHBgaIjMiJTUrLy4uFx8zODMtNygtOisBCgoKDg0OGxAQGzQkHCQ0LTQ0LCwsLiwvLCwsMCwsLCwsLCwsLCwsLCwsLDYsLywsLCwsLCwsLCw0LCwsLCwsLP/AABEIANYA6wMBIgACEQEDEQH/xAAbAAEAAwEBAQEAAAAAAAAAAAAABAUGAwIBB//EAEcQAAICAgADAwUMCAQEBwAAAAECAAMEEQUSIRMUMQYiQVFhFRYjMjRUcXSSk9HTB1JTgZSytNIzQpGzJDZio0NEVaGxwdT/xAAZAQEAAwEBAAAAAAAAAAAAAAAAAQIDBAX/xAApEQEAAgEDAgUDBQAAAAAAAAAAAQIRAxJRBCEUMkFioRMxUiJhcYHw/9oADAMBAAIRAxEAPwD9xiIgIiICIiAiIgIiICJnOEcOqsSx7AzMcvOGy7+AyrQB4+AAAA9AEm+42P8AqH7T/jOaeprE4wnC2iYfD4xw6y1KhTkp2t19CWWLYtNl1PPzotnNrfwbfZk8ZPCuze3vON2SOK2fvA5EsPgjNz6DeyTPUY9JMNTEzXNwznqr7ajnuUNWvb+dap3pkHP5wOj4eqea7eFt23LkY7d3BNvLeD2IBIJs0/mdQfH1SPExxJhp4lDg4mFegsoZLaySA9VrWISD1HMrakj3Gx/1D9p/xkeKrwnatomRxs8Y/FThIh7O7ExrNl2IRubL2Qp31IrUejwE106K23RlUiIlgiIgIiICIiAiIgIiICIiAiIgIiICIiBTeT/+E/1zP/q7pZzL4HD8cV223W31g5ufs97yaawe93aAVbQB9Ak48JxeYV9vk87DmCd9y+Yr6wvbdRPLvEbp7rqzh/kJjIl3aeffa+aRaC+6hktZ1rQsQrBbOXmABP75Up+jl+z011TWDu6qzDI0EpDcpB7battj8UgeggiXyU4DWilMjKewgdEzM1gN8/QsLdA+Y3T2e2du44PKzd6u5VOmbv8AlcqnetE9t069JbfaPX4MM8n6Prg+Oxy15q0oR7VrZbbFrdiU1z8hHnaBZSw9ZMJ5AXhOUZdSmnEfFoZKSDyNcjlrzz+e2kA2vL1JPj4apeBUEAizLII2CMzMII9f+LPvuBT+vmfxeb+bH1Z5+DCL5H8BfBqtrexXNuRZdtQ4C8+vN89mJ6+kmX8qvcCn9fM/i8382PcCn9fM/i8382ZziZzM/CWeyv8AmGn6hj/zZ03k/PExFp49UiGwg4VDfC2WXNsnNHx7GY66eG9ePrM/Q56Wl5IUkiImiCIiAiIgIiICIiAiIgIiICIiAiIgIiIGQr4fZaiWVCp2pzeKfB3krU4syLl5iQraYfQehYdNzld5LXMDVz0qjtS5ur5kuqaukJ2dSaOk6dPOGgzDR3uWHD+JVUVfCsQbM7iCIFVnZ3GTe3KqoCSeVSdD1GS6uP4rMircrdoqspUMUPOu1BcDQYr1Ck7PqnmXm26V2cHkrkF+0fu9QXFTH1jc5ciurIUWDajTHtRpfRy+JkbhnCr7r1yFpoTu9eKorcW01XFUuU8xasEMosU/FYDQXZ8RpsfyowrCipdsv2XLtLACLf8ACbZXQVz0Unox2BsyZh8VouZkrfmZQT4MAyg6LISNOAem12Nxvt6wPPA8A49FdLMGKA7I6KCWJ5VHoUb0PYBJ8RMZlJPk+xAxOV/zBT9Qx/5s6byYPK/5hp+oY/8ANnTeT1dLyQpJERNEEREBERAREQEREBERAREQEREBERAREQM7wnEDhLN67HP4k4H63NfkLr2fG3+6RMHySFSJSLyaVem1lKDme6pVCsH35qnlUldHw8RudsHiS01hezststzeIha6gpYhcq4s3nMoAA9vpAGyZz4d5WpYmOWpsD5FaMOXs+XnZCy1gOysToeOtA+JE8227dOF3ceTa6UdqfNThqeA6jCtLg+P+bevZPXBPJ1cZwwcMErauvzNMtbMCQzknmPQDpyjp1BM4UeVidniPdTbWcmvGY9aytbXsFRT5+284/5Q2gQTqd8LiuRYK7+xr7tYza057Za9HlsKkaO9DzR1HMPGVnf6nZeRM/V5VVOQq03m4uFWpexZ2BQtzbFnKAFU72QR0GtkCc8DysR1xzZVYhvC9RycqMxYKpBYMT5vXlUgemU+nbhOWknyZ6rypFlddlOPcwe+irzuyXzLfCz4/o9Knzh6VE9N5V1AMRRkkILnbSp5tNTcr36L9U3sDXnHR0DGywqcn/mCn6hj/wA2dN5MDc4bj9DA7B4fjkEekE52jN9PT0vJCkkRE0QREQEREBERAREQEREBERAREQEREBERAxuNbhuhFmXXTdTm8R0yXV12JzZVwZTs+BHoI9APiBPGJw/hdPZivNRVratwveKiC1ahQST1PmjWt69Pj1ndeNVYSlMqu5C+VmspFfOHVsmxgwK76FXU/vnz38YPqu+5f8JwWrbdOIldx7hwzSAZyAImMo1fTsjHfmpJP/Sf3HXUGdXxuGHo2ahqDO60nITskdwdso3vpzEgb0CdgDQn338YPqu+5f8ACPfxg+q77l/wldt+JHNMPhwYOM9RYvJyuL6QyBVZdKANaKsQRrr0Pj1nmjh3C0CqmaoVTW2u8VnbVnzWLHqf9denx6zt7+MH1Xfcv+Ee/jB9V33L/hG2/E/7+h8x8fhqbIzkLlqDztfUX+AJNY36fjHZOyd9SZ6yaeGuAvfK1HJbU3JfWpsqsbmetuvUb9WiNnR6mfPfxg+q77p/wj38YPqu+5f8I234kVaX1WcepNL1vWuBQm6yGUEHN83Y9IBHT2ifoc/N8HiFeVxum+kN2fda6tupQl072WGj7LF6+2fpE7tOMVhSSIiXCIiAiIgIiICIiAiIgIiICIiAiIgIiIHDKxEsGnVSdEAlVYrv0jmBG/wmJzOGaS+uyo35OPUli30oRT3nTGvePWCVPMg5qxzjldd7DmbbMyVqR7G3pFJ0vVmPoVR6WJ6AekkTlwrHdKwbddrYTZZynmUWN4qDobCjSg6Gwo6CB4xcTGsRLFoq5bEVxutQeVhsbGvbOvubj/sKfsL+ElRAi+5uP+wp+wv4R7m4/wCwp+wv4SVECJ7m4/7Cn7C/hMZicOqyRU6VvjjLNjHJCmq3ZO66kptQgbT0ka2vQNvY30j5+It1bVsSAwGmXXMjg7Wxdg6ZWAYH1gQPlGBShBSqsMvgwVQ3h471JMh8Oyi4ZXAFtTclgAIXm0CGXfipUgjx1vR6gyZAREQEREBERAREQEREBERAREQEREBERAREj5+T2VbPrmIHRfAu56Kg9pJA/fAi3fDXBP8Aw8dkdv8Art0Stf0L5rH1kqPXLKROF4hqrCuwaxiXscAjntbqxAJOl30A2dKFHokuAiIgIiICIiBW8THZN3pRvkVVtA8WoDE83t7PmZwBsnbAdWliDvqPCfZWcP3TY2OSOTXPT6xWNB6z6+ViDvp0dR15SSFnERAREQEREBERAREQEREBERAREQEREBKwr295B/w8V1OgSA2QUJ84ekKrqQD/AJiD4qNSeJZXZVswG281UH61jkBF/exE+8NxBTWtY662WPTb2MSz2HXpZizH2kwJMREBERAREQEREBInEsTtU0p5bEZbK26+ZYp6HY9B6qR6VZgehMlxAj4GULUDaKsOjo3xq30No3tG/wB4II6ESRK3J+At7b/wreVbR+rZtRXb7BrYY+rlPQKZZQEREBERAREQEREBERASgWq+67L1mZFSVXpWqVLjFVXu9LHq9LEnmdj1Ppl/Kfhn+Nn/AFtP6THmOvaa0zCYVxyKxd3Y8as7x+x5uH9r4b+J2G/CdcQdty9jxa+zmrFq8ncW5qidCwao6rsa3KLh3BMqlrMdsHHvR+I25fe7XQgI9pcNyfG7Zd6Ho6b3KunyU4kuLXWg7OxeFY+OwFijmdMktZSGVuhavY5gR4+InPvt+ScN37m3/wDqGZ9nC/8AzzlVjOzvWvFMlnq5Q6gYJZOYbXmHd+mx1G5h7PJDPsQhxaFGLxM1Vi/l7DIs7Pu6bWzrpg5GywXm1vWp6z/JbP7W6yunYtbAstAsQHIFeOVsqPnr1Fmn6kAgeJ8I3W/Mba3gljtW7Z+WWqZmTa4XmsVKlh/w/jysw36mPrjyU4x24upd3suxsjIrZ3VF5lXItVD5gA3yoN6AnvyVw7qMSirIdntRSGLNzkAsSqFv83KpC7675fE+Mo/0f/KeKfXMj+qvmnT3taZiZyS3ERE6lSIiAiIgIiICIiBmeOGnmzLMu25MejHrZuSy5FWsh+c8tR2T0+npPQTE7VsfvGSLUpW4g5GUAKmOg3MW14+je544/wAMOWvE8VWCG/FrqDEbCllsAJEz3E/JHOyzddkrhi1q8WpKqrbuTVNhc2Naauh3rS8rDp18enFqWnfP6sLQ1vudT49vka1zfKr/AIvr/wATwg8Op2R2+RtRsjvV+wPWfhOkwd3kJxHu9lKtgs1+B3R9l6Vr1czryBKtMNNo9F6jwnTi/kHnXX5dobDAyK8+sMCyMVyKgtfOFq2dEDZLN7Na1KZ942KU4zWPUL8kula2t/xGVyitmYA8/Po9UboDsa+icuM0JRjXZFduSTVW1gIyLnB5eutFyD4emUXEfIWwi1ccY1dbYmBUtXnLXZZj5FlltdgVelb8/UjZJJ2D6ezcGsxOF8SFopQ3d5uFOOSaKFZR8GhKr6uY9B1Y9Ii05jFktlwnPGRSlyqVD83Q+I0xH/1JkpPIz5FR9D/7jS7noKEREBERATO4tFrX55S/kHe06cit/wCUx/SZopkeKVXuM4YxIb3Qxy3LvmNQxsbnC8rod69TA631mHUeVMLjumR86P3aR3TI+dH7tJmaOEZjI3aWZRIFXZ8tj0kKcpyylRa2yKuXqxJ0R6fDxxvAzuzeugZHmjONTiyx25iV7FT8KvtIZywGiNTjx+6zSrVaToZgJ69AlZPQ6PT2HpOndMj50fu0lfwnFuF4ssRgCmX1bWxz3Vsi+PqB/wBJfylpwIHdMj50fu0mb/R2CMjiYJ5iMu/Z1rZ71f11NpMb+j75TxT65kf1V86elnMyizcRETtVIiICIiAiIgIiIGeyqv8AiclzkW0qteMDycgXrz6J5kPXrqSvc1/neT/2fy5F4hjtbZmImuYriePTwYk/+wma4jwK6sPay1oEa9r7eb5dW+QrKlmh5q8mwS3RfAebucGr3vPdaGtOCeYJ3zJ5ipYD4H4oI2f8P2j/AFnr3Nf53k/9n8uY/hfBjkdo9NVaYzXWgKjgp2ZyMRjyFemuWmz4vTfQTXcC4f3dbkCqlZyLHrVNBVrbWgFHxeu+ntmVu3r8Jevc1/neT/2fy5U+VuAy4OWTk5Dax7Dyt2XK3m+B1WOk08pvLL5Bm/Vrf5TIpad0Dp5GfIqPof8A3Gl3KTyM+RUfQ/8AuNLueqoREQEREBKbhxAtzyeg72nj9Ux5czJcT4dZkjOrrblYcRx7CDy6dUx8YlDzKw0faCOkw6jvRMNJ2i9POHXw6jr9E5PmVh1qLjtHV2C+sJrmPs1zDx9cytHkm4S3mFbWNWorLkN2T94schStahRorrlA11AkTJ8kMl+zAFCGtMhWtVvhMovdWw7QGsgbCEHfN8bwI2Dw7K8rN0LB06jr4dfGO1XW+Ya3rexrfqmMPkdYyWbZVsajMStiUY02XGvXJyVKqghDvQ6Fj4xR5LXKWc102qxsHYXMnZAtWii0dnSgDeaQdL4He9xsryNpzjetjfq9OvomP/R/8p4p9cyP6q+SaeAXDIWwinQylv7YFu17MUBO7AEfF2PXrXo3I36P/lPFPrmR/VXzp6aIiZwiW4iInYqREQEREBERAREQKftlS/Ld2VEWvHJZyFVRp+pJ8BPb8YxQiWHJxxXYSqObECOw8VVt6J6eA9Uh8Rwze+bUOTbV43xwxXpzH/KQR4eIOx4ysyPJS1wpNwZ+TLqIZrgorvZTrmR1ZyOUA8x87fWedqxWbzmV4+y8zOOYtQt5r6i1Ndlj1q6taErXbfBg76CejxvECmw5WMEDmssba+UWAbKFt/G1114yn4h5KdpQ1COq7bIPMQT0sx2rXfXZI2OvsnXiHk/Y9tr12Kq2keZ56a1SqA8yEHpr4oIBB0ZninI0KsCAQQQRsEdQR65UeWXyDN+rW/ymT+F4zVU01MQWrqRCV6AlVA2Afolf5ZfIMz6tb/KZFPPH8pdfIz5FR9D/AO40u5SeRnyKj6H/ANxpdz1mZERAREQEznujXjvmvbvlbiGPUNDZ5rMfGVf3bP8AoJo5m3w2ubORXCMOI4tgLKXHwVOI+tAjx5dePpmHUY2d0wm3cbx1LqLFd0YKyIQWBLqp6b9DMN+qcc/yixaUtY2BzT8ZKyC5PMF5QCQN8xA8enp1KyjyP5XJ7YlVssdA3bMUNl4dhprSvoI81V8QT4T5V5H8pPw5Kgv2fN2zlA9yuw01pX/LrzVX1nwnFinKy7fjWMvOGvrU1IzuGYDkVVBYsfRoHZ9U+HjmLyl+3q5Q5Te/84Xm19kg/R1lTn+SrWrbUb1FTHLdB2ZLrZkI6ks3P5yjnY60PR16T1xLyWNt1l6XlGdtgDtVAQ0ohUmqxCeqA+OvRoyMU5GjRgQCCCCAQR1BHrmP/R/8p4p9cyP6q+arBxhTXXUvxa0VB9CjXpmV/R/8p4p9cyP6q+dHSfeUWbiIidqpERAREQEREBERAynFhirlXvlW3VDsscArfkY6Eef+zdQTs+J6+HskbvnCfn9v8dmfmzW5uHXchrtXmRtbB2N6II8PaBK33q4PzdftP/dMbaO6c5TlSd84T8/t/jsz82O+cJ+f2/x2Z+bLv3q4PzdftP8A3R71cH5uv2n/ALpXw8cyZUnfOE/P7f47M/Nld5RZPDWxcgU5lj2mlwid7yrOZ9dF5GsIb6CCJrPerg/N1+0/90+e9XB+br9p/wC6TGhic5MvnkZ8io+iz/caXc44eKlKLXWvKi70Bs62dnx9pnaboIiICIiAmNfIwFyc8ZOVXVZ3qvzXymoOu6Y+jyCwf/E2Uh8U4bVkoK7lLKGDgAlfOAI3sH2mUvTdGBne/cI+f0/xzfmz737hHz+n+Ob82Tfebg/sm+8s/uj3m4P7JvvLP7pj4f3SnKF37hHz+n+Ob82O/cI+f0/xzfmyb7zcH9k33ln90e83B/ZN95Z/dHh/dJlB79wj5/T/ABzfmyB+jRkN3ETWwas5NxVg3aBkOTfpg+zzbHp9Mvvebg/sm+8s/uk7hXBKMUuaEKlwobbM2+XevE+0zTT0tnqTKxiImqCIiAiIgIiICIiAiIgIiICIiAiIgIiICIiAiIgIiICIiAiIgIiICIiAiIgIiICIiAiIgIiICIiAiIgIiI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44" name="AutoShape 4" descr="data:image/jpeg;base64,/9j/4AAQSkZJRgABAQAAAQABAAD/2wCEAAkGBxAQERAQDxAQEhAQDxARFhQQFxQREhEQFRQYIhYRFhQYHSgsGRolHBgaIjMiJTUrLy4uFx8zODMtNygtOisBCgoKDg0OGxAQGzQkHCQ0LTQ0LCwsLiwvLCwsMCwsLCwsLCwsLCwsLCwsLDYsLywsLCwsLCwsLCw0LCwsLCwsLP/AABEIANYA6wMBIgACEQEDEQH/xAAbAAEAAwEBAQEAAAAAAAAAAAAABAUGAwIBB//EAEcQAAICAgADAwUMCAQEBwAAAAECAAMEEQUSIRMUMQYiQVFhFRYjMjRUcXSSk9HTB1JTgZSytNIzQpGzJDZio0NEVaGxwdT/xAAZAQEAAwEBAAAAAAAAAAAAAAAAAQIDBAX/xAApEQEAAgEDAgUDBQAAAAAAAAAAAQIRAxJRBCEUMkFioRMxUiJhcYHw/9oADAMBAAIRAxEAPwD9xiIgIiICIiAiIgIiICJnOEcOqsSx7AzMcvOGy7+AyrQB4+AAAA9AEm+42P8AqH7T/jOaeprE4wnC2iYfD4xw6y1KhTkp2t19CWWLYtNl1PPzotnNrfwbfZk8ZPCuze3vON2SOK2fvA5EsPgjNz6DeyTPUY9JMNTEzXNwznqr7ajnuUNWvb+dap3pkHP5wOj4eqea7eFt23LkY7d3BNvLeD2IBIJs0/mdQfH1SPExxJhp4lDg4mFegsoZLaySA9VrWISD1HMrakj3Gx/1D9p/xkeKrwnatomRxs8Y/FThIh7O7ExrNl2IRubL2Qp31IrUejwE106K23RlUiIlgiIgIiICIiAiIgIiICIiAiIgIiICIiBTeT/+E/1zP/q7pZzL4HD8cV223W31g5ufs97yaawe93aAVbQB9Ak48JxeYV9vk87DmCd9y+Yr6wvbdRPLvEbp7rqzh/kJjIl3aeffa+aRaC+6hktZ1rQsQrBbOXmABP75Up+jl+z011TWDu6qzDI0EpDcpB7battj8UgeggiXyU4DWilMjKewgdEzM1gN8/QsLdA+Y3T2e2du44PKzd6u5VOmbv8AlcqnetE9t069JbfaPX4MM8n6Prg+Oxy15q0oR7VrZbbFrdiU1z8hHnaBZSw9ZMJ5AXhOUZdSmnEfFoZKSDyNcjlrzz+e2kA2vL1JPj4apeBUEAizLII2CMzMII9f+LPvuBT+vmfxeb+bH1Z5+DCL5H8BfBqtrexXNuRZdtQ4C8+vN89mJ6+kmX8qvcCn9fM/i8382PcCn9fM/i8382ZziZzM/CWeyv8AmGn6hj/zZ03k/PExFp49UiGwg4VDfC2WXNsnNHx7GY66eG9ePrM/Q56Wl5IUkiImiCIiAiIgIiICIiAiIgIiICIiAiIgIiIGQr4fZaiWVCp2pzeKfB3krU4syLl5iQraYfQehYdNzld5LXMDVz0qjtS5ur5kuqaukJ2dSaOk6dPOGgzDR3uWHD+JVUVfCsQbM7iCIFVnZ3GTe3KqoCSeVSdD1GS6uP4rMircrdoqspUMUPOu1BcDQYr1Ck7PqnmXm26V2cHkrkF+0fu9QXFTH1jc5ciurIUWDajTHtRpfRy+JkbhnCr7r1yFpoTu9eKorcW01XFUuU8xasEMosU/FYDQXZ8RpsfyowrCipdsv2XLtLACLf8ACbZXQVz0Unox2BsyZh8VouZkrfmZQT4MAyg6LISNOAem12Nxvt6wPPA8A49FdLMGKA7I6KCWJ5VHoUb0PYBJ8RMZlJPk+xAxOV/zBT9Qx/5s6byYPK/5hp+oY/8ANnTeT1dLyQpJERNEEREBERAREQEREBERAREQEREBERAREQM7wnEDhLN67HP4k4H63NfkLr2fG3+6RMHySFSJSLyaVem1lKDme6pVCsH35qnlUldHw8RudsHiS01hezststzeIha6gpYhcq4s3nMoAA9vpAGyZz4d5WpYmOWpsD5FaMOXs+XnZCy1gOysToeOtA+JE8227dOF3ceTa6UdqfNThqeA6jCtLg+P+bevZPXBPJ1cZwwcMErauvzNMtbMCQzknmPQDpyjp1BM4UeVidniPdTbWcmvGY9aytbXsFRT5+284/5Q2gQTqd8LiuRYK7+xr7tYza057Za9HlsKkaO9DzR1HMPGVnf6nZeRM/V5VVOQq03m4uFWpexZ2BQtzbFnKAFU72QR0GtkCc8DysR1xzZVYhvC9RycqMxYKpBYMT5vXlUgemU+nbhOWknyZ6rypFlddlOPcwe+irzuyXzLfCz4/o9Knzh6VE9N5V1AMRRkkILnbSp5tNTcr36L9U3sDXnHR0DGywqcn/mCn6hj/wA2dN5MDc4bj9DA7B4fjkEekE52jN9PT0vJCkkRE0QREQEREBERAREQEREBERAREQEREBERAxuNbhuhFmXXTdTm8R0yXV12JzZVwZTs+BHoI9APiBPGJw/hdPZivNRVratwveKiC1ahQST1PmjWt69Pj1ndeNVYSlMqu5C+VmspFfOHVsmxgwK76FXU/vnz38YPqu+5f8JwWrbdOIldx7hwzSAZyAImMo1fTsjHfmpJP/Sf3HXUGdXxuGHo2ahqDO60nITskdwdso3vpzEgb0CdgDQn338YPqu+5f8ACPfxg+q77l/wldt+JHNMPhwYOM9RYvJyuL6QyBVZdKANaKsQRrr0Pj1nmjh3C0CqmaoVTW2u8VnbVnzWLHqf9denx6zt7+MH1Xfcv+Ee/jB9V33L/hG2/E/7+h8x8fhqbIzkLlqDztfUX+AJNY36fjHZOyd9SZ6yaeGuAvfK1HJbU3JfWpsqsbmetuvUb9WiNnR6mfPfxg+q77p/wj38YPqu+5f8I234kVaX1WcepNL1vWuBQm6yGUEHN83Y9IBHT2ifoc/N8HiFeVxum+kN2fda6tupQl072WGj7LF6+2fpE7tOMVhSSIiXCIiAiIgIiICIiAiIgIiICIiAiIgIiIHDKxEsGnVSdEAlVYrv0jmBG/wmJzOGaS+uyo35OPUli30oRT3nTGvePWCVPMg5qxzjldd7DmbbMyVqR7G3pFJ0vVmPoVR6WJ6AekkTlwrHdKwbddrYTZZynmUWN4qDobCjSg6Gwo6CB4xcTGsRLFoq5bEVxutQeVhsbGvbOvubj/sKfsL+ElRAi+5uP+wp+wv4R7m4/wCwp+wv4SVECJ7m4/7Cn7C/hMZicOqyRU6VvjjLNjHJCmq3ZO66kptQgbT0ka2vQNvY30j5+It1bVsSAwGmXXMjg7Wxdg6ZWAYH1gQPlGBShBSqsMvgwVQ3h471JMh8Oyi4ZXAFtTclgAIXm0CGXfipUgjx1vR6gyZAREQEREBERAREQEREBERAREQEREBERAREj5+T2VbPrmIHRfAu56Kg9pJA/fAi3fDXBP8Aw8dkdv8Art0Stf0L5rH1kqPXLKROF4hqrCuwaxiXscAjntbqxAJOl30A2dKFHokuAiIgIiICIiBW8THZN3pRvkVVtA8WoDE83t7PmZwBsnbAdWliDvqPCfZWcP3TY2OSOTXPT6xWNB6z6+ViDvp0dR15SSFnERAREQEREBERAREQEREBERAREQEREBKwr295B/w8V1OgSA2QUJ84ekKrqQD/AJiD4qNSeJZXZVswG281UH61jkBF/exE+8NxBTWtY662WPTb2MSz2HXpZizH2kwJMREBERAREQEREBInEsTtU0p5bEZbK26+ZYp6HY9B6qR6VZgehMlxAj4GULUDaKsOjo3xq30No3tG/wB4II6ESRK3J+At7b/wreVbR+rZtRXb7BrYY+rlPQKZZQEREBERAREQEREBERASgWq+67L1mZFSVXpWqVLjFVXu9LHq9LEnmdj1Ppl/Kfhn+Nn/AFtP6THmOvaa0zCYVxyKxd3Y8as7x+x5uH9r4b+J2G/CdcQdty9jxa+zmrFq8ncW5qidCwao6rsa3KLh3BMqlrMdsHHvR+I25fe7XQgI9pcNyfG7Zd6Ho6b3KunyU4kuLXWg7OxeFY+OwFijmdMktZSGVuhavY5gR4+InPvt+ScN37m3/wDqGZ9nC/8AzzlVjOzvWvFMlnq5Q6gYJZOYbXmHd+mx1G5h7PJDPsQhxaFGLxM1Vi/l7DIs7Pu6bWzrpg5GywXm1vWp6z/JbP7W6yunYtbAstAsQHIFeOVsqPnr1Fmn6kAgeJ8I3W/Mba3gljtW7Z+WWqZmTa4XmsVKlh/w/jysw36mPrjyU4x24upd3suxsjIrZ3VF5lXItVD5gA3yoN6AnvyVw7qMSirIdntRSGLNzkAsSqFv83KpC7675fE+Mo/0f/KeKfXMj+qvmnT3taZiZyS3ERE6lSIiAiIgIiICIiBmeOGnmzLMu25MejHrZuSy5FWsh+c8tR2T0+npPQTE7VsfvGSLUpW4g5GUAKmOg3MW14+je544/wAMOWvE8VWCG/FrqDEbCllsAJEz3E/JHOyzddkrhi1q8WpKqrbuTVNhc2Naauh3rS8rDp18enFqWnfP6sLQ1vudT49vka1zfKr/AIvr/wATwg8Op2R2+RtRsjvV+wPWfhOkwd3kJxHu9lKtgs1+B3R9l6Vr1czryBKtMNNo9F6jwnTi/kHnXX5dobDAyK8+sMCyMVyKgtfOFq2dEDZLN7Na1KZ942KU4zWPUL8kula2t/xGVyitmYA8/Po9UboDsa+icuM0JRjXZFduSTVW1gIyLnB5eutFyD4emUXEfIWwi1ccY1dbYmBUtXnLXZZj5FlltdgVelb8/UjZJJ2D6ezcGsxOF8SFopQ3d5uFOOSaKFZR8GhKr6uY9B1Y9Ii05jFktlwnPGRSlyqVD83Q+I0xH/1JkpPIz5FR9D/7jS7noKEREBERATO4tFrX55S/kHe06cit/wCUx/SZopkeKVXuM4YxIb3Qxy3LvmNQxsbnC8rod69TA631mHUeVMLjumR86P3aR3TI+dH7tJmaOEZjI3aWZRIFXZ8tj0kKcpyylRa2yKuXqxJ0R6fDxxvAzuzeugZHmjONTiyx25iV7FT8KvtIZywGiNTjx+6zSrVaToZgJ69AlZPQ6PT2HpOndMj50fu0lfwnFuF4ssRgCmX1bWxz3Vsi+PqB/wBJfylpwIHdMj50fu0mb/R2CMjiYJ5iMu/Z1rZ71f11NpMb+j75TxT65kf1V86elnMyizcRETtVIiICIiAiIgIiIGeyqv8AiclzkW0qteMDycgXrz6J5kPXrqSvc1/neT/2fy5F4hjtbZmImuYriePTwYk/+wma4jwK6sPay1oEa9r7eb5dW+QrKlmh5q8mwS3RfAebucGr3vPdaGtOCeYJ3zJ5ipYD4H4oI2f8P2j/AFnr3Nf53k/9n8uY/hfBjkdo9NVaYzXWgKjgp2ZyMRjyFemuWmz4vTfQTXcC4f3dbkCqlZyLHrVNBVrbWgFHxeu+ntmVu3r8Jevc1/neT/2fy5U+VuAy4OWTk5Dax7Dyt2XK3m+B1WOk08pvLL5Bm/Vrf5TIpad0Dp5GfIqPof8A3Gl3KTyM+RUfQ/8AuNLueqoREQEREBKbhxAtzyeg72nj9Ux5czJcT4dZkjOrrblYcRx7CDy6dUx8YlDzKw0faCOkw6jvRMNJ2i9POHXw6jr9E5PmVh1qLjtHV2C+sJrmPs1zDx9cytHkm4S3mFbWNWorLkN2T94schStahRorrlA11AkTJ8kMl+zAFCGtMhWtVvhMovdWw7QGsgbCEHfN8bwI2Dw7K8rN0LB06jr4dfGO1XW+Ya3rexrfqmMPkdYyWbZVsajMStiUY02XGvXJyVKqghDvQ6Fj4xR5LXKWc102qxsHYXMnZAtWii0dnSgDeaQdL4He9xsryNpzjetjfq9OvomP/R/8p4p9cyP6q+SaeAXDIWwinQylv7YFu17MUBO7AEfF2PXrXo3I36P/lPFPrmR/VXzp6aIiZwiW4iInYqREQEREBERAREQKftlS/Ld2VEWvHJZyFVRp+pJ8BPb8YxQiWHJxxXYSqObECOw8VVt6J6eA9Uh8Rwze+bUOTbV43xwxXpzH/KQR4eIOx4ysyPJS1wpNwZ+TLqIZrgorvZTrmR1ZyOUA8x87fWedqxWbzmV4+y8zOOYtQt5r6i1Ndlj1q6taErXbfBg76CejxvECmw5WMEDmssba+UWAbKFt/G1114yn4h5KdpQ1COq7bIPMQT0sx2rXfXZI2OvsnXiHk/Y9tr12Kq2keZ56a1SqA8yEHpr4oIBB0ZninI0KsCAQQQRsEdQR65UeWXyDN+rW/ymT+F4zVU01MQWrqRCV6AlVA2Afolf5ZfIMz6tb/KZFPPH8pdfIz5FR9D/AO40u5SeRnyKj6H/ANxpdz1mZERAREQEznujXjvmvbvlbiGPUNDZ5rMfGVf3bP8AoJo5m3w2ubORXCMOI4tgLKXHwVOI+tAjx5dePpmHUY2d0wm3cbx1LqLFd0YKyIQWBLqp6b9DMN+qcc/yixaUtY2BzT8ZKyC5PMF5QCQN8xA8enp1KyjyP5XJ7YlVssdA3bMUNl4dhprSvoI81V8QT4T5V5H8pPw5Kgv2fN2zlA9yuw01pX/LrzVX1nwnFinKy7fjWMvOGvrU1IzuGYDkVVBYsfRoHZ9U+HjmLyl+3q5Q5Te/84Xm19kg/R1lTn+SrWrbUb1FTHLdB2ZLrZkI6ks3P5yjnY60PR16T1xLyWNt1l6XlGdtgDtVAQ0ohUmqxCeqA+OvRoyMU5GjRgQCCCCAQR1BHrmP/R/8p4p9cyP6q+arBxhTXXUvxa0VB9CjXpmV/R/8p4p9cyP6q+dHSfeUWbiIidqpERAREQEREBERAynFhirlXvlW3VDsscArfkY6Eef+zdQTs+J6+HskbvnCfn9v8dmfmzW5uHXchrtXmRtbB2N6II8PaBK33q4PzdftP/dMbaO6c5TlSd84T8/t/jsz82O+cJ+f2/x2Z+bLv3q4PzdftP8A3R71cH5uv2n/ALpXw8cyZUnfOE/P7f47M/Nld5RZPDWxcgU5lj2mlwid7yrOZ9dF5GsIb6CCJrPerg/N1+0/90+e9XB+br9p/wC6TGhic5MvnkZ8io+iz/caXc44eKlKLXWvKi70Bs62dnx9pnaboIiICIiAmNfIwFyc8ZOVXVZ3qvzXymoOu6Y+jyCwf/E2Uh8U4bVkoK7lLKGDgAlfOAI3sH2mUvTdGBne/cI+f0/xzfmz737hHz+n+Ob82Tfebg/sm+8s/uj3m4P7JvvLP7pj4f3SnKF37hHz+n+Ob82O/cI+f0/xzfmyb7zcH9k33ln90e83B/ZN95Z/dHh/dJlB79wj5/T/ABzfmyB+jRkN3ETWwas5NxVg3aBkOTfpg+zzbHp9Mvvebg/sm+8s/uk7hXBKMUuaEKlwobbM2+XevE+0zTT0tnqTKxiImqCIiAiIgIiICIiAiIgIiICIiAiIgIiICIiAiIgIiICIiAiIgIiICIiAiIgIiICIiAiIgIiICIiAiIgIiI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46" name="Picture 6" descr="http://rodrigolazoti.com.br/images/2008/08/classe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140968"/>
            <a:ext cx="2847975" cy="2600325"/>
          </a:xfrm>
          <a:prstGeom prst="rect">
            <a:avLst/>
          </a:prstGeom>
          <a:noFill/>
        </p:spPr>
      </p:pic>
      <p:pic>
        <p:nvPicPr>
          <p:cNvPr id="10248" name="Picture 8" descr="https://encrypted-tbn3.gstatic.com/images?q=tbn:ANd9GcRcks9MFTxhQxZQen8MOTaDidGdvGm9VXOByLcT6l99dKbXLLZ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3284984"/>
            <a:ext cx="5227100" cy="23042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743" y="709375"/>
            <a:ext cx="8035257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084243" y="1789005"/>
            <a:ext cx="5413238" cy="3244751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8725" y="675564"/>
            <a:ext cx="2707375" cy="5204085"/>
          </a:xfrm>
        </p:spPr>
        <p:txBody>
          <a:bodyPr>
            <a:normAutofit/>
          </a:bodyPr>
          <a:lstStyle/>
          <a:p>
            <a:r>
              <a:rPr lang="pt-BR" sz="4100"/>
              <a:t>Há três formas de organizar informação no modelo conceitual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524492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9144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FD4D4E6-48D6-441E-920F-7DA761F90A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367932"/>
              </p:ext>
            </p:extLst>
          </p:nvPr>
        </p:nvGraphicFramePr>
        <p:xfrm>
          <a:off x="3582547" y="819369"/>
          <a:ext cx="4941945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Generalização, especialização e herança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Subtipos estritos</a:t>
            </a:r>
          </a:p>
          <a:p>
            <a:r>
              <a:rPr lang="pt-BR" dirty="0"/>
              <a:t>Um objeto não muda de classe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212976"/>
            <a:ext cx="441007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5004048" y="4221088"/>
            <a:ext cx="35283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Aqui, tanto a superclasse quanto a subclasse podem ter instâncias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abstratas</a:t>
            </a:r>
          </a:p>
        </p:txBody>
      </p:sp>
      <p:pic>
        <p:nvPicPr>
          <p:cNvPr id="634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566" y="2132856"/>
            <a:ext cx="9057687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Evitar generalizações sem propriedades</a:t>
            </a:r>
          </a:p>
        </p:txBody>
      </p:sp>
      <p:pic>
        <p:nvPicPr>
          <p:cNvPr id="645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412" y="2062955"/>
            <a:ext cx="6826932" cy="460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57642" y="1645695"/>
            <a:ext cx="331374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4257" y="643383"/>
            <a:ext cx="2195241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2071858"/>
            <a:ext cx="608228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0210" y="2961564"/>
            <a:ext cx="3843551" cy="32686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63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Coleções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42046" y="2828952"/>
            <a:ext cx="1930354" cy="20545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800" kern="1200" dirty="0">
                <a:latin typeface="+mn-lt"/>
                <a:ea typeface="+mn-ea"/>
                <a:cs typeface="+mn-cs"/>
              </a:rPr>
              <a:t>Simples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coleções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(que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não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tenham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atributos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próprios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)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são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representadas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por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papeis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de </a:t>
            </a:r>
            <a:r>
              <a:rPr lang="en-US" sz="1800" kern="1200" dirty="0" err="1">
                <a:latin typeface="+mn-lt"/>
                <a:ea typeface="+mn-ea"/>
                <a:cs typeface="+mn-cs"/>
              </a:rPr>
              <a:t>associação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80877" y="385730"/>
            <a:ext cx="846288" cy="847206"/>
            <a:chOff x="5307830" y="325570"/>
            <a:chExt cx="1128382" cy="84720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Evitar especializações impróprias</a:t>
            </a:r>
          </a:p>
        </p:txBody>
      </p:sp>
      <p:pic>
        <p:nvPicPr>
          <p:cNvPr id="655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2285" y="1449336"/>
            <a:ext cx="8210155" cy="50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Este modelo seria mais adequado para o caso anterior</a:t>
            </a:r>
          </a:p>
        </p:txBody>
      </p:sp>
      <p:pic>
        <p:nvPicPr>
          <p:cNvPr id="665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223" y="1916832"/>
            <a:ext cx="8725061" cy="291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260019"/>
            <a:ext cx="8375586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3771" y="507160"/>
            <a:ext cx="2245179" cy="5438730"/>
          </a:xfrm>
        </p:spPr>
        <p:txBody>
          <a:bodyPr>
            <a:normAutofit/>
          </a:bodyPr>
          <a:lstStyle/>
          <a:p>
            <a:r>
              <a:rPr lang="pt-BR" sz="2800"/>
              <a:t>Classes de associação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2874481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B10BD42-1662-469C-8081-AFD76CA23F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615598"/>
              </p:ext>
            </p:extLst>
          </p:nvPr>
        </p:nvGraphicFramePr>
        <p:xfrm>
          <a:off x="3394710" y="512064"/>
          <a:ext cx="5122926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Muitas vezes se modela isso indevidamente como generalização</a:t>
            </a:r>
          </a:p>
        </p:txBody>
      </p:sp>
      <p:pic>
        <p:nvPicPr>
          <p:cNvPr id="675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615" y="2301080"/>
            <a:ext cx="8659664" cy="3792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Mas esta forma causa menos problemas</a:t>
            </a:r>
          </a:p>
        </p:txBody>
      </p:sp>
      <p:pic>
        <p:nvPicPr>
          <p:cNvPr id="686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610" y="1631585"/>
            <a:ext cx="9082390" cy="4925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a diferença?</a:t>
            </a:r>
          </a:p>
        </p:txBody>
      </p:sp>
      <p:pic>
        <p:nvPicPr>
          <p:cNvPr id="696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12776"/>
            <a:ext cx="7207758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725144"/>
            <a:ext cx="8218913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 todos são pessoas...</a:t>
            </a:r>
          </a:p>
        </p:txBody>
      </p:sp>
      <p:pic>
        <p:nvPicPr>
          <p:cNvPr id="706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31" y="2060848"/>
            <a:ext cx="8831569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Isso? Não</a:t>
            </a:r>
          </a:p>
        </p:txBody>
      </p:sp>
      <p:pic>
        <p:nvPicPr>
          <p:cNvPr id="716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227" y="2060848"/>
            <a:ext cx="8745911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Isso funciona melhor</a:t>
            </a:r>
          </a:p>
        </p:txBody>
      </p:sp>
      <p:pic>
        <p:nvPicPr>
          <p:cNvPr id="727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7" y="1681447"/>
            <a:ext cx="8721228" cy="4555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8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10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743" y="709375"/>
            <a:ext cx="8035257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4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084243" y="1789005"/>
            <a:ext cx="5413238" cy="3244751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8725" y="675564"/>
            <a:ext cx="2707375" cy="5204085"/>
          </a:xfrm>
        </p:spPr>
        <p:txBody>
          <a:bodyPr>
            <a:normAutofit/>
          </a:bodyPr>
          <a:lstStyle/>
          <a:p>
            <a:r>
              <a:rPr lang="pt-BR"/>
              <a:t>Classes modais</a:t>
            </a:r>
            <a:endParaRPr lang="pt-BR" dirty="0"/>
          </a:p>
        </p:txBody>
      </p:sp>
      <p:cxnSp>
        <p:nvCxnSpPr>
          <p:cNvPr id="32" name="Straight Connector 16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524492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8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9144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Espaço Reservado para Conteúdo 2">
            <a:extLst>
              <a:ext uri="{FF2B5EF4-FFF2-40B4-BE49-F238E27FC236}">
                <a16:creationId xmlns:a16="http://schemas.microsoft.com/office/drawing/2014/main" id="{A6AA803B-25FA-428B-9304-5B4D30139A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371384"/>
              </p:ext>
            </p:extLst>
          </p:nvPr>
        </p:nvGraphicFramePr>
        <p:xfrm>
          <a:off x="3582547" y="819369"/>
          <a:ext cx="4941945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Coleções simples não deve ser representadas como conceitos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12776"/>
            <a:ext cx="8547194" cy="2829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3" y="5085184"/>
            <a:ext cx="6768753" cy="1304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1115616" y="4653136"/>
            <a:ext cx="2829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/>
              <a:t>Mas como papeis:</a:t>
            </a:r>
            <a:endParaRPr lang="pt-BR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Transição estável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Apenas os valores dos atributos mudam, não a estrutura do objeto.</a:t>
            </a: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068959"/>
            <a:ext cx="4248472" cy="3628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Transição monotônica crescente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objeto pode ganhar novas propriedades com o passar do tempo. </a:t>
            </a:r>
          </a:p>
          <a:p>
            <a:r>
              <a:rPr lang="pt-BR" dirty="0"/>
              <a:t>Exemplo:</a:t>
            </a:r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573016"/>
            <a:ext cx="8601581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modelo ruim. Porque?</a:t>
            </a:r>
          </a:p>
        </p:txBody>
      </p:sp>
      <p:pic>
        <p:nvPicPr>
          <p:cNvPr id="757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22338"/>
            <a:ext cx="7848872" cy="481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Outro modelo ruim por vários motivos </a:t>
            </a:r>
            <a:r>
              <a:rPr lang="pt-BR" sz="3100" dirty="0"/>
              <a:t>(embora muito popular)</a:t>
            </a:r>
            <a:endParaRPr lang="pt-BR" dirty="0"/>
          </a:p>
        </p:txBody>
      </p:sp>
      <p:pic>
        <p:nvPicPr>
          <p:cNvPr id="768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878" y="2348880"/>
            <a:ext cx="8827792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 simples e efetiva</a:t>
            </a:r>
          </a:p>
        </p:txBody>
      </p:sp>
      <p:pic>
        <p:nvPicPr>
          <p:cNvPr id="778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00808"/>
            <a:ext cx="8629373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3969060"/>
            <a:ext cx="580615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r>
              <a:rPr lang="pt-BR" sz="3100">
                <a:solidFill>
                  <a:schemeClr val="tx2"/>
                </a:solidFill>
              </a:rPr>
              <a:t>Transição não-monotônica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29150" y="804672"/>
            <a:ext cx="3915918" cy="5230368"/>
          </a:xfrm>
        </p:spPr>
        <p:txBody>
          <a:bodyPr anchor="ctr">
            <a:normAutofit/>
          </a:bodyPr>
          <a:lstStyle/>
          <a:p>
            <a:r>
              <a:rPr lang="pt-BR" sz="2000" dirty="0">
                <a:solidFill>
                  <a:schemeClr val="tx2"/>
                </a:solidFill>
              </a:rPr>
              <a:t>Usa-se o padrão </a:t>
            </a:r>
            <a:r>
              <a:rPr lang="pt-BR" sz="2000" i="1" dirty="0" err="1">
                <a:solidFill>
                  <a:schemeClr val="tx2"/>
                </a:solidFill>
              </a:rPr>
              <a:t>State</a:t>
            </a:r>
            <a:r>
              <a:rPr lang="pt-BR" sz="2000" dirty="0">
                <a:solidFill>
                  <a:schemeClr val="tx2"/>
                </a:solidFill>
              </a:rPr>
              <a:t> quando um objeto pode ganhar ou perder propriedades ao longo do tempo.</a:t>
            </a:r>
          </a:p>
          <a:p>
            <a:endParaRPr lang="pt-BR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788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378549"/>
            <a:ext cx="8229600" cy="96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 fosse o caso monotônico</a:t>
            </a:r>
          </a:p>
        </p:txBody>
      </p:sp>
      <p:pic>
        <p:nvPicPr>
          <p:cNvPr id="798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190" y="3068960"/>
            <a:ext cx="8634363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08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655" y="0"/>
            <a:ext cx="89218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coleção UML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395536" y="2420888"/>
          <a:ext cx="8229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200" dirty="0"/>
                        <a:t>Pode repetir elementos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200" dirty="0"/>
                        <a:t>Não pode</a:t>
                      </a:r>
                      <a:r>
                        <a:rPr lang="pt-BR" sz="3200" baseline="0" dirty="0"/>
                        <a:t> repetir</a:t>
                      </a:r>
                      <a:endParaRPr lang="pt-B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3200" dirty="0"/>
                        <a:t>Elementos têm posição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200" dirty="0"/>
                        <a:t>Lista ou sequência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200" dirty="0"/>
                        <a:t>Conjunto ordenado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3200" dirty="0"/>
                        <a:t>Elementos</a:t>
                      </a:r>
                      <a:r>
                        <a:rPr lang="pt-BR" sz="3200" baseline="0" dirty="0"/>
                        <a:t> sem posição</a:t>
                      </a:r>
                      <a:endParaRPr lang="pt-B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200" dirty="0"/>
                        <a:t>Multiconjunto ou bag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200" dirty="0"/>
                        <a:t>Conjunto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pode repetir elementos</a:t>
            </a:r>
          </a:p>
          <a:p>
            <a:r>
              <a:rPr lang="pt-BR" dirty="0"/>
              <a:t>Elementos não têm posição</a:t>
            </a:r>
          </a:p>
          <a:p>
            <a:r>
              <a:rPr lang="pt-BR" dirty="0"/>
              <a:t>Estrutura default para um papel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365104"/>
            <a:ext cx="8263662" cy="159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ordenado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pode repetir elementos</a:t>
            </a:r>
          </a:p>
          <a:p>
            <a:r>
              <a:rPr lang="pt-BR" dirty="0"/>
              <a:t>Elementos têm posição definida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717032"/>
            <a:ext cx="8165707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 repetir elementos</a:t>
            </a:r>
          </a:p>
          <a:p>
            <a:r>
              <a:rPr lang="pt-BR" dirty="0"/>
              <a:t>Elementos não têm posição definida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7" y="3284984"/>
            <a:ext cx="8748464" cy="1779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Sequência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 repetir elementos</a:t>
            </a:r>
          </a:p>
          <a:p>
            <a:r>
              <a:rPr lang="pt-BR" dirty="0"/>
              <a:t>Elementos têm posição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3212976"/>
            <a:ext cx="8165707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Estrutura semelhante a um dicionário.</a:t>
            </a:r>
          </a:p>
          <a:p>
            <a:r>
              <a:rPr lang="pt-BR" dirty="0"/>
              <a:t>Há uma chave que permite localizar diretamente um valor, como se fosse um endereço.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005064"/>
            <a:ext cx="7520204" cy="2553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</Words>
  <Application>Microsoft Office PowerPoint</Application>
  <PresentationFormat>Apresentação na tela (4:3)</PresentationFormat>
  <Paragraphs>94</Paragraphs>
  <Slides>38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1" baseType="lpstr">
      <vt:lpstr>Arial</vt:lpstr>
      <vt:lpstr>Calibri</vt:lpstr>
      <vt:lpstr>Tema do Office</vt:lpstr>
      <vt:lpstr>Modelagem conceitual: fundamentos – parte 2</vt:lpstr>
      <vt:lpstr>Coleções</vt:lpstr>
      <vt:lpstr>Coleções simples não deve ser representadas como conceitos</vt:lpstr>
      <vt:lpstr>Tipos de coleção UML</vt:lpstr>
      <vt:lpstr>Conjunto</vt:lpstr>
      <vt:lpstr>Conjunto ordenado</vt:lpstr>
      <vt:lpstr>Bag</vt:lpstr>
      <vt:lpstr>Sequência</vt:lpstr>
      <vt:lpstr>Mapeamento</vt:lpstr>
      <vt:lpstr>Tipos de qualificadores</vt:lpstr>
      <vt:lpstr>Mapeamentos também são ferramentas de modelagem</vt:lpstr>
      <vt:lpstr>Apresentação do PowerPoint</vt:lpstr>
      <vt:lpstr>Partição</vt:lpstr>
      <vt:lpstr>Relação</vt:lpstr>
      <vt:lpstr>Organização do modelo conceitual</vt:lpstr>
      <vt:lpstr>Há três formas de organizar informação no modelo conceitual</vt:lpstr>
      <vt:lpstr>Generalização, especialização e herança</vt:lpstr>
      <vt:lpstr>Classes abstratas</vt:lpstr>
      <vt:lpstr>Evitar generalizações sem propriedades</vt:lpstr>
      <vt:lpstr>Evitar especializações impróprias</vt:lpstr>
      <vt:lpstr>Este modelo seria mais adequado para o caso anterior</vt:lpstr>
      <vt:lpstr>Classes de associação</vt:lpstr>
      <vt:lpstr>Muitas vezes se modela isso indevidamente como generalização</vt:lpstr>
      <vt:lpstr>Mas esta forma causa menos problemas</vt:lpstr>
      <vt:lpstr>Qual a diferença?</vt:lpstr>
      <vt:lpstr>Se todos são pessoas...</vt:lpstr>
      <vt:lpstr>Isso? Não</vt:lpstr>
      <vt:lpstr>Isso funciona melhor</vt:lpstr>
      <vt:lpstr>Classes modais</vt:lpstr>
      <vt:lpstr>Transição estável</vt:lpstr>
      <vt:lpstr>Transição monotônica crescente</vt:lpstr>
      <vt:lpstr>Um modelo ruim. Porque?</vt:lpstr>
      <vt:lpstr>Outro modelo ruim por vários motivos (embora muito popular)</vt:lpstr>
      <vt:lpstr>Solução simples e efetiva</vt:lpstr>
      <vt:lpstr>Transição não-monotônica</vt:lpstr>
      <vt:lpstr>Exemplo</vt:lpstr>
      <vt:lpstr>Se fosse o caso monotônico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conceitual: fundamentos – parte 2</dc:title>
  <dc:creator>Raul Sidnei</dc:creator>
  <cp:lastModifiedBy>Raul Sidnei</cp:lastModifiedBy>
  <cp:revision>1</cp:revision>
  <dcterms:created xsi:type="dcterms:W3CDTF">2020-10-22T23:51:28Z</dcterms:created>
  <dcterms:modified xsi:type="dcterms:W3CDTF">2020-10-22T23:51:43Z</dcterms:modified>
</cp:coreProperties>
</file>