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30" r:id="rId4"/>
    <p:sldId id="328" r:id="rId5"/>
    <p:sldId id="331" r:id="rId6"/>
    <p:sldId id="329" r:id="rId7"/>
    <p:sldId id="332" r:id="rId8"/>
    <p:sldId id="333" r:id="rId9"/>
    <p:sldId id="336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B617458D-85AD-438A-A7E8-68327D5FC142}"/>
    <pc:docChg chg="undo custSel mod modSld">
      <pc:chgData name="Raul Sidnei" userId="1279d5d3ca440258" providerId="LiveId" clId="{B617458D-85AD-438A-A7E8-68327D5FC142}" dt="2020-10-22T23:53:07.135" v="8" actId="26606"/>
      <pc:docMkLst>
        <pc:docMk/>
      </pc:docMkLst>
      <pc:sldChg chg="addSp delSp modSp mod setBg setClrOvrMap">
        <pc:chgData name="Raul Sidnei" userId="1279d5d3ca440258" providerId="LiveId" clId="{B617458D-85AD-438A-A7E8-68327D5FC142}" dt="2020-10-22T23:49:34.580" v="2" actId="26606"/>
        <pc:sldMkLst>
          <pc:docMk/>
          <pc:sldMk cId="0" sldId="256"/>
        </pc:sldMkLst>
        <pc:spChg chg="mod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9" creationId="{3A930249-8242-4E2B-AF17-C01826488321}"/>
          </ac:spMkLst>
        </pc:spChg>
        <pc:spChg chg="add del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11" creationId="{A5BDD999-C5E1-4B3E-A710-768673819165}"/>
          </ac:spMkLst>
        </pc:spChg>
        <pc:spChg chg="add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16" creationId="{5A59F003-E00A-43F9-91DC-CC54E3B87466}"/>
          </ac:spMkLst>
        </pc:spChg>
        <pc:spChg chg="add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18" creationId="{D74A4382-E3AD-430A-9A1F-DFA3E0E77A7D}"/>
          </ac:spMkLst>
        </pc:spChg>
        <pc:spChg chg="add">
          <ac:chgData name="Raul Sidnei" userId="1279d5d3ca440258" providerId="LiveId" clId="{B617458D-85AD-438A-A7E8-68327D5FC142}" dt="2020-10-22T23:49:34.580" v="2" actId="26606"/>
          <ac:spMkLst>
            <pc:docMk/>
            <pc:sldMk cId="0" sldId="256"/>
            <ac:spMk id="20" creationId="{79F40191-0F44-4FD1-82CC-ACB507C14BE6}"/>
          </ac:spMkLst>
        </pc:spChg>
        <pc:picChg chg="add mod">
          <ac:chgData name="Raul Sidnei" userId="1279d5d3ca440258" providerId="LiveId" clId="{B617458D-85AD-438A-A7E8-68327D5FC142}" dt="2020-10-22T23:49:34.580" v="2" actId="26606"/>
          <ac:picMkLst>
            <pc:docMk/>
            <pc:sldMk cId="0" sldId="256"/>
            <ac:picMk id="5" creationId="{B2221914-FD59-4E51-847C-57CA4B991B15}"/>
          </ac:picMkLst>
        </pc:picChg>
      </pc:sldChg>
      <pc:sldChg chg="addSp delSp modSp mod setBg">
        <pc:chgData name="Raul Sidnei" userId="1279d5d3ca440258" providerId="LiveId" clId="{B617458D-85AD-438A-A7E8-68327D5FC142}" dt="2020-10-22T23:52:11.833" v="6" actId="26606"/>
        <pc:sldMkLst>
          <pc:docMk/>
          <pc:sldMk cId="0" sldId="327"/>
        </pc:sldMkLst>
        <pc:spChg chg="mod">
          <ac:chgData name="Raul Sidnei" userId="1279d5d3ca440258" providerId="LiveId" clId="{B617458D-85AD-438A-A7E8-68327D5FC142}" dt="2020-10-22T23:52:11.833" v="6" actId="26606"/>
          <ac:spMkLst>
            <pc:docMk/>
            <pc:sldMk cId="0" sldId="327"/>
            <ac:spMk id="2" creationId="{00000000-0000-0000-0000-000000000000}"/>
          </ac:spMkLst>
        </pc:spChg>
        <pc:spChg chg="add del">
          <ac:chgData name="Raul Sidnei" userId="1279d5d3ca440258" providerId="LiveId" clId="{B617458D-85AD-438A-A7E8-68327D5FC142}" dt="2020-10-22T23:52:11.833" v="6" actId="26606"/>
          <ac:spMkLst>
            <pc:docMk/>
            <pc:sldMk cId="0" sldId="327"/>
            <ac:spMk id="3" creationId="{00000000-0000-0000-0000-000000000000}"/>
          </ac:spMkLst>
        </pc:spChg>
        <pc:spChg chg="add del">
          <ac:chgData name="Raul Sidnei" userId="1279d5d3ca440258" providerId="LiveId" clId="{B617458D-85AD-438A-A7E8-68327D5FC142}" dt="2020-10-22T23:52:11.811" v="5" actId="26606"/>
          <ac:spMkLst>
            <pc:docMk/>
            <pc:sldMk cId="0" sldId="327"/>
            <ac:spMk id="9" creationId="{C5278130-DFE0-457B-8698-88DF69019DDE}"/>
          </ac:spMkLst>
        </pc:spChg>
        <pc:spChg chg="add del">
          <ac:chgData name="Raul Sidnei" userId="1279d5d3ca440258" providerId="LiveId" clId="{B617458D-85AD-438A-A7E8-68327D5FC142}" dt="2020-10-22T23:52:11.811" v="5" actId="26606"/>
          <ac:spMkLst>
            <pc:docMk/>
            <pc:sldMk cId="0" sldId="327"/>
            <ac:spMk id="11" creationId="{2F99531B-1681-4D6E-BECB-18325B33A618}"/>
          </ac:spMkLst>
        </pc:spChg>
        <pc:spChg chg="add del">
          <ac:chgData name="Raul Sidnei" userId="1279d5d3ca440258" providerId="LiveId" clId="{B617458D-85AD-438A-A7E8-68327D5FC142}" dt="2020-10-22T23:52:11.811" v="5" actId="26606"/>
          <ac:spMkLst>
            <pc:docMk/>
            <pc:sldMk cId="0" sldId="327"/>
            <ac:spMk id="13" creationId="{20344094-430A-400B-804B-910E696A1A90}"/>
          </ac:spMkLst>
        </pc:spChg>
        <pc:spChg chg="add del">
          <ac:chgData name="Raul Sidnei" userId="1279d5d3ca440258" providerId="LiveId" clId="{B617458D-85AD-438A-A7E8-68327D5FC142}" dt="2020-10-22T23:52:11.811" v="5" actId="26606"/>
          <ac:spMkLst>
            <pc:docMk/>
            <pc:sldMk cId="0" sldId="327"/>
            <ac:spMk id="15" creationId="{453C67DF-7782-4E57-AB9B-F1B4811AD8FE}"/>
          </ac:spMkLst>
        </pc:spChg>
        <pc:spChg chg="add">
          <ac:chgData name="Raul Sidnei" userId="1279d5d3ca440258" providerId="LiveId" clId="{B617458D-85AD-438A-A7E8-68327D5FC142}" dt="2020-10-22T23:52:11.833" v="6" actId="26606"/>
          <ac:spMkLst>
            <pc:docMk/>
            <pc:sldMk cId="0" sldId="327"/>
            <ac:spMk id="21" creationId="{42285737-90EE-47DC-AC80-8AE156B11969}"/>
          </ac:spMkLst>
        </pc:spChg>
        <pc:grpChg chg="add">
          <ac:chgData name="Raul Sidnei" userId="1279d5d3ca440258" providerId="LiveId" clId="{B617458D-85AD-438A-A7E8-68327D5FC142}" dt="2020-10-22T23:52:11.833" v="6" actId="26606"/>
          <ac:grpSpMkLst>
            <pc:docMk/>
            <pc:sldMk cId="0" sldId="327"/>
            <ac:grpSpMk id="22" creationId="{B57BDC17-F1B3-455F-BBF1-680AA1F25C06}"/>
          </ac:grpSpMkLst>
        </pc:grpChg>
        <pc:graphicFrameChg chg="add del">
          <ac:chgData name="Raul Sidnei" userId="1279d5d3ca440258" providerId="LiveId" clId="{B617458D-85AD-438A-A7E8-68327D5FC142}" dt="2020-10-22T23:52:11.811" v="5" actId="26606"/>
          <ac:graphicFrameMkLst>
            <pc:docMk/>
            <pc:sldMk cId="0" sldId="327"/>
            <ac:graphicFrameMk id="5" creationId="{A03C55E6-6FBA-4863-BDB2-DB10891E221B}"/>
          </ac:graphicFrameMkLst>
        </pc:graphicFrameChg>
        <pc:graphicFrameChg chg="add">
          <ac:chgData name="Raul Sidnei" userId="1279d5d3ca440258" providerId="LiveId" clId="{B617458D-85AD-438A-A7E8-68327D5FC142}" dt="2020-10-22T23:52:11.833" v="6" actId="26606"/>
          <ac:graphicFrameMkLst>
            <pc:docMk/>
            <pc:sldMk cId="0" sldId="327"/>
            <ac:graphicFrameMk id="26" creationId="{5ACC9B15-90BA-4D02-89C4-5F78684FCDC0}"/>
          </ac:graphicFrameMkLst>
        </pc:graphicFrameChg>
        <pc:cxnChg chg="add del">
          <ac:chgData name="Raul Sidnei" userId="1279d5d3ca440258" providerId="LiveId" clId="{B617458D-85AD-438A-A7E8-68327D5FC142}" dt="2020-10-22T23:52:11.811" v="5" actId="26606"/>
          <ac:cxnSpMkLst>
            <pc:docMk/>
            <pc:sldMk cId="0" sldId="327"/>
            <ac:cxnSpMk id="17" creationId="{B03A5AE3-BD30-455C-842B-7626C8BEF097}"/>
          </ac:cxnSpMkLst>
        </pc:cxnChg>
        <pc:cxnChg chg="add del">
          <ac:chgData name="Raul Sidnei" userId="1279d5d3ca440258" providerId="LiveId" clId="{B617458D-85AD-438A-A7E8-68327D5FC142}" dt="2020-10-22T23:52:11.811" v="5" actId="26606"/>
          <ac:cxnSpMkLst>
            <pc:docMk/>
            <pc:sldMk cId="0" sldId="327"/>
            <ac:cxnSpMk id="19" creationId="{2DBECAA5-1F2D-470D-875C-8F2C2CA3E54B}"/>
          </ac:cxnSpMkLst>
        </pc:cxnChg>
      </pc:sldChg>
      <pc:sldChg chg="addSp delSp modSp mod setBg">
        <pc:chgData name="Raul Sidnei" userId="1279d5d3ca440258" providerId="LiveId" clId="{B617458D-85AD-438A-A7E8-68327D5FC142}" dt="2020-10-22T23:53:07.135" v="8" actId="26606"/>
        <pc:sldMkLst>
          <pc:docMk/>
          <pc:sldMk cId="2843560265" sldId="332"/>
        </pc:sldMkLst>
        <pc:spChg chg="mod">
          <ac:chgData name="Raul Sidnei" userId="1279d5d3ca440258" providerId="LiveId" clId="{B617458D-85AD-438A-A7E8-68327D5FC142}" dt="2020-10-22T23:53:07.135" v="8" actId="26606"/>
          <ac:spMkLst>
            <pc:docMk/>
            <pc:sldMk cId="2843560265" sldId="332"/>
            <ac:spMk id="2" creationId="{84509381-B150-4717-860B-5760F358D273}"/>
          </ac:spMkLst>
        </pc:spChg>
        <pc:spChg chg="del">
          <ac:chgData name="Raul Sidnei" userId="1279d5d3ca440258" providerId="LiveId" clId="{B617458D-85AD-438A-A7E8-68327D5FC142}" dt="2020-10-22T23:53:07.135" v="8" actId="26606"/>
          <ac:spMkLst>
            <pc:docMk/>
            <pc:sldMk cId="2843560265" sldId="332"/>
            <ac:spMk id="3" creationId="{487DE7BA-2CCB-42AF-82D9-1BF1CD4F22E6}"/>
          </ac:spMkLst>
        </pc:spChg>
        <pc:spChg chg="add">
          <ac:chgData name="Raul Sidnei" userId="1279d5d3ca440258" providerId="LiveId" clId="{B617458D-85AD-438A-A7E8-68327D5FC142}" dt="2020-10-22T23:53:07.135" v="8" actId="26606"/>
          <ac:spMkLst>
            <pc:docMk/>
            <pc:sldMk cId="2843560265" sldId="332"/>
            <ac:spMk id="10" creationId="{7905BA41-EE6E-4F80-8636-447F22DD729A}"/>
          </ac:spMkLst>
        </pc:spChg>
        <pc:spChg chg="add">
          <ac:chgData name="Raul Sidnei" userId="1279d5d3ca440258" providerId="LiveId" clId="{B617458D-85AD-438A-A7E8-68327D5FC142}" dt="2020-10-22T23:53:07.135" v="8" actId="26606"/>
          <ac:spMkLst>
            <pc:docMk/>
            <pc:sldMk cId="2843560265" sldId="332"/>
            <ac:spMk id="12" creationId="{CD7549B2-EE05-4558-8C64-AC46755F2B25}"/>
          </ac:spMkLst>
        </pc:spChg>
        <pc:picChg chg="add">
          <ac:chgData name="Raul Sidnei" userId="1279d5d3ca440258" providerId="LiveId" clId="{B617458D-85AD-438A-A7E8-68327D5FC142}" dt="2020-10-22T23:53:07.135" v="8" actId="26606"/>
          <ac:picMkLst>
            <pc:docMk/>
            <pc:sldMk cId="2843560265" sldId="332"/>
            <ac:picMk id="7" creationId="{EDDA86E0-DF76-4775-AC8D-BFBAB87602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5ED3A-F6E4-4D26-88F6-2DD39E2058A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299029-AA2E-43B8-80DA-C5ADEE1F8D73}">
      <dgm:prSet/>
      <dgm:spPr/>
      <dgm:t>
        <a:bodyPr/>
        <a:lstStyle/>
        <a:p>
          <a:r>
            <a:rPr lang="pt-BR"/>
            <a:t>Quando uma regra é universal para as instâncias de uma classe.</a:t>
          </a:r>
          <a:endParaRPr lang="en-US"/>
        </a:p>
      </dgm:t>
    </dgm:pt>
    <dgm:pt modelId="{A3FB1669-D8B7-4D28-BC9D-219D5C5D770A}" type="parTrans" cxnId="{2C6AD68F-32F0-4F88-8A02-4C98D811D47B}">
      <dgm:prSet/>
      <dgm:spPr/>
      <dgm:t>
        <a:bodyPr/>
        <a:lstStyle/>
        <a:p>
          <a:endParaRPr lang="en-US"/>
        </a:p>
      </dgm:t>
    </dgm:pt>
    <dgm:pt modelId="{4BF7B825-E365-47D3-AB23-ED348E5AA94B}" type="sibTrans" cxnId="{2C6AD68F-32F0-4F88-8A02-4C98D811D47B}">
      <dgm:prSet/>
      <dgm:spPr/>
      <dgm:t>
        <a:bodyPr/>
        <a:lstStyle/>
        <a:p>
          <a:endParaRPr lang="en-US"/>
        </a:p>
      </dgm:t>
    </dgm:pt>
    <dgm:pt modelId="{971CDA01-2A4D-42CB-B033-9EECD51B6F75}">
      <dgm:prSet/>
      <dgm:spPr/>
      <dgm:t>
        <a:bodyPr/>
        <a:lstStyle/>
        <a:p>
          <a:r>
            <a:rPr lang="pt-BR"/>
            <a:t>A verificação NÃO deve ser relegada apenas ao código.</a:t>
          </a:r>
          <a:endParaRPr lang="en-US"/>
        </a:p>
      </dgm:t>
    </dgm:pt>
    <dgm:pt modelId="{C35667F7-609E-4BCA-B8C5-48941F499575}" type="parTrans" cxnId="{80EC955D-A248-4123-A4B3-BEF25B716889}">
      <dgm:prSet/>
      <dgm:spPr/>
      <dgm:t>
        <a:bodyPr/>
        <a:lstStyle/>
        <a:p>
          <a:endParaRPr lang="en-US"/>
        </a:p>
      </dgm:t>
    </dgm:pt>
    <dgm:pt modelId="{8BCB21E1-F2A3-49C4-A66F-94467F0A534B}" type="sibTrans" cxnId="{80EC955D-A248-4123-A4B3-BEF25B716889}">
      <dgm:prSet/>
      <dgm:spPr/>
      <dgm:t>
        <a:bodyPr/>
        <a:lstStyle/>
        <a:p>
          <a:endParaRPr lang="en-US"/>
        </a:p>
      </dgm:t>
    </dgm:pt>
    <dgm:pt modelId="{9CC88915-022B-4C84-BA2D-6D55D882ACC9}">
      <dgm:prSet/>
      <dgm:spPr/>
      <dgm:t>
        <a:bodyPr/>
        <a:lstStyle/>
        <a:p>
          <a:r>
            <a:rPr lang="pt-BR"/>
            <a:t>Deve ficar registrada como uma regra da classe, ou </a:t>
          </a:r>
          <a:r>
            <a:rPr lang="pt-BR" i="1"/>
            <a:t>invariante</a:t>
          </a:r>
          <a:r>
            <a:rPr lang="pt-BR"/>
            <a:t>.</a:t>
          </a:r>
          <a:endParaRPr lang="en-US"/>
        </a:p>
      </dgm:t>
    </dgm:pt>
    <dgm:pt modelId="{1A3737D7-7636-40D6-B80E-E592E0192E0E}" type="parTrans" cxnId="{9822328C-89F0-4641-AFF8-A0377F7C78A2}">
      <dgm:prSet/>
      <dgm:spPr/>
      <dgm:t>
        <a:bodyPr/>
        <a:lstStyle/>
        <a:p>
          <a:endParaRPr lang="en-US"/>
        </a:p>
      </dgm:t>
    </dgm:pt>
    <dgm:pt modelId="{597F76E6-D31B-48E5-B5F4-3D6283D12124}" type="sibTrans" cxnId="{9822328C-89F0-4641-AFF8-A0377F7C78A2}">
      <dgm:prSet/>
      <dgm:spPr/>
      <dgm:t>
        <a:bodyPr/>
        <a:lstStyle/>
        <a:p>
          <a:endParaRPr lang="en-US"/>
        </a:p>
      </dgm:t>
    </dgm:pt>
    <dgm:pt modelId="{1BBD7713-6CD8-4C09-8642-FAC6382C83AE}" type="pres">
      <dgm:prSet presAssocID="{A755ED3A-F6E4-4D26-88F6-2DD39E2058A0}" presName="vert0" presStyleCnt="0">
        <dgm:presLayoutVars>
          <dgm:dir/>
          <dgm:animOne val="branch"/>
          <dgm:animLvl val="lvl"/>
        </dgm:presLayoutVars>
      </dgm:prSet>
      <dgm:spPr/>
    </dgm:pt>
    <dgm:pt modelId="{81FB73DB-0D55-4617-8002-F867533CCA2C}" type="pres">
      <dgm:prSet presAssocID="{43299029-AA2E-43B8-80DA-C5ADEE1F8D73}" presName="thickLine" presStyleLbl="alignNode1" presStyleIdx="0" presStyleCnt="3"/>
      <dgm:spPr/>
    </dgm:pt>
    <dgm:pt modelId="{F89428AB-2675-4402-8D29-9B785657F067}" type="pres">
      <dgm:prSet presAssocID="{43299029-AA2E-43B8-80DA-C5ADEE1F8D73}" presName="horz1" presStyleCnt="0"/>
      <dgm:spPr/>
    </dgm:pt>
    <dgm:pt modelId="{97ED68DD-6A25-414D-A051-3C8200339C15}" type="pres">
      <dgm:prSet presAssocID="{43299029-AA2E-43B8-80DA-C5ADEE1F8D73}" presName="tx1" presStyleLbl="revTx" presStyleIdx="0" presStyleCnt="3"/>
      <dgm:spPr/>
    </dgm:pt>
    <dgm:pt modelId="{0A171BC3-2153-4A99-8454-767AA5220454}" type="pres">
      <dgm:prSet presAssocID="{43299029-AA2E-43B8-80DA-C5ADEE1F8D73}" presName="vert1" presStyleCnt="0"/>
      <dgm:spPr/>
    </dgm:pt>
    <dgm:pt modelId="{99CEA5E6-AD59-4FA1-B151-2210E48D35E7}" type="pres">
      <dgm:prSet presAssocID="{971CDA01-2A4D-42CB-B033-9EECD51B6F75}" presName="thickLine" presStyleLbl="alignNode1" presStyleIdx="1" presStyleCnt="3"/>
      <dgm:spPr/>
    </dgm:pt>
    <dgm:pt modelId="{0A042F9A-248F-4A51-9534-D18E34B5C17E}" type="pres">
      <dgm:prSet presAssocID="{971CDA01-2A4D-42CB-B033-9EECD51B6F75}" presName="horz1" presStyleCnt="0"/>
      <dgm:spPr/>
    </dgm:pt>
    <dgm:pt modelId="{EA42A79A-40D2-4DC5-9AE5-64B5C925BF06}" type="pres">
      <dgm:prSet presAssocID="{971CDA01-2A4D-42CB-B033-9EECD51B6F75}" presName="tx1" presStyleLbl="revTx" presStyleIdx="1" presStyleCnt="3"/>
      <dgm:spPr/>
    </dgm:pt>
    <dgm:pt modelId="{DD80A0ED-BBC5-4AD9-9912-3203296688A4}" type="pres">
      <dgm:prSet presAssocID="{971CDA01-2A4D-42CB-B033-9EECD51B6F75}" presName="vert1" presStyleCnt="0"/>
      <dgm:spPr/>
    </dgm:pt>
    <dgm:pt modelId="{396719B0-5CA6-4E69-B575-369B71B99656}" type="pres">
      <dgm:prSet presAssocID="{9CC88915-022B-4C84-BA2D-6D55D882ACC9}" presName="thickLine" presStyleLbl="alignNode1" presStyleIdx="2" presStyleCnt="3"/>
      <dgm:spPr/>
    </dgm:pt>
    <dgm:pt modelId="{C12DFC68-16AD-40AF-9D51-F6FF0710635B}" type="pres">
      <dgm:prSet presAssocID="{9CC88915-022B-4C84-BA2D-6D55D882ACC9}" presName="horz1" presStyleCnt="0"/>
      <dgm:spPr/>
    </dgm:pt>
    <dgm:pt modelId="{E384539D-F796-474F-A5B0-EADCC438A0C0}" type="pres">
      <dgm:prSet presAssocID="{9CC88915-022B-4C84-BA2D-6D55D882ACC9}" presName="tx1" presStyleLbl="revTx" presStyleIdx="2" presStyleCnt="3"/>
      <dgm:spPr/>
    </dgm:pt>
    <dgm:pt modelId="{F5157FD1-495D-47DB-B7F2-DC619F9F397F}" type="pres">
      <dgm:prSet presAssocID="{9CC88915-022B-4C84-BA2D-6D55D882ACC9}" presName="vert1" presStyleCnt="0"/>
      <dgm:spPr/>
    </dgm:pt>
  </dgm:ptLst>
  <dgm:cxnLst>
    <dgm:cxn modelId="{EACC400A-D9D9-41AF-A607-1E9D059EC677}" type="presOf" srcId="{43299029-AA2E-43B8-80DA-C5ADEE1F8D73}" destId="{97ED68DD-6A25-414D-A051-3C8200339C15}" srcOrd="0" destOrd="0" presId="urn:microsoft.com/office/officeart/2008/layout/LinedList"/>
    <dgm:cxn modelId="{80EC955D-A248-4123-A4B3-BEF25B716889}" srcId="{A755ED3A-F6E4-4D26-88F6-2DD39E2058A0}" destId="{971CDA01-2A4D-42CB-B033-9EECD51B6F75}" srcOrd="1" destOrd="0" parTransId="{C35667F7-609E-4BCA-B8C5-48941F499575}" sibTransId="{8BCB21E1-F2A3-49C4-A66F-94467F0A534B}"/>
    <dgm:cxn modelId="{3D4F827D-81DC-4E52-B008-EFC409D8F583}" type="presOf" srcId="{971CDA01-2A4D-42CB-B033-9EECD51B6F75}" destId="{EA42A79A-40D2-4DC5-9AE5-64B5C925BF06}" srcOrd="0" destOrd="0" presId="urn:microsoft.com/office/officeart/2008/layout/LinedList"/>
    <dgm:cxn modelId="{9822328C-89F0-4641-AFF8-A0377F7C78A2}" srcId="{A755ED3A-F6E4-4D26-88F6-2DD39E2058A0}" destId="{9CC88915-022B-4C84-BA2D-6D55D882ACC9}" srcOrd="2" destOrd="0" parTransId="{1A3737D7-7636-40D6-B80E-E592E0192E0E}" sibTransId="{597F76E6-D31B-48E5-B5F4-3D6283D12124}"/>
    <dgm:cxn modelId="{2C6AD68F-32F0-4F88-8A02-4C98D811D47B}" srcId="{A755ED3A-F6E4-4D26-88F6-2DD39E2058A0}" destId="{43299029-AA2E-43B8-80DA-C5ADEE1F8D73}" srcOrd="0" destOrd="0" parTransId="{A3FB1669-D8B7-4D28-BC9D-219D5C5D770A}" sibTransId="{4BF7B825-E365-47D3-AB23-ED348E5AA94B}"/>
    <dgm:cxn modelId="{0BC55C97-E0DF-4A4B-B474-CF73F8B7586E}" type="presOf" srcId="{A755ED3A-F6E4-4D26-88F6-2DD39E2058A0}" destId="{1BBD7713-6CD8-4C09-8642-FAC6382C83AE}" srcOrd="0" destOrd="0" presId="urn:microsoft.com/office/officeart/2008/layout/LinedList"/>
    <dgm:cxn modelId="{5AF806A9-0858-41F4-BE69-E5C8DCE5F0AD}" type="presOf" srcId="{9CC88915-022B-4C84-BA2D-6D55D882ACC9}" destId="{E384539D-F796-474F-A5B0-EADCC438A0C0}" srcOrd="0" destOrd="0" presId="urn:microsoft.com/office/officeart/2008/layout/LinedList"/>
    <dgm:cxn modelId="{4C9DD0EA-11E9-4F2E-846B-A0BA1C1573A3}" type="presParOf" srcId="{1BBD7713-6CD8-4C09-8642-FAC6382C83AE}" destId="{81FB73DB-0D55-4617-8002-F867533CCA2C}" srcOrd="0" destOrd="0" presId="urn:microsoft.com/office/officeart/2008/layout/LinedList"/>
    <dgm:cxn modelId="{FC4B08AF-E1AD-4990-8AC6-505C4D7A0450}" type="presParOf" srcId="{1BBD7713-6CD8-4C09-8642-FAC6382C83AE}" destId="{F89428AB-2675-4402-8D29-9B785657F067}" srcOrd="1" destOrd="0" presId="urn:microsoft.com/office/officeart/2008/layout/LinedList"/>
    <dgm:cxn modelId="{6D35D103-DCE9-4128-9BED-05C03A28A4DB}" type="presParOf" srcId="{F89428AB-2675-4402-8D29-9B785657F067}" destId="{97ED68DD-6A25-414D-A051-3C8200339C15}" srcOrd="0" destOrd="0" presId="urn:microsoft.com/office/officeart/2008/layout/LinedList"/>
    <dgm:cxn modelId="{52417080-6299-4081-84EC-4661E0C829AD}" type="presParOf" srcId="{F89428AB-2675-4402-8D29-9B785657F067}" destId="{0A171BC3-2153-4A99-8454-767AA5220454}" srcOrd="1" destOrd="0" presId="urn:microsoft.com/office/officeart/2008/layout/LinedList"/>
    <dgm:cxn modelId="{9E1C4FBC-9AA2-40E7-A06D-050CE72D8861}" type="presParOf" srcId="{1BBD7713-6CD8-4C09-8642-FAC6382C83AE}" destId="{99CEA5E6-AD59-4FA1-B151-2210E48D35E7}" srcOrd="2" destOrd="0" presId="urn:microsoft.com/office/officeart/2008/layout/LinedList"/>
    <dgm:cxn modelId="{F4CF8613-2B13-4CE4-8F23-F1C2FC7693C8}" type="presParOf" srcId="{1BBD7713-6CD8-4C09-8642-FAC6382C83AE}" destId="{0A042F9A-248F-4A51-9534-D18E34B5C17E}" srcOrd="3" destOrd="0" presId="urn:microsoft.com/office/officeart/2008/layout/LinedList"/>
    <dgm:cxn modelId="{D3E7FF49-70A6-4D2E-AF90-18EC57B8CFC6}" type="presParOf" srcId="{0A042F9A-248F-4A51-9534-D18E34B5C17E}" destId="{EA42A79A-40D2-4DC5-9AE5-64B5C925BF06}" srcOrd="0" destOrd="0" presId="urn:microsoft.com/office/officeart/2008/layout/LinedList"/>
    <dgm:cxn modelId="{9A4489C4-EB33-4BAD-B87E-191351C00369}" type="presParOf" srcId="{0A042F9A-248F-4A51-9534-D18E34B5C17E}" destId="{DD80A0ED-BBC5-4AD9-9912-3203296688A4}" srcOrd="1" destOrd="0" presId="urn:microsoft.com/office/officeart/2008/layout/LinedList"/>
    <dgm:cxn modelId="{CA0050FB-CE4F-4DD1-A8B2-5CD3CD4B0B9E}" type="presParOf" srcId="{1BBD7713-6CD8-4C09-8642-FAC6382C83AE}" destId="{396719B0-5CA6-4E69-B575-369B71B99656}" srcOrd="4" destOrd="0" presId="urn:microsoft.com/office/officeart/2008/layout/LinedList"/>
    <dgm:cxn modelId="{A23F7C61-F102-44A1-BA9C-12089C85ABEE}" type="presParOf" srcId="{1BBD7713-6CD8-4C09-8642-FAC6382C83AE}" destId="{C12DFC68-16AD-40AF-9D51-F6FF0710635B}" srcOrd="5" destOrd="0" presId="urn:microsoft.com/office/officeart/2008/layout/LinedList"/>
    <dgm:cxn modelId="{CF47DD27-7033-42FB-AF61-2E69BC2E9BFA}" type="presParOf" srcId="{C12DFC68-16AD-40AF-9D51-F6FF0710635B}" destId="{E384539D-F796-474F-A5B0-EADCC438A0C0}" srcOrd="0" destOrd="0" presId="urn:microsoft.com/office/officeart/2008/layout/LinedList"/>
    <dgm:cxn modelId="{B1984EB1-FF84-4341-B98D-44F99006448E}" type="presParOf" srcId="{C12DFC68-16AD-40AF-9D51-F6FF0710635B}" destId="{F5157FD1-495D-47DB-B7F2-DC619F9F39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B73DB-0D55-4617-8002-F867533CCA2C}">
      <dsp:nvSpPr>
        <dsp:cNvPr id="0" name=""/>
        <dsp:cNvSpPr/>
      </dsp:nvSpPr>
      <dsp:spPr>
        <a:xfrm>
          <a:off x="0" y="2492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D68DD-6A25-414D-A051-3C8200339C15}">
      <dsp:nvSpPr>
        <dsp:cNvPr id="0" name=""/>
        <dsp:cNvSpPr/>
      </dsp:nvSpPr>
      <dsp:spPr>
        <a:xfrm>
          <a:off x="0" y="2492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Quando uma regra é universal para as instâncias de uma classe.</a:t>
          </a:r>
          <a:endParaRPr lang="en-US" sz="3400" kern="1200"/>
        </a:p>
      </dsp:txBody>
      <dsp:txXfrm>
        <a:off x="0" y="2492"/>
        <a:ext cx="4869656" cy="1700138"/>
      </dsp:txXfrm>
    </dsp:sp>
    <dsp:sp modelId="{99CEA5E6-AD59-4FA1-B151-2210E48D35E7}">
      <dsp:nvSpPr>
        <dsp:cNvPr id="0" name=""/>
        <dsp:cNvSpPr/>
      </dsp:nvSpPr>
      <dsp:spPr>
        <a:xfrm>
          <a:off x="0" y="1702630"/>
          <a:ext cx="48696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2A79A-40D2-4DC5-9AE5-64B5C925BF06}">
      <dsp:nvSpPr>
        <dsp:cNvPr id="0" name=""/>
        <dsp:cNvSpPr/>
      </dsp:nvSpPr>
      <dsp:spPr>
        <a:xfrm>
          <a:off x="0" y="1702630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A verificação NÃO deve ser relegada apenas ao código.</a:t>
          </a:r>
          <a:endParaRPr lang="en-US" sz="3400" kern="1200"/>
        </a:p>
      </dsp:txBody>
      <dsp:txXfrm>
        <a:off x="0" y="1702630"/>
        <a:ext cx="4869656" cy="1700138"/>
      </dsp:txXfrm>
    </dsp:sp>
    <dsp:sp modelId="{396719B0-5CA6-4E69-B575-369B71B99656}">
      <dsp:nvSpPr>
        <dsp:cNvPr id="0" name=""/>
        <dsp:cNvSpPr/>
      </dsp:nvSpPr>
      <dsp:spPr>
        <a:xfrm>
          <a:off x="0" y="3402769"/>
          <a:ext cx="48696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4539D-F796-474F-A5B0-EADCC438A0C0}">
      <dsp:nvSpPr>
        <dsp:cNvPr id="0" name=""/>
        <dsp:cNvSpPr/>
      </dsp:nvSpPr>
      <dsp:spPr>
        <a:xfrm>
          <a:off x="0" y="3402769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Deve ficar registrada como uma regra da classe, ou </a:t>
          </a:r>
          <a:r>
            <a:rPr lang="pt-BR" sz="3400" i="1" kern="1200"/>
            <a:t>invariante</a:t>
          </a:r>
          <a:r>
            <a:rPr lang="pt-BR" sz="3400" kern="1200"/>
            <a:t>.</a:t>
          </a:r>
          <a:endParaRPr lang="en-US" sz="3400" kern="1200"/>
        </a:p>
      </dsp:txBody>
      <dsp:txXfrm>
        <a:off x="0" y="3402769"/>
        <a:ext cx="4869656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21914-FD59-4E51-847C-57CA4B991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" t="9091" r="1316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7" y="-10136"/>
            <a:ext cx="4592270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pt-BR" sz="5300"/>
              <a:t>Modelagem conceitual: fundamentos – parte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pt-BR" sz="1500"/>
              <a:t>Invariantes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pt-BR" sz="1500"/>
              <a:t>Construção iterativa do modelo conceitual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7A2D1-C5DF-426F-A5B7-45599235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caso de uso analisado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3A8A78A-69C1-4E0B-8733-17AB1227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251" y="1600200"/>
            <a:ext cx="59454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8B9A9-FE27-4020-BD14-B7350962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8D17E08-ACD5-4EDE-AE0C-D90C82B03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9305"/>
            <a:ext cx="8229600" cy="44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5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DE94FEE-B329-4D94-A897-49E6ECFA2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73359"/>
            <a:ext cx="6264696" cy="65845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D3A49A-DBD3-48DC-A74C-78538651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056" y="274638"/>
            <a:ext cx="3610744" cy="1143000"/>
          </a:xfrm>
        </p:spPr>
        <p:txBody>
          <a:bodyPr/>
          <a:lstStyle/>
          <a:p>
            <a:r>
              <a:rPr lang="pt-BR" dirty="0"/>
              <a:t>MC resultante</a:t>
            </a:r>
          </a:p>
        </p:txBody>
      </p:sp>
    </p:spTree>
    <p:extLst>
      <p:ext uri="{BB962C8B-B14F-4D97-AF65-F5344CB8AC3E}">
        <p14:creationId xmlns:p14="http://schemas.microsoft.com/office/powerpoint/2010/main" val="19694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9F61DC-93DC-48CD-99E1-8C8F60BD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74638"/>
            <a:ext cx="6624736" cy="66090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9EEFF0-8065-4A34-862A-0D864CC1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274638"/>
            <a:ext cx="3394720" cy="2290266"/>
          </a:xfrm>
        </p:spPr>
        <p:txBody>
          <a:bodyPr>
            <a:normAutofit fontScale="90000"/>
          </a:bodyPr>
          <a:lstStyle/>
          <a:p>
            <a:r>
              <a:rPr lang="pt-BR" dirty="0"/>
              <a:t>Conceitos dependentes e independentes</a:t>
            </a:r>
          </a:p>
        </p:txBody>
      </p:sp>
    </p:spTree>
    <p:extLst>
      <p:ext uri="{BB962C8B-B14F-4D97-AF65-F5344CB8AC3E}">
        <p14:creationId xmlns:p14="http://schemas.microsoft.com/office/powerpoint/2010/main" val="320095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1F050-50E7-4360-B92A-27A48500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encontrar associações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0EDB3-CB3D-4513-BFA7-5FC58D48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Conceitos dependentes </a:t>
            </a:r>
            <a:r>
              <a:rPr lang="pt-BR" dirty="0"/>
              <a:t>(como Pedido, Pagamento, Cancelamento etc.) devem estar necessariamente associados aos conceitos que os complementam (os quais podem ser dependentes ou independentes).</a:t>
            </a:r>
          </a:p>
          <a:p>
            <a:r>
              <a:rPr lang="pt-BR" dirty="0">
                <a:solidFill>
                  <a:srgbClr val="0070C0"/>
                </a:solidFill>
              </a:rPr>
              <a:t>Informação associativa</a:t>
            </a:r>
            <a:r>
              <a:rPr lang="pt-BR" dirty="0"/>
              <a:t>, ou seja, associações que não são obrigatórias, mas que complementam as informações no modelo (tais como “uma pessoa possui um carro”), podem ser representadas por associações.</a:t>
            </a:r>
          </a:p>
        </p:txBody>
      </p:sp>
    </p:spTree>
    <p:extLst>
      <p:ext uri="{BB962C8B-B14F-4D97-AF65-F5344CB8AC3E}">
        <p14:creationId xmlns:p14="http://schemas.microsoft.com/office/powerpoint/2010/main" val="251094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9C024-B374-426D-870C-D938298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atributo disfarçando associação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58AEF1-E730-4C78-9074-AB63C6B1B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44" r="15273"/>
          <a:stretch/>
        </p:blipFill>
        <p:spPr>
          <a:xfrm>
            <a:off x="434249" y="2492896"/>
            <a:ext cx="816559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6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7A4E6-1C77-4A5F-83DB-3CAE6AF7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chave estrangeira disfarçando associação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4A3E55-BE50-4E10-BBF4-68B2466FC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708920"/>
            <a:ext cx="875068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6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BB3BC-5023-4EFD-A24F-64561BC6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correta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0D992DE-C606-4EBC-82FA-015B3FE4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708920"/>
            <a:ext cx="84887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99A51-D386-4219-AC33-9AA5F534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caso de uso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B392457-8D46-4369-B81A-A1A568E57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617" y="1600200"/>
            <a:ext cx="6778818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4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E59AA11-EEB4-491D-978B-A41F7C79D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8640"/>
            <a:ext cx="8326022" cy="65722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AEF0B3-E0CE-4786-A9E0-279FB485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210146"/>
          </a:xfrm>
        </p:spPr>
        <p:txBody>
          <a:bodyPr>
            <a:normAutofit fontScale="90000"/>
          </a:bodyPr>
          <a:lstStyle/>
          <a:p>
            <a:r>
              <a:rPr lang="pt-BR" dirty="0"/>
              <a:t>MC resultante</a:t>
            </a:r>
          </a:p>
        </p:txBody>
      </p:sp>
    </p:spTree>
    <p:extLst>
      <p:ext uri="{BB962C8B-B14F-4D97-AF65-F5344CB8AC3E}">
        <p14:creationId xmlns:p14="http://schemas.microsoft.com/office/powerpoint/2010/main" val="83696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Invariantes</a:t>
            </a:r>
          </a:p>
        </p:txBody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5ACC9B15-90BA-4D02-89C4-5F78684FC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6239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F222-FCE7-4A4D-965F-636C15B6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Invariantes para a classe Pedido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822DF0B-54D5-4B3A-B88E-D1005E1E1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56792"/>
            <a:ext cx="7924800" cy="10858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CB240B-9A79-4C38-89CD-859B7BD7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73016"/>
            <a:ext cx="81092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2AE8-8C08-44A9-858A-2C30332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Invariante implícita em UML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EAF6CDC-E564-47EE-925B-52A9C42B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11"/>
          <a:stretch/>
        </p:blipFill>
        <p:spPr>
          <a:xfrm>
            <a:off x="457200" y="2492896"/>
            <a:ext cx="8229600" cy="20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Nenhum pedido pode ser superior a 1000 reais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4536504" cy="273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1331640" y="3068960"/>
            <a:ext cx="100811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5669365"/>
            <a:ext cx="3467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30151-1DD6-4849-9794-D7003E4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 com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FDD69-AD88-4C00-B258-B9DE3B13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item-&gt;sum(subtotal)    ou</a:t>
            </a:r>
          </a:p>
          <a:p>
            <a:endParaRPr lang="pt-BR" dirty="0"/>
          </a:p>
          <a:p>
            <a:r>
              <a:rPr lang="pt-BR" dirty="0" err="1"/>
              <a:t>item.subtotal</a:t>
            </a:r>
            <a:r>
              <a:rPr lang="pt-BR" dirty="0"/>
              <a:t>-&gt;sum()   ?</a:t>
            </a:r>
          </a:p>
        </p:txBody>
      </p:sp>
    </p:spTree>
    <p:extLst>
      <p:ext uri="{BB962C8B-B14F-4D97-AF65-F5344CB8AC3E}">
        <p14:creationId xmlns:p14="http://schemas.microsoft.com/office/powerpoint/2010/main" val="8374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aluno só puder fazer disciplinas do seu próprio curso?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61580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157192"/>
            <a:ext cx="5372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09381-B150-4717-860B-5760F358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8" y="3298722"/>
            <a:ext cx="6371303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Construção iterativa do modelo conceitual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889251"/>
            <a:ext cx="1605129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EDDA86E0-DF76-4775-AC8D-BFBAB876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836" y="1390173"/>
            <a:ext cx="1138329" cy="11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6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8914-DE8D-4E07-A33D-924FF660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encontrar conceitos e atributos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013C9AC-4F35-4E2D-B627-F968349C5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04718"/>
            <a:ext cx="8229600" cy="29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5068-6C41-4C7E-8A9E-D2014035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MC preliminar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97EAF61-EAD1-410C-BD57-899BF5481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836" y="1600200"/>
            <a:ext cx="50723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8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Office PowerPoint</Application>
  <PresentationFormat>Apresentação na tela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Modelagem conceitual: fundamentos – parte 3</vt:lpstr>
      <vt:lpstr>Invariantes</vt:lpstr>
      <vt:lpstr>Invariante implícita em UML</vt:lpstr>
      <vt:lpstr>Exemplo</vt:lpstr>
      <vt:lpstr>Cuidado com conjuntos</vt:lpstr>
      <vt:lpstr>Exemplo</vt:lpstr>
      <vt:lpstr>Construção iterativa do modelo conceitual</vt:lpstr>
      <vt:lpstr>Como encontrar conceitos e atributos</vt:lpstr>
      <vt:lpstr>MC preliminar</vt:lpstr>
      <vt:lpstr>Primeiro caso de uso analisado</vt:lpstr>
      <vt:lpstr>Continuação...</vt:lpstr>
      <vt:lpstr>MC resultante</vt:lpstr>
      <vt:lpstr>Conceitos dependentes e independentes</vt:lpstr>
      <vt:lpstr>Como encontrar associações</vt:lpstr>
      <vt:lpstr>Problema: atributo disfarçando associação</vt:lpstr>
      <vt:lpstr>Problema: chave estrangeira disfarçando associação</vt:lpstr>
      <vt:lpstr>Representação correta</vt:lpstr>
      <vt:lpstr>Segundo caso de uso</vt:lpstr>
      <vt:lpstr>MC resultante</vt:lpstr>
      <vt:lpstr>Invariantes para a classe Pedido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conceitual: fundamentos – parte 3</dc:title>
  <dc:creator>Raul Sidnei</dc:creator>
  <cp:lastModifiedBy>Raul Sidnei</cp:lastModifiedBy>
  <cp:revision>1</cp:revision>
  <dcterms:created xsi:type="dcterms:W3CDTF">2020-10-22T23:52:11Z</dcterms:created>
  <dcterms:modified xsi:type="dcterms:W3CDTF">2020-10-22T23:53:28Z</dcterms:modified>
</cp:coreProperties>
</file>