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6" r:id="rId29"/>
    <p:sldId id="288" r:id="rId30"/>
    <p:sldId id="289" r:id="rId31"/>
    <p:sldId id="290" r:id="rId32"/>
    <p:sldId id="291" r:id="rId33"/>
    <p:sldId id="292" r:id="rId34"/>
    <p:sldId id="294" r:id="rId35"/>
    <p:sldId id="293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Sidnei" userId="1279d5d3ca440258" providerId="LiveId" clId="{CA712EA6-BB8F-4BFF-AC5C-8A93FCB8B503}"/>
    <pc:docChg chg="undo custSel mod modSld">
      <pc:chgData name="Raul Sidnei" userId="1279d5d3ca440258" providerId="LiveId" clId="{CA712EA6-BB8F-4BFF-AC5C-8A93FCB8B503}" dt="2020-10-23T00:03:09.260" v="55" actId="26606"/>
      <pc:docMkLst>
        <pc:docMk/>
      </pc:docMkLst>
      <pc:sldChg chg="addSp delSp modSp mod setBg">
        <pc:chgData name="Raul Sidnei" userId="1279d5d3ca440258" providerId="LiveId" clId="{CA712EA6-BB8F-4BFF-AC5C-8A93FCB8B503}" dt="2020-10-22T23:54:50.255" v="6" actId="26606"/>
        <pc:sldMkLst>
          <pc:docMk/>
          <pc:sldMk cId="0" sldId="256"/>
        </pc:sldMkLst>
        <pc:spChg chg="mod">
          <ac:chgData name="Raul Sidnei" userId="1279d5d3ca440258" providerId="LiveId" clId="{CA712EA6-BB8F-4BFF-AC5C-8A93FCB8B503}" dt="2020-10-22T23:54:50.255" v="6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Raul Sidnei" userId="1279d5d3ca440258" providerId="LiveId" clId="{CA712EA6-BB8F-4BFF-AC5C-8A93FCB8B503}" dt="2020-10-22T23:54:50.255" v="6" actId="2660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Raul Sidnei" userId="1279d5d3ca440258" providerId="LiveId" clId="{CA712EA6-BB8F-4BFF-AC5C-8A93FCB8B503}" dt="2020-10-22T23:54:47.028" v="3" actId="26606"/>
          <ac:spMkLst>
            <pc:docMk/>
            <pc:sldMk cId="0" sldId="256"/>
            <ac:spMk id="8" creationId="{3B854194-185D-494D-905C-7C7CB2E30F6E}"/>
          </ac:spMkLst>
        </pc:spChg>
        <pc:spChg chg="add del">
          <ac:chgData name="Raul Sidnei" userId="1279d5d3ca440258" providerId="LiveId" clId="{CA712EA6-BB8F-4BFF-AC5C-8A93FCB8B503}" dt="2020-10-22T23:54:47.028" v="3" actId="26606"/>
          <ac:spMkLst>
            <pc:docMk/>
            <pc:sldMk cId="0" sldId="256"/>
            <ac:spMk id="10" creationId="{B4F5FA0D-0104-4987-8241-EFF7C85B88DE}"/>
          </ac:spMkLst>
        </pc:spChg>
        <pc:spChg chg="add del">
          <ac:chgData name="Raul Sidnei" userId="1279d5d3ca440258" providerId="LiveId" clId="{CA712EA6-BB8F-4BFF-AC5C-8A93FCB8B503}" dt="2020-10-22T23:54:50.244" v="5" actId="26606"/>
          <ac:spMkLst>
            <pc:docMk/>
            <pc:sldMk cId="0" sldId="256"/>
            <ac:spMk id="14" creationId="{C516C73E-9465-4C9E-9B86-9E58FB326B6B}"/>
          </ac:spMkLst>
        </pc:spChg>
        <pc:spChg chg="add del">
          <ac:chgData name="Raul Sidnei" userId="1279d5d3ca440258" providerId="LiveId" clId="{CA712EA6-BB8F-4BFF-AC5C-8A93FCB8B503}" dt="2020-10-22T23:54:50.244" v="5" actId="26606"/>
          <ac:spMkLst>
            <pc:docMk/>
            <pc:sldMk cId="0" sldId="256"/>
            <ac:spMk id="15" creationId="{482BD70C-C4A0-46C4-9518-A731098B419A}"/>
          </ac:spMkLst>
        </pc:spChg>
        <pc:spChg chg="add del">
          <ac:chgData name="Raul Sidnei" userId="1279d5d3ca440258" providerId="LiveId" clId="{CA712EA6-BB8F-4BFF-AC5C-8A93FCB8B503}" dt="2020-10-22T23:54:50.244" v="5" actId="26606"/>
          <ac:spMkLst>
            <pc:docMk/>
            <pc:sldMk cId="0" sldId="256"/>
            <ac:spMk id="16" creationId="{39B74A45-BDDD-4892-B8C0-B290C0944FCB}"/>
          </ac:spMkLst>
        </pc:spChg>
        <pc:spChg chg="add">
          <ac:chgData name="Raul Sidnei" userId="1279d5d3ca440258" providerId="LiveId" clId="{CA712EA6-BB8F-4BFF-AC5C-8A93FCB8B503}" dt="2020-10-22T23:54:50.255" v="6" actId="26606"/>
          <ac:spMkLst>
            <pc:docMk/>
            <pc:sldMk cId="0" sldId="256"/>
            <ac:spMk id="18" creationId="{907EF6B7-1338-4443-8C46-6A318D952DFD}"/>
          </ac:spMkLst>
        </pc:spChg>
        <pc:spChg chg="add">
          <ac:chgData name="Raul Sidnei" userId="1279d5d3ca440258" providerId="LiveId" clId="{CA712EA6-BB8F-4BFF-AC5C-8A93FCB8B503}" dt="2020-10-22T23:54:50.255" v="6" actId="26606"/>
          <ac:spMkLst>
            <pc:docMk/>
            <pc:sldMk cId="0" sldId="256"/>
            <ac:spMk id="19" creationId="{DAAE4CDD-124C-4DCF-9584-B6033B545DD5}"/>
          </ac:spMkLst>
        </pc:spChg>
        <pc:spChg chg="add">
          <ac:chgData name="Raul Sidnei" userId="1279d5d3ca440258" providerId="LiveId" clId="{CA712EA6-BB8F-4BFF-AC5C-8A93FCB8B503}" dt="2020-10-22T23:54:50.255" v="6" actId="26606"/>
          <ac:spMkLst>
            <pc:docMk/>
            <pc:sldMk cId="0" sldId="256"/>
            <ac:spMk id="20" creationId="{081E4A58-353D-44AE-B2FC-2A74E2E400F7}"/>
          </ac:spMkLst>
        </pc:spChg>
        <pc:picChg chg="add del">
          <ac:chgData name="Raul Sidnei" userId="1279d5d3ca440258" providerId="LiveId" clId="{CA712EA6-BB8F-4BFF-AC5C-8A93FCB8B503}" dt="2020-10-22T23:54:50.244" v="5" actId="26606"/>
          <ac:picMkLst>
            <pc:docMk/>
            <pc:sldMk cId="0" sldId="256"/>
            <ac:picMk id="7" creationId="{CE496C39-4575-44C8-B2CF-13C19D4FFBBE}"/>
          </ac:picMkLst>
        </pc:picChg>
        <pc:picChg chg="add del">
          <ac:chgData name="Raul Sidnei" userId="1279d5d3ca440258" providerId="LiveId" clId="{CA712EA6-BB8F-4BFF-AC5C-8A93FCB8B503}" dt="2020-10-22T23:54:47.028" v="3" actId="26606"/>
          <ac:picMkLst>
            <pc:docMk/>
            <pc:sldMk cId="0" sldId="256"/>
            <ac:picMk id="12" creationId="{2897127E-6CEF-446C-BE87-93B7C46E49D1}"/>
          </ac:picMkLst>
        </pc:picChg>
      </pc:sldChg>
      <pc:sldChg chg="addSp modSp mod setBg">
        <pc:chgData name="Raul Sidnei" userId="1279d5d3ca440258" providerId="LiveId" clId="{CA712EA6-BB8F-4BFF-AC5C-8A93FCB8B503}" dt="2020-10-22T23:55:02.739" v="8" actId="26606"/>
        <pc:sldMkLst>
          <pc:docMk/>
          <pc:sldMk cId="0" sldId="257"/>
        </pc:sldMkLst>
        <pc:spChg chg="mod">
          <ac:chgData name="Raul Sidnei" userId="1279d5d3ca440258" providerId="LiveId" clId="{CA712EA6-BB8F-4BFF-AC5C-8A93FCB8B503}" dt="2020-10-22T23:55:02.739" v="8" actId="26606"/>
          <ac:spMkLst>
            <pc:docMk/>
            <pc:sldMk cId="0" sldId="257"/>
            <ac:spMk id="2" creationId="{00000000-0000-0000-0000-000000000000}"/>
          </ac:spMkLst>
        </pc:spChg>
        <pc:spChg chg="mod">
          <ac:chgData name="Raul Sidnei" userId="1279d5d3ca440258" providerId="LiveId" clId="{CA712EA6-BB8F-4BFF-AC5C-8A93FCB8B503}" dt="2020-10-22T23:55:02.739" v="8" actId="26606"/>
          <ac:spMkLst>
            <pc:docMk/>
            <pc:sldMk cId="0" sldId="257"/>
            <ac:spMk id="3" creationId="{00000000-0000-0000-0000-000000000000}"/>
          </ac:spMkLst>
        </pc:spChg>
        <pc:spChg chg="add">
          <ac:chgData name="Raul Sidnei" userId="1279d5d3ca440258" providerId="LiveId" clId="{CA712EA6-BB8F-4BFF-AC5C-8A93FCB8B503}" dt="2020-10-22T23:55:02.739" v="8" actId="26606"/>
          <ac:spMkLst>
            <pc:docMk/>
            <pc:sldMk cId="0" sldId="257"/>
            <ac:spMk id="9" creationId="{7CA0DAA6-33B8-4A25-810D-2F4D816FB40E}"/>
          </ac:spMkLst>
        </pc:spChg>
        <pc:picChg chg="mod">
          <ac:chgData name="Raul Sidnei" userId="1279d5d3ca440258" providerId="LiveId" clId="{CA712EA6-BB8F-4BFF-AC5C-8A93FCB8B503}" dt="2020-10-22T23:55:02.739" v="8" actId="26606"/>
          <ac:picMkLst>
            <pc:docMk/>
            <pc:sldMk cId="0" sldId="257"/>
            <ac:picMk id="4" creationId="{00000000-0000-0000-0000-000000000000}"/>
          </ac:picMkLst>
        </pc:picChg>
      </pc:sldChg>
      <pc:sldChg chg="addSp delSp modSp mod setBg">
        <pc:chgData name="Raul Sidnei" userId="1279d5d3ca440258" providerId="LiveId" clId="{CA712EA6-BB8F-4BFF-AC5C-8A93FCB8B503}" dt="2020-10-22T23:55:23.851" v="13" actId="26606"/>
        <pc:sldMkLst>
          <pc:docMk/>
          <pc:sldMk cId="0" sldId="258"/>
        </pc:sldMkLst>
        <pc:spChg chg="mod">
          <ac:chgData name="Raul Sidnei" userId="1279d5d3ca440258" providerId="LiveId" clId="{CA712EA6-BB8F-4BFF-AC5C-8A93FCB8B503}" dt="2020-10-22T23:55:23.851" v="13" actId="26606"/>
          <ac:spMkLst>
            <pc:docMk/>
            <pc:sldMk cId="0" sldId="258"/>
            <ac:spMk id="2" creationId="{00000000-0000-0000-0000-000000000000}"/>
          </ac:spMkLst>
        </pc:spChg>
        <pc:spChg chg="mod">
          <ac:chgData name="Raul Sidnei" userId="1279d5d3ca440258" providerId="LiveId" clId="{CA712EA6-BB8F-4BFF-AC5C-8A93FCB8B503}" dt="2020-10-22T23:55:23.851" v="13" actId="26606"/>
          <ac:spMkLst>
            <pc:docMk/>
            <pc:sldMk cId="0" sldId="258"/>
            <ac:spMk id="3" creationId="{00000000-0000-0000-0000-000000000000}"/>
          </ac:spMkLst>
        </pc:spChg>
        <pc:spChg chg="add">
          <ac:chgData name="Raul Sidnei" userId="1279d5d3ca440258" providerId="LiveId" clId="{CA712EA6-BB8F-4BFF-AC5C-8A93FCB8B503}" dt="2020-10-22T23:55:23.851" v="13" actId="26606"/>
          <ac:spMkLst>
            <pc:docMk/>
            <pc:sldMk cId="0" sldId="258"/>
            <ac:spMk id="8" creationId="{C475749F-F487-4EFB-ABC7-C1359590EB76}"/>
          </ac:spMkLst>
        </pc:spChg>
        <pc:spChg chg="add del">
          <ac:chgData name="Raul Sidnei" userId="1279d5d3ca440258" providerId="LiveId" clId="{CA712EA6-BB8F-4BFF-AC5C-8A93FCB8B503}" dt="2020-10-22T23:55:20.436" v="10" actId="26606"/>
          <ac:spMkLst>
            <pc:docMk/>
            <pc:sldMk cId="0" sldId="258"/>
            <ac:spMk id="10" creationId="{35555856-9970-4BC3-9AA9-6A917F53AFBD}"/>
          </ac:spMkLst>
        </pc:spChg>
        <pc:spChg chg="add del">
          <ac:chgData name="Raul Sidnei" userId="1279d5d3ca440258" providerId="LiveId" clId="{CA712EA6-BB8F-4BFF-AC5C-8A93FCB8B503}" dt="2020-10-22T23:55:20.436" v="10" actId="26606"/>
          <ac:spMkLst>
            <pc:docMk/>
            <pc:sldMk cId="0" sldId="258"/>
            <ac:spMk id="14" creationId="{13722DD7-BA73-4776-93A3-94491FEF7260}"/>
          </ac:spMkLst>
        </pc:spChg>
        <pc:spChg chg="add del">
          <ac:chgData name="Raul Sidnei" userId="1279d5d3ca440258" providerId="LiveId" clId="{CA712EA6-BB8F-4BFF-AC5C-8A93FCB8B503}" dt="2020-10-22T23:55:23.838" v="12" actId="26606"/>
          <ac:spMkLst>
            <pc:docMk/>
            <pc:sldMk cId="0" sldId="258"/>
            <ac:spMk id="16" creationId="{AFA67CD3-AB4E-4A7A-BEB8-53C445D8C44E}"/>
          </ac:spMkLst>
        </pc:spChg>
        <pc:spChg chg="add del">
          <ac:chgData name="Raul Sidnei" userId="1279d5d3ca440258" providerId="LiveId" clId="{CA712EA6-BB8F-4BFF-AC5C-8A93FCB8B503}" dt="2020-10-22T23:55:23.838" v="12" actId="26606"/>
          <ac:spMkLst>
            <pc:docMk/>
            <pc:sldMk cId="0" sldId="258"/>
            <ac:spMk id="18" creationId="{339C8D78-A644-462F-B674-F440635E5353}"/>
          </ac:spMkLst>
        </pc:spChg>
        <pc:spChg chg="add">
          <ac:chgData name="Raul Sidnei" userId="1279d5d3ca440258" providerId="LiveId" clId="{CA712EA6-BB8F-4BFF-AC5C-8A93FCB8B503}" dt="2020-10-22T23:55:23.851" v="13" actId="26606"/>
          <ac:spMkLst>
            <pc:docMk/>
            <pc:sldMk cId="0" sldId="258"/>
            <ac:spMk id="21" creationId="{F6285A5F-6712-47A0-8A11-F0DFF60D0D20}"/>
          </ac:spMkLst>
        </pc:spChg>
        <pc:spChg chg="add">
          <ac:chgData name="Raul Sidnei" userId="1279d5d3ca440258" providerId="LiveId" clId="{CA712EA6-BB8F-4BFF-AC5C-8A93FCB8B503}" dt="2020-10-22T23:55:23.851" v="13" actId="26606"/>
          <ac:spMkLst>
            <pc:docMk/>
            <pc:sldMk cId="0" sldId="258"/>
            <ac:spMk id="22" creationId="{FA6F8ABB-6C5D-4349-9E1B-198D1ABFA804}"/>
          </ac:spMkLst>
        </pc:spChg>
        <pc:spChg chg="add">
          <ac:chgData name="Raul Sidnei" userId="1279d5d3ca440258" providerId="LiveId" clId="{CA712EA6-BB8F-4BFF-AC5C-8A93FCB8B503}" dt="2020-10-22T23:55:23.851" v="13" actId="26606"/>
          <ac:spMkLst>
            <pc:docMk/>
            <pc:sldMk cId="0" sldId="258"/>
            <ac:spMk id="23" creationId="{B971ABA8-4CDB-4EEE-8C48-AA4FDB650782}"/>
          </ac:spMkLst>
        </pc:spChg>
        <pc:grpChg chg="add">
          <ac:chgData name="Raul Sidnei" userId="1279d5d3ca440258" providerId="LiveId" clId="{CA712EA6-BB8F-4BFF-AC5C-8A93FCB8B503}" dt="2020-10-22T23:55:23.851" v="13" actId="26606"/>
          <ac:grpSpMkLst>
            <pc:docMk/>
            <pc:sldMk cId="0" sldId="258"/>
            <ac:grpSpMk id="24" creationId="{DAD463E1-6621-44B4-A995-C70A4631D388}"/>
          </ac:grpSpMkLst>
        </pc:grpChg>
        <pc:picChg chg="add del">
          <ac:chgData name="Raul Sidnei" userId="1279d5d3ca440258" providerId="LiveId" clId="{CA712EA6-BB8F-4BFF-AC5C-8A93FCB8B503}" dt="2020-10-22T23:55:20.436" v="10" actId="26606"/>
          <ac:picMkLst>
            <pc:docMk/>
            <pc:sldMk cId="0" sldId="258"/>
            <ac:picMk id="7" creationId="{36C4542E-C963-4102-B006-580E00EEEE6C}"/>
          </ac:picMkLst>
        </pc:picChg>
        <pc:picChg chg="add del">
          <ac:chgData name="Raul Sidnei" userId="1279d5d3ca440258" providerId="LiveId" clId="{CA712EA6-BB8F-4BFF-AC5C-8A93FCB8B503}" dt="2020-10-22T23:55:20.436" v="10" actId="26606"/>
          <ac:picMkLst>
            <pc:docMk/>
            <pc:sldMk cId="0" sldId="258"/>
            <ac:picMk id="12" creationId="{7F487851-BFAF-46D8-A1ED-50CAD6E46F59}"/>
          </ac:picMkLst>
        </pc:picChg>
        <pc:picChg chg="add del">
          <ac:chgData name="Raul Sidnei" userId="1279d5d3ca440258" providerId="LiveId" clId="{CA712EA6-BB8F-4BFF-AC5C-8A93FCB8B503}" dt="2020-10-22T23:55:23.838" v="12" actId="26606"/>
          <ac:picMkLst>
            <pc:docMk/>
            <pc:sldMk cId="0" sldId="258"/>
            <ac:picMk id="17" creationId="{07CF545F-9C2E-4446-97CD-AD92990C2B68}"/>
          </ac:picMkLst>
        </pc:picChg>
        <pc:picChg chg="add del">
          <ac:chgData name="Raul Sidnei" userId="1279d5d3ca440258" providerId="LiveId" clId="{CA712EA6-BB8F-4BFF-AC5C-8A93FCB8B503}" dt="2020-10-22T23:55:23.838" v="12" actId="26606"/>
          <ac:picMkLst>
            <pc:docMk/>
            <pc:sldMk cId="0" sldId="258"/>
            <ac:picMk id="19" creationId="{D43341CD-D252-4A21-A2E5-85388ED0EAFE}"/>
          </ac:picMkLst>
        </pc:picChg>
      </pc:sldChg>
      <pc:sldChg chg="addSp modSp mod setBg setClrOvrMap">
        <pc:chgData name="Raul Sidnei" userId="1279d5d3ca440258" providerId="LiveId" clId="{CA712EA6-BB8F-4BFF-AC5C-8A93FCB8B503}" dt="2020-10-22T23:55:33.070" v="15" actId="26606"/>
        <pc:sldMkLst>
          <pc:docMk/>
          <pc:sldMk cId="0" sldId="259"/>
        </pc:sldMkLst>
        <pc:spChg chg="mod ord">
          <ac:chgData name="Raul Sidnei" userId="1279d5d3ca440258" providerId="LiveId" clId="{CA712EA6-BB8F-4BFF-AC5C-8A93FCB8B503}" dt="2020-10-22T23:55:33.070" v="15" actId="26606"/>
          <ac:spMkLst>
            <pc:docMk/>
            <pc:sldMk cId="0" sldId="259"/>
            <ac:spMk id="2" creationId="{00000000-0000-0000-0000-000000000000}"/>
          </ac:spMkLst>
        </pc:spChg>
        <pc:spChg chg="add">
          <ac:chgData name="Raul Sidnei" userId="1279d5d3ca440258" providerId="LiveId" clId="{CA712EA6-BB8F-4BFF-AC5C-8A93FCB8B503}" dt="2020-10-22T23:55:33.070" v="15" actId="26606"/>
          <ac:spMkLst>
            <pc:docMk/>
            <pc:sldMk cId="0" sldId="259"/>
            <ac:spMk id="9" creationId="{0671A8AE-40A1-4631-A6B8-581AFF065482}"/>
          </ac:spMkLst>
        </pc:spChg>
        <pc:spChg chg="add">
          <ac:chgData name="Raul Sidnei" userId="1279d5d3ca440258" providerId="LiveId" clId="{CA712EA6-BB8F-4BFF-AC5C-8A93FCB8B503}" dt="2020-10-22T23:55:33.070" v="15" actId="26606"/>
          <ac:spMkLst>
            <pc:docMk/>
            <pc:sldMk cId="0" sldId="259"/>
            <ac:spMk id="11" creationId="{AB58EF07-17C2-48CF-ABB0-EEF1F17CB8F0}"/>
          </ac:spMkLst>
        </pc:spChg>
        <pc:spChg chg="add">
          <ac:chgData name="Raul Sidnei" userId="1279d5d3ca440258" providerId="LiveId" clId="{CA712EA6-BB8F-4BFF-AC5C-8A93FCB8B503}" dt="2020-10-22T23:55:33.070" v="15" actId="26606"/>
          <ac:spMkLst>
            <pc:docMk/>
            <pc:sldMk cId="0" sldId="259"/>
            <ac:spMk id="13" creationId="{AF2F604E-43BE-4DC3-B983-E071523364F8}"/>
          </ac:spMkLst>
        </pc:spChg>
        <pc:spChg chg="add">
          <ac:chgData name="Raul Sidnei" userId="1279d5d3ca440258" providerId="LiveId" clId="{CA712EA6-BB8F-4BFF-AC5C-8A93FCB8B503}" dt="2020-10-22T23:55:33.070" v="15" actId="26606"/>
          <ac:spMkLst>
            <pc:docMk/>
            <pc:sldMk cId="0" sldId="259"/>
            <ac:spMk id="15" creationId="{08C9B587-E65E-4B52-B37C-ABEBB6E87928}"/>
          </ac:spMkLst>
        </pc:spChg>
        <pc:picChg chg="mod">
          <ac:chgData name="Raul Sidnei" userId="1279d5d3ca440258" providerId="LiveId" clId="{CA712EA6-BB8F-4BFF-AC5C-8A93FCB8B503}" dt="2020-10-22T23:55:33.070" v="15" actId="26606"/>
          <ac:picMkLst>
            <pc:docMk/>
            <pc:sldMk cId="0" sldId="259"/>
            <ac:picMk id="4" creationId="{00000000-0000-0000-0000-000000000000}"/>
          </ac:picMkLst>
        </pc:picChg>
      </pc:sldChg>
      <pc:sldChg chg="addSp modSp mod setBg">
        <pc:chgData name="Raul Sidnei" userId="1279d5d3ca440258" providerId="LiveId" clId="{CA712EA6-BB8F-4BFF-AC5C-8A93FCB8B503}" dt="2020-10-22T23:55:42.127" v="16" actId="26606"/>
        <pc:sldMkLst>
          <pc:docMk/>
          <pc:sldMk cId="0" sldId="261"/>
        </pc:sldMkLst>
        <pc:spChg chg="mod">
          <ac:chgData name="Raul Sidnei" userId="1279d5d3ca440258" providerId="LiveId" clId="{CA712EA6-BB8F-4BFF-AC5C-8A93FCB8B503}" dt="2020-10-22T23:55:42.127" v="16" actId="26606"/>
          <ac:spMkLst>
            <pc:docMk/>
            <pc:sldMk cId="0" sldId="261"/>
            <ac:spMk id="3" creationId="{00000000-0000-0000-0000-000000000000}"/>
          </ac:spMkLst>
        </pc:spChg>
        <pc:spChg chg="add">
          <ac:chgData name="Raul Sidnei" userId="1279d5d3ca440258" providerId="LiveId" clId="{CA712EA6-BB8F-4BFF-AC5C-8A93FCB8B503}" dt="2020-10-22T23:55:42.127" v="16" actId="26606"/>
          <ac:spMkLst>
            <pc:docMk/>
            <pc:sldMk cId="0" sldId="261"/>
            <ac:spMk id="71" creationId="{6F66A575-7835-4400-BEDE-89F2EF034034}"/>
          </ac:spMkLst>
        </pc:spChg>
        <pc:picChg chg="mod ord">
          <ac:chgData name="Raul Sidnei" userId="1279d5d3ca440258" providerId="LiveId" clId="{CA712EA6-BB8F-4BFF-AC5C-8A93FCB8B503}" dt="2020-10-22T23:55:42.127" v="16" actId="26606"/>
          <ac:picMkLst>
            <pc:docMk/>
            <pc:sldMk cId="0" sldId="261"/>
            <ac:picMk id="68610" creationId="{00000000-0000-0000-0000-000000000000}"/>
          </ac:picMkLst>
        </pc:picChg>
      </pc:sldChg>
      <pc:sldChg chg="addSp delSp modSp mod setBg setClrOvrMap">
        <pc:chgData name="Raul Sidnei" userId="1279d5d3ca440258" providerId="LiveId" clId="{CA712EA6-BB8F-4BFF-AC5C-8A93FCB8B503}" dt="2020-10-22T23:56:14.047" v="21" actId="14100"/>
        <pc:sldMkLst>
          <pc:docMk/>
          <pc:sldMk cId="0" sldId="262"/>
        </pc:sldMkLst>
        <pc:spChg chg="mod ord">
          <ac:chgData name="Raul Sidnei" userId="1279d5d3ca440258" providerId="LiveId" clId="{CA712EA6-BB8F-4BFF-AC5C-8A93FCB8B503}" dt="2020-10-22T23:56:02.645" v="19" actId="26606"/>
          <ac:spMkLst>
            <pc:docMk/>
            <pc:sldMk cId="0" sldId="262"/>
            <ac:spMk id="3" creationId="{00000000-0000-0000-0000-000000000000}"/>
          </ac:spMkLst>
        </pc:spChg>
        <pc:spChg chg="mod">
          <ac:chgData name="Raul Sidnei" userId="1279d5d3ca440258" providerId="LiveId" clId="{CA712EA6-BB8F-4BFF-AC5C-8A93FCB8B503}" dt="2020-10-22T23:56:02.645" v="19" actId="26606"/>
          <ac:spMkLst>
            <pc:docMk/>
            <pc:sldMk cId="0" sldId="262"/>
            <ac:spMk id="4" creationId="{00000000-0000-0000-0000-000000000000}"/>
          </ac:spMkLst>
        </pc:spChg>
        <pc:spChg chg="add del">
          <ac:chgData name="Raul Sidnei" userId="1279d5d3ca440258" providerId="LiveId" clId="{CA712EA6-BB8F-4BFF-AC5C-8A93FCB8B503}" dt="2020-10-22T23:56:02.632" v="18" actId="26606"/>
          <ac:spMkLst>
            <pc:docMk/>
            <pc:sldMk cId="0" sldId="262"/>
            <ac:spMk id="71" creationId="{F2B38F72-8FC4-4001-8C67-FA6B86DEC767}"/>
          </ac:spMkLst>
        </pc:spChg>
        <pc:spChg chg="add">
          <ac:chgData name="Raul Sidnei" userId="1279d5d3ca440258" providerId="LiveId" clId="{CA712EA6-BB8F-4BFF-AC5C-8A93FCB8B503}" dt="2020-10-22T23:56:02.645" v="19" actId="26606"/>
          <ac:spMkLst>
            <pc:docMk/>
            <pc:sldMk cId="0" sldId="262"/>
            <ac:spMk id="73" creationId="{F9D95E49-763A-4886-B038-82F734740554}"/>
          </ac:spMkLst>
        </pc:spChg>
        <pc:spChg chg="add">
          <ac:chgData name="Raul Sidnei" userId="1279d5d3ca440258" providerId="LiveId" clId="{CA712EA6-BB8F-4BFF-AC5C-8A93FCB8B503}" dt="2020-10-22T23:56:02.645" v="19" actId="26606"/>
          <ac:spMkLst>
            <pc:docMk/>
            <pc:sldMk cId="0" sldId="262"/>
            <ac:spMk id="75" creationId="{7072C7DA-0D16-473C-B416-D84445D8A1AD}"/>
          </ac:spMkLst>
        </pc:spChg>
        <pc:spChg chg="add">
          <ac:chgData name="Raul Sidnei" userId="1279d5d3ca440258" providerId="LiveId" clId="{CA712EA6-BB8F-4BFF-AC5C-8A93FCB8B503}" dt="2020-10-22T23:56:02.645" v="19" actId="26606"/>
          <ac:spMkLst>
            <pc:docMk/>
            <pc:sldMk cId="0" sldId="262"/>
            <ac:spMk id="77" creationId="{79712DE8-94E0-4F45-81D9-37AF7A32F4D6}"/>
          </ac:spMkLst>
        </pc:spChg>
        <pc:spChg chg="add">
          <ac:chgData name="Raul Sidnei" userId="1279d5d3ca440258" providerId="LiveId" clId="{CA712EA6-BB8F-4BFF-AC5C-8A93FCB8B503}" dt="2020-10-22T23:56:02.645" v="19" actId="26606"/>
          <ac:spMkLst>
            <pc:docMk/>
            <pc:sldMk cId="0" sldId="262"/>
            <ac:spMk id="69636" creationId="{73C994B4-9721-4148-9EEC-6793CECDE8DD}"/>
          </ac:spMkLst>
        </pc:spChg>
        <pc:picChg chg="mod ord">
          <ac:chgData name="Raul Sidnei" userId="1279d5d3ca440258" providerId="LiveId" clId="{CA712EA6-BB8F-4BFF-AC5C-8A93FCB8B503}" dt="2020-10-22T23:56:14.047" v="21" actId="14100"/>
          <ac:picMkLst>
            <pc:docMk/>
            <pc:sldMk cId="0" sldId="262"/>
            <ac:picMk id="69634" creationId="{00000000-0000-0000-0000-000000000000}"/>
          </ac:picMkLst>
        </pc:picChg>
        <pc:cxnChg chg="add">
          <ac:chgData name="Raul Sidnei" userId="1279d5d3ca440258" providerId="LiveId" clId="{CA712EA6-BB8F-4BFF-AC5C-8A93FCB8B503}" dt="2020-10-22T23:56:02.645" v="19" actId="26606"/>
          <ac:cxnSpMkLst>
            <pc:docMk/>
            <pc:sldMk cId="0" sldId="262"/>
            <ac:cxnSpMk id="79" creationId="{BA0504EE-683F-4FE2-A169-83C71FAA35CB}"/>
          </ac:cxnSpMkLst>
        </pc:cxnChg>
        <pc:cxnChg chg="add">
          <ac:chgData name="Raul Sidnei" userId="1279d5d3ca440258" providerId="LiveId" clId="{CA712EA6-BB8F-4BFF-AC5C-8A93FCB8B503}" dt="2020-10-22T23:56:02.645" v="19" actId="26606"/>
          <ac:cxnSpMkLst>
            <pc:docMk/>
            <pc:sldMk cId="0" sldId="262"/>
            <ac:cxnSpMk id="81" creationId="{80A61CFF-0E76-478B-B02B-73692D891E7C}"/>
          </ac:cxnSpMkLst>
        </pc:cxnChg>
      </pc:sldChg>
      <pc:sldChg chg="modSp mod">
        <pc:chgData name="Raul Sidnei" userId="1279d5d3ca440258" providerId="LiveId" clId="{CA712EA6-BB8F-4BFF-AC5C-8A93FCB8B503}" dt="2020-10-22T23:56:55.434" v="22" actId="14100"/>
        <pc:sldMkLst>
          <pc:docMk/>
          <pc:sldMk cId="0" sldId="270"/>
        </pc:sldMkLst>
        <pc:picChg chg="mod">
          <ac:chgData name="Raul Sidnei" userId="1279d5d3ca440258" providerId="LiveId" clId="{CA712EA6-BB8F-4BFF-AC5C-8A93FCB8B503}" dt="2020-10-22T23:56:55.434" v="22" actId="14100"/>
          <ac:picMkLst>
            <pc:docMk/>
            <pc:sldMk cId="0" sldId="270"/>
            <ac:picMk id="4098" creationId="{00000000-0000-0000-0000-000000000000}"/>
          </ac:picMkLst>
        </pc:picChg>
      </pc:sldChg>
      <pc:sldChg chg="modSp mod">
        <pc:chgData name="Raul Sidnei" userId="1279d5d3ca440258" providerId="LiveId" clId="{CA712EA6-BB8F-4BFF-AC5C-8A93FCB8B503}" dt="2020-10-22T23:57:16.451" v="23" actId="20577"/>
        <pc:sldMkLst>
          <pc:docMk/>
          <pc:sldMk cId="0" sldId="273"/>
        </pc:sldMkLst>
        <pc:spChg chg="mod">
          <ac:chgData name="Raul Sidnei" userId="1279d5d3ca440258" providerId="LiveId" clId="{CA712EA6-BB8F-4BFF-AC5C-8A93FCB8B503}" dt="2020-10-22T23:57:16.451" v="23" actId="20577"/>
          <ac:spMkLst>
            <pc:docMk/>
            <pc:sldMk cId="0" sldId="273"/>
            <ac:spMk id="2" creationId="{00000000-0000-0000-0000-000000000000}"/>
          </ac:spMkLst>
        </pc:spChg>
      </pc:sldChg>
      <pc:sldChg chg="modSp mod">
        <pc:chgData name="Raul Sidnei" userId="1279d5d3ca440258" providerId="LiveId" clId="{CA712EA6-BB8F-4BFF-AC5C-8A93FCB8B503}" dt="2020-10-22T23:57:25.908" v="25" actId="14100"/>
        <pc:sldMkLst>
          <pc:docMk/>
          <pc:sldMk cId="0" sldId="274"/>
        </pc:sldMkLst>
        <pc:picChg chg="mod">
          <ac:chgData name="Raul Sidnei" userId="1279d5d3ca440258" providerId="LiveId" clId="{CA712EA6-BB8F-4BFF-AC5C-8A93FCB8B503}" dt="2020-10-22T23:57:25.908" v="25" actId="14100"/>
          <ac:picMkLst>
            <pc:docMk/>
            <pc:sldMk cId="0" sldId="274"/>
            <ac:picMk id="8194" creationId="{00000000-0000-0000-0000-000000000000}"/>
          </ac:picMkLst>
        </pc:picChg>
      </pc:sldChg>
      <pc:sldChg chg="modSp mod">
        <pc:chgData name="Raul Sidnei" userId="1279d5d3ca440258" providerId="LiveId" clId="{CA712EA6-BB8F-4BFF-AC5C-8A93FCB8B503}" dt="2020-10-22T23:57:31.702" v="26" actId="20577"/>
        <pc:sldMkLst>
          <pc:docMk/>
          <pc:sldMk cId="0" sldId="275"/>
        </pc:sldMkLst>
        <pc:spChg chg="mod">
          <ac:chgData name="Raul Sidnei" userId="1279d5d3ca440258" providerId="LiveId" clId="{CA712EA6-BB8F-4BFF-AC5C-8A93FCB8B503}" dt="2020-10-22T23:57:31.702" v="26" actId="20577"/>
          <ac:spMkLst>
            <pc:docMk/>
            <pc:sldMk cId="0" sldId="275"/>
            <ac:spMk id="2" creationId="{00000000-0000-0000-0000-000000000000}"/>
          </ac:spMkLst>
        </pc:spChg>
      </pc:sldChg>
      <pc:sldChg chg="modSp mod">
        <pc:chgData name="Raul Sidnei" userId="1279d5d3ca440258" providerId="LiveId" clId="{CA712EA6-BB8F-4BFF-AC5C-8A93FCB8B503}" dt="2020-10-22T23:57:36.953" v="27" actId="20577"/>
        <pc:sldMkLst>
          <pc:docMk/>
          <pc:sldMk cId="0" sldId="276"/>
        </pc:sldMkLst>
        <pc:spChg chg="mod">
          <ac:chgData name="Raul Sidnei" userId="1279d5d3ca440258" providerId="LiveId" clId="{CA712EA6-BB8F-4BFF-AC5C-8A93FCB8B503}" dt="2020-10-22T23:57:36.953" v="27" actId="20577"/>
          <ac:spMkLst>
            <pc:docMk/>
            <pc:sldMk cId="0" sldId="276"/>
            <ac:spMk id="2" creationId="{00000000-0000-0000-0000-000000000000}"/>
          </ac:spMkLst>
        </pc:spChg>
      </pc:sldChg>
      <pc:sldChg chg="addSp delSp modSp mod setBg">
        <pc:chgData name="Raul Sidnei" userId="1279d5d3ca440258" providerId="LiveId" clId="{CA712EA6-BB8F-4BFF-AC5C-8A93FCB8B503}" dt="2020-10-22T23:57:50.314" v="29" actId="26606"/>
        <pc:sldMkLst>
          <pc:docMk/>
          <pc:sldMk cId="0" sldId="278"/>
        </pc:sldMkLst>
        <pc:spChg chg="mod">
          <ac:chgData name="Raul Sidnei" userId="1279d5d3ca440258" providerId="LiveId" clId="{CA712EA6-BB8F-4BFF-AC5C-8A93FCB8B503}" dt="2020-10-22T23:57:50.314" v="29" actId="26606"/>
          <ac:spMkLst>
            <pc:docMk/>
            <pc:sldMk cId="0" sldId="278"/>
            <ac:spMk id="2" creationId="{00000000-0000-0000-0000-000000000000}"/>
          </ac:spMkLst>
        </pc:spChg>
        <pc:spChg chg="del">
          <ac:chgData name="Raul Sidnei" userId="1279d5d3ca440258" providerId="LiveId" clId="{CA712EA6-BB8F-4BFF-AC5C-8A93FCB8B503}" dt="2020-10-22T23:57:50.314" v="29" actId="26606"/>
          <ac:spMkLst>
            <pc:docMk/>
            <pc:sldMk cId="0" sldId="278"/>
            <ac:spMk id="3" creationId="{00000000-0000-0000-0000-000000000000}"/>
          </ac:spMkLst>
        </pc:spChg>
        <pc:spChg chg="add">
          <ac:chgData name="Raul Sidnei" userId="1279d5d3ca440258" providerId="LiveId" clId="{CA712EA6-BB8F-4BFF-AC5C-8A93FCB8B503}" dt="2020-10-22T23:57:50.314" v="29" actId="26606"/>
          <ac:spMkLst>
            <pc:docMk/>
            <pc:sldMk cId="0" sldId="278"/>
            <ac:spMk id="9" creationId="{C5278130-DFE0-457B-8698-88DF69019DDE}"/>
          </ac:spMkLst>
        </pc:spChg>
        <pc:spChg chg="add">
          <ac:chgData name="Raul Sidnei" userId="1279d5d3ca440258" providerId="LiveId" clId="{CA712EA6-BB8F-4BFF-AC5C-8A93FCB8B503}" dt="2020-10-22T23:57:50.314" v="29" actId="26606"/>
          <ac:spMkLst>
            <pc:docMk/>
            <pc:sldMk cId="0" sldId="278"/>
            <ac:spMk id="11" creationId="{2F99531B-1681-4D6E-BECB-18325B33A618}"/>
          </ac:spMkLst>
        </pc:spChg>
        <pc:spChg chg="add">
          <ac:chgData name="Raul Sidnei" userId="1279d5d3ca440258" providerId="LiveId" clId="{CA712EA6-BB8F-4BFF-AC5C-8A93FCB8B503}" dt="2020-10-22T23:57:50.314" v="29" actId="26606"/>
          <ac:spMkLst>
            <pc:docMk/>
            <pc:sldMk cId="0" sldId="278"/>
            <ac:spMk id="13" creationId="{20344094-430A-400B-804B-910E696A1A90}"/>
          </ac:spMkLst>
        </pc:spChg>
        <pc:spChg chg="add">
          <ac:chgData name="Raul Sidnei" userId="1279d5d3ca440258" providerId="LiveId" clId="{CA712EA6-BB8F-4BFF-AC5C-8A93FCB8B503}" dt="2020-10-22T23:57:50.314" v="29" actId="26606"/>
          <ac:spMkLst>
            <pc:docMk/>
            <pc:sldMk cId="0" sldId="278"/>
            <ac:spMk id="15" creationId="{453C67DF-7782-4E57-AB9B-F1B4811AD8FE}"/>
          </ac:spMkLst>
        </pc:spChg>
        <pc:graphicFrameChg chg="add">
          <ac:chgData name="Raul Sidnei" userId="1279d5d3ca440258" providerId="LiveId" clId="{CA712EA6-BB8F-4BFF-AC5C-8A93FCB8B503}" dt="2020-10-22T23:57:50.314" v="29" actId="26606"/>
          <ac:graphicFrameMkLst>
            <pc:docMk/>
            <pc:sldMk cId="0" sldId="278"/>
            <ac:graphicFrameMk id="5" creationId="{851B8F88-0BB5-4A73-BCA2-B515C0C29380}"/>
          </ac:graphicFrameMkLst>
        </pc:graphicFrameChg>
        <pc:cxnChg chg="add">
          <ac:chgData name="Raul Sidnei" userId="1279d5d3ca440258" providerId="LiveId" clId="{CA712EA6-BB8F-4BFF-AC5C-8A93FCB8B503}" dt="2020-10-22T23:57:50.314" v="29" actId="26606"/>
          <ac:cxnSpMkLst>
            <pc:docMk/>
            <pc:sldMk cId="0" sldId="278"/>
            <ac:cxnSpMk id="17" creationId="{B03A5AE3-BD30-455C-842B-7626C8BEF097}"/>
          </ac:cxnSpMkLst>
        </pc:cxnChg>
        <pc:cxnChg chg="add">
          <ac:chgData name="Raul Sidnei" userId="1279d5d3ca440258" providerId="LiveId" clId="{CA712EA6-BB8F-4BFF-AC5C-8A93FCB8B503}" dt="2020-10-22T23:57:50.314" v="29" actId="26606"/>
          <ac:cxnSpMkLst>
            <pc:docMk/>
            <pc:sldMk cId="0" sldId="278"/>
            <ac:cxnSpMk id="19" creationId="{2DBECAA5-1F2D-470D-875C-8F2C2CA3E54B}"/>
          </ac:cxnSpMkLst>
        </pc:cxnChg>
      </pc:sldChg>
      <pc:sldChg chg="addSp modSp mod setBg">
        <pc:chgData name="Raul Sidnei" userId="1279d5d3ca440258" providerId="LiveId" clId="{CA712EA6-BB8F-4BFF-AC5C-8A93FCB8B503}" dt="2020-10-22T23:58:11.266" v="31" actId="26606"/>
        <pc:sldMkLst>
          <pc:docMk/>
          <pc:sldMk cId="0" sldId="280"/>
        </pc:sldMkLst>
        <pc:spChg chg="mod">
          <ac:chgData name="Raul Sidnei" userId="1279d5d3ca440258" providerId="LiveId" clId="{CA712EA6-BB8F-4BFF-AC5C-8A93FCB8B503}" dt="2020-10-22T23:58:11.266" v="31" actId="26606"/>
          <ac:spMkLst>
            <pc:docMk/>
            <pc:sldMk cId="0" sldId="280"/>
            <ac:spMk id="2" creationId="{00000000-0000-0000-0000-000000000000}"/>
          </ac:spMkLst>
        </pc:spChg>
        <pc:spChg chg="add">
          <ac:chgData name="Raul Sidnei" userId="1279d5d3ca440258" providerId="LiveId" clId="{CA712EA6-BB8F-4BFF-AC5C-8A93FCB8B503}" dt="2020-10-22T23:58:11.266" v="31" actId="26606"/>
          <ac:spMkLst>
            <pc:docMk/>
            <pc:sldMk cId="0" sldId="280"/>
            <ac:spMk id="9" creationId="{16C5FA50-8D52-4617-AF91-5C7B1C8352F1}"/>
          </ac:spMkLst>
        </pc:spChg>
        <pc:spChg chg="add">
          <ac:chgData name="Raul Sidnei" userId="1279d5d3ca440258" providerId="LiveId" clId="{CA712EA6-BB8F-4BFF-AC5C-8A93FCB8B503}" dt="2020-10-22T23:58:11.266" v="31" actId="26606"/>
          <ac:spMkLst>
            <pc:docMk/>
            <pc:sldMk cId="0" sldId="280"/>
            <ac:spMk id="11" creationId="{E223798C-12AD-4B0C-A50C-D676347D67CF}"/>
          </ac:spMkLst>
        </pc:spChg>
        <pc:picChg chg="mod">
          <ac:chgData name="Raul Sidnei" userId="1279d5d3ca440258" providerId="LiveId" clId="{CA712EA6-BB8F-4BFF-AC5C-8A93FCB8B503}" dt="2020-10-22T23:58:11.266" v="31" actId="26606"/>
          <ac:picMkLst>
            <pc:docMk/>
            <pc:sldMk cId="0" sldId="280"/>
            <ac:picMk id="4" creationId="{00000000-0000-0000-0000-000000000000}"/>
          </ac:picMkLst>
        </pc:picChg>
      </pc:sldChg>
      <pc:sldChg chg="addSp modSp mod setBg">
        <pc:chgData name="Raul Sidnei" userId="1279d5d3ca440258" providerId="LiveId" clId="{CA712EA6-BB8F-4BFF-AC5C-8A93FCB8B503}" dt="2020-10-22T23:58:27.189" v="32" actId="26606"/>
        <pc:sldMkLst>
          <pc:docMk/>
          <pc:sldMk cId="0" sldId="286"/>
        </pc:sldMkLst>
        <pc:spChg chg="mod">
          <ac:chgData name="Raul Sidnei" userId="1279d5d3ca440258" providerId="LiveId" clId="{CA712EA6-BB8F-4BFF-AC5C-8A93FCB8B503}" dt="2020-10-22T23:58:27.189" v="32" actId="26606"/>
          <ac:spMkLst>
            <pc:docMk/>
            <pc:sldMk cId="0" sldId="286"/>
            <ac:spMk id="4" creationId="{00000000-0000-0000-0000-000000000000}"/>
          </ac:spMkLst>
        </pc:spChg>
        <pc:spChg chg="add">
          <ac:chgData name="Raul Sidnei" userId="1279d5d3ca440258" providerId="LiveId" clId="{CA712EA6-BB8F-4BFF-AC5C-8A93FCB8B503}" dt="2020-10-22T23:58:27.189" v="32" actId="26606"/>
          <ac:spMkLst>
            <pc:docMk/>
            <pc:sldMk cId="0" sldId="286"/>
            <ac:spMk id="71" creationId="{4351DFE5-F63D-4BE0-BDA9-E3EB88F01AA5}"/>
          </ac:spMkLst>
        </pc:spChg>
        <pc:picChg chg="mod">
          <ac:chgData name="Raul Sidnei" userId="1279d5d3ca440258" providerId="LiveId" clId="{CA712EA6-BB8F-4BFF-AC5C-8A93FCB8B503}" dt="2020-10-22T23:58:27.189" v="32" actId="26606"/>
          <ac:picMkLst>
            <pc:docMk/>
            <pc:sldMk cId="0" sldId="286"/>
            <ac:picMk id="3" creationId="{00000000-0000-0000-0000-000000000000}"/>
          </ac:picMkLst>
        </pc:picChg>
        <pc:picChg chg="add">
          <ac:chgData name="Raul Sidnei" userId="1279d5d3ca440258" providerId="LiveId" clId="{CA712EA6-BB8F-4BFF-AC5C-8A93FCB8B503}" dt="2020-10-22T23:58:27.189" v="32" actId="26606"/>
          <ac:picMkLst>
            <pc:docMk/>
            <pc:sldMk cId="0" sldId="286"/>
            <ac:picMk id="73" creationId="{02DD2BC0-6F29-4B4F-8D61-2DCF6D2E8E73}"/>
          </ac:picMkLst>
        </pc:picChg>
        <pc:picChg chg="mod">
          <ac:chgData name="Raul Sidnei" userId="1279d5d3ca440258" providerId="LiveId" clId="{CA712EA6-BB8F-4BFF-AC5C-8A93FCB8B503}" dt="2020-10-22T23:58:27.189" v="32" actId="26606"/>
          <ac:picMkLst>
            <pc:docMk/>
            <pc:sldMk cId="0" sldId="286"/>
            <ac:picMk id="52226" creationId="{00000000-0000-0000-0000-000000000000}"/>
          </ac:picMkLst>
        </pc:picChg>
      </pc:sldChg>
      <pc:sldChg chg="addSp modSp mod setBg">
        <pc:chgData name="Raul Sidnei" userId="1279d5d3ca440258" providerId="LiveId" clId="{CA712EA6-BB8F-4BFF-AC5C-8A93FCB8B503}" dt="2020-10-22T23:59:35.012" v="34" actId="26606"/>
        <pc:sldMkLst>
          <pc:docMk/>
          <pc:sldMk cId="0" sldId="291"/>
        </pc:sldMkLst>
        <pc:spChg chg="mod">
          <ac:chgData name="Raul Sidnei" userId="1279d5d3ca440258" providerId="LiveId" clId="{CA712EA6-BB8F-4BFF-AC5C-8A93FCB8B503}" dt="2020-10-22T23:59:35.012" v="34" actId="26606"/>
          <ac:spMkLst>
            <pc:docMk/>
            <pc:sldMk cId="0" sldId="291"/>
            <ac:spMk id="2" creationId="{00000000-0000-0000-0000-000000000000}"/>
          </ac:spMkLst>
        </pc:spChg>
        <pc:spChg chg="mod">
          <ac:chgData name="Raul Sidnei" userId="1279d5d3ca440258" providerId="LiveId" clId="{CA712EA6-BB8F-4BFF-AC5C-8A93FCB8B503}" dt="2020-10-22T23:59:35.012" v="34" actId="26606"/>
          <ac:spMkLst>
            <pc:docMk/>
            <pc:sldMk cId="0" sldId="291"/>
            <ac:spMk id="3" creationId="{00000000-0000-0000-0000-000000000000}"/>
          </ac:spMkLst>
        </pc:spChg>
        <pc:spChg chg="add">
          <ac:chgData name="Raul Sidnei" userId="1279d5d3ca440258" providerId="LiveId" clId="{CA712EA6-BB8F-4BFF-AC5C-8A93FCB8B503}" dt="2020-10-22T23:59:35.012" v="34" actId="26606"/>
          <ac:spMkLst>
            <pc:docMk/>
            <pc:sldMk cId="0" sldId="291"/>
            <ac:spMk id="8" creationId="{907EF6B7-1338-4443-8C46-6A318D952DFD}"/>
          </ac:spMkLst>
        </pc:spChg>
        <pc:spChg chg="add">
          <ac:chgData name="Raul Sidnei" userId="1279d5d3ca440258" providerId="LiveId" clId="{CA712EA6-BB8F-4BFF-AC5C-8A93FCB8B503}" dt="2020-10-22T23:59:35.012" v="34" actId="26606"/>
          <ac:spMkLst>
            <pc:docMk/>
            <pc:sldMk cId="0" sldId="291"/>
            <ac:spMk id="10" creationId="{DAAE4CDD-124C-4DCF-9584-B6033B545DD5}"/>
          </ac:spMkLst>
        </pc:spChg>
        <pc:spChg chg="add">
          <ac:chgData name="Raul Sidnei" userId="1279d5d3ca440258" providerId="LiveId" clId="{CA712EA6-BB8F-4BFF-AC5C-8A93FCB8B503}" dt="2020-10-22T23:59:35.012" v="34" actId="26606"/>
          <ac:spMkLst>
            <pc:docMk/>
            <pc:sldMk cId="0" sldId="291"/>
            <ac:spMk id="12" creationId="{081E4A58-353D-44AE-B2FC-2A74E2E400F7}"/>
          </ac:spMkLst>
        </pc:spChg>
      </pc:sldChg>
      <pc:sldChg chg="addSp modSp mod setBg">
        <pc:chgData name="Raul Sidnei" userId="1279d5d3ca440258" providerId="LiveId" clId="{CA712EA6-BB8F-4BFF-AC5C-8A93FCB8B503}" dt="2020-10-22T23:59:47.315" v="36" actId="26606"/>
        <pc:sldMkLst>
          <pc:docMk/>
          <pc:sldMk cId="0" sldId="292"/>
        </pc:sldMkLst>
        <pc:spChg chg="mod">
          <ac:chgData name="Raul Sidnei" userId="1279d5d3ca440258" providerId="LiveId" clId="{CA712EA6-BB8F-4BFF-AC5C-8A93FCB8B503}" dt="2020-10-22T23:59:47.315" v="36" actId="26606"/>
          <ac:spMkLst>
            <pc:docMk/>
            <pc:sldMk cId="0" sldId="292"/>
            <ac:spMk id="2" creationId="{00000000-0000-0000-0000-000000000000}"/>
          </ac:spMkLst>
        </pc:spChg>
        <pc:spChg chg="mod">
          <ac:chgData name="Raul Sidnei" userId="1279d5d3ca440258" providerId="LiveId" clId="{CA712EA6-BB8F-4BFF-AC5C-8A93FCB8B503}" dt="2020-10-22T23:59:47.315" v="36" actId="26606"/>
          <ac:spMkLst>
            <pc:docMk/>
            <pc:sldMk cId="0" sldId="292"/>
            <ac:spMk id="3" creationId="{00000000-0000-0000-0000-000000000000}"/>
          </ac:spMkLst>
        </pc:spChg>
        <pc:spChg chg="add">
          <ac:chgData name="Raul Sidnei" userId="1279d5d3ca440258" providerId="LiveId" clId="{CA712EA6-BB8F-4BFF-AC5C-8A93FCB8B503}" dt="2020-10-22T23:59:47.315" v="36" actId="26606"/>
          <ac:spMkLst>
            <pc:docMk/>
            <pc:sldMk cId="0" sldId="292"/>
            <ac:spMk id="8" creationId="{3B854194-185D-494D-905C-7C7CB2E30F6E}"/>
          </ac:spMkLst>
        </pc:spChg>
        <pc:spChg chg="add">
          <ac:chgData name="Raul Sidnei" userId="1279d5d3ca440258" providerId="LiveId" clId="{CA712EA6-BB8F-4BFF-AC5C-8A93FCB8B503}" dt="2020-10-22T23:59:47.315" v="36" actId="26606"/>
          <ac:spMkLst>
            <pc:docMk/>
            <pc:sldMk cId="0" sldId="292"/>
            <ac:spMk id="10" creationId="{B4F5FA0D-0104-4987-8241-EFF7C85B88DE}"/>
          </ac:spMkLst>
        </pc:spChg>
        <pc:picChg chg="add">
          <ac:chgData name="Raul Sidnei" userId="1279d5d3ca440258" providerId="LiveId" clId="{CA712EA6-BB8F-4BFF-AC5C-8A93FCB8B503}" dt="2020-10-22T23:59:47.315" v="36" actId="26606"/>
          <ac:picMkLst>
            <pc:docMk/>
            <pc:sldMk cId="0" sldId="292"/>
            <ac:picMk id="12" creationId="{2897127E-6CEF-446C-BE87-93B7C46E49D1}"/>
          </ac:picMkLst>
        </pc:picChg>
      </pc:sldChg>
      <pc:sldChg chg="modSp mod">
        <pc:chgData name="Raul Sidnei" userId="1279d5d3ca440258" providerId="LiveId" clId="{CA712EA6-BB8F-4BFF-AC5C-8A93FCB8B503}" dt="2020-10-22T23:59:58.811" v="38" actId="20577"/>
        <pc:sldMkLst>
          <pc:docMk/>
          <pc:sldMk cId="0" sldId="293"/>
        </pc:sldMkLst>
        <pc:spChg chg="mod">
          <ac:chgData name="Raul Sidnei" userId="1279d5d3ca440258" providerId="LiveId" clId="{CA712EA6-BB8F-4BFF-AC5C-8A93FCB8B503}" dt="2020-10-22T23:59:58.811" v="38" actId="20577"/>
          <ac:spMkLst>
            <pc:docMk/>
            <pc:sldMk cId="0" sldId="293"/>
            <ac:spMk id="2" creationId="{00000000-0000-0000-0000-000000000000}"/>
          </ac:spMkLst>
        </pc:spChg>
      </pc:sldChg>
      <pc:sldChg chg="modSp mod">
        <pc:chgData name="Raul Sidnei" userId="1279d5d3ca440258" providerId="LiveId" clId="{CA712EA6-BB8F-4BFF-AC5C-8A93FCB8B503}" dt="2020-10-22T23:59:51.365" v="37" actId="20577"/>
        <pc:sldMkLst>
          <pc:docMk/>
          <pc:sldMk cId="0" sldId="294"/>
        </pc:sldMkLst>
        <pc:spChg chg="mod">
          <ac:chgData name="Raul Sidnei" userId="1279d5d3ca440258" providerId="LiveId" clId="{CA712EA6-BB8F-4BFF-AC5C-8A93FCB8B503}" dt="2020-10-22T23:59:51.365" v="37" actId="20577"/>
          <ac:spMkLst>
            <pc:docMk/>
            <pc:sldMk cId="0" sldId="294"/>
            <ac:spMk id="2" creationId="{00000000-0000-0000-0000-000000000000}"/>
          </ac:spMkLst>
        </pc:spChg>
      </pc:sldChg>
      <pc:sldChg chg="addSp delSp modSp mod setBg">
        <pc:chgData name="Raul Sidnei" userId="1279d5d3ca440258" providerId="LiveId" clId="{CA712EA6-BB8F-4BFF-AC5C-8A93FCB8B503}" dt="2020-10-23T00:00:26.723" v="44" actId="26606"/>
        <pc:sldMkLst>
          <pc:docMk/>
          <pc:sldMk cId="0" sldId="295"/>
        </pc:sldMkLst>
        <pc:spChg chg="mod">
          <ac:chgData name="Raul Sidnei" userId="1279d5d3ca440258" providerId="LiveId" clId="{CA712EA6-BB8F-4BFF-AC5C-8A93FCB8B503}" dt="2020-10-23T00:00:26.723" v="44" actId="26606"/>
          <ac:spMkLst>
            <pc:docMk/>
            <pc:sldMk cId="0" sldId="295"/>
            <ac:spMk id="2" creationId="{00000000-0000-0000-0000-000000000000}"/>
          </ac:spMkLst>
        </pc:spChg>
        <pc:spChg chg="add del">
          <ac:chgData name="Raul Sidnei" userId="1279d5d3ca440258" providerId="LiveId" clId="{CA712EA6-BB8F-4BFF-AC5C-8A93FCB8B503}" dt="2020-10-23T00:00:26.723" v="44" actId="26606"/>
          <ac:spMkLst>
            <pc:docMk/>
            <pc:sldMk cId="0" sldId="295"/>
            <ac:spMk id="3" creationId="{00000000-0000-0000-0000-000000000000}"/>
          </ac:spMkLst>
        </pc:spChg>
        <pc:spChg chg="add del">
          <ac:chgData name="Raul Sidnei" userId="1279d5d3ca440258" providerId="LiveId" clId="{CA712EA6-BB8F-4BFF-AC5C-8A93FCB8B503}" dt="2020-10-23T00:00:16.355" v="41" actId="26606"/>
          <ac:spMkLst>
            <pc:docMk/>
            <pc:sldMk cId="0" sldId="295"/>
            <ac:spMk id="9" creationId="{457D4A72-F4F1-498A-B083-59E8C50B7892}"/>
          </ac:spMkLst>
        </pc:spChg>
        <pc:spChg chg="add del">
          <ac:chgData name="Raul Sidnei" userId="1279d5d3ca440258" providerId="LiveId" clId="{CA712EA6-BB8F-4BFF-AC5C-8A93FCB8B503}" dt="2020-10-23T00:00:26.701" v="43" actId="26606"/>
          <ac:spMkLst>
            <pc:docMk/>
            <pc:sldMk cId="0" sldId="295"/>
            <ac:spMk id="13" creationId="{457D4A72-F4F1-498A-B083-59E8C50B7892}"/>
          </ac:spMkLst>
        </pc:spChg>
        <pc:spChg chg="add">
          <ac:chgData name="Raul Sidnei" userId="1279d5d3ca440258" providerId="LiveId" clId="{CA712EA6-BB8F-4BFF-AC5C-8A93FCB8B503}" dt="2020-10-23T00:00:26.723" v="44" actId="26606"/>
          <ac:spMkLst>
            <pc:docMk/>
            <pc:sldMk cId="0" sldId="295"/>
            <ac:spMk id="17" creationId="{457D4A72-F4F1-498A-B083-59E8C50B7892}"/>
          </ac:spMkLst>
        </pc:spChg>
        <pc:graphicFrameChg chg="add del">
          <ac:chgData name="Raul Sidnei" userId="1279d5d3ca440258" providerId="LiveId" clId="{CA712EA6-BB8F-4BFF-AC5C-8A93FCB8B503}" dt="2020-10-23T00:00:16.355" v="41" actId="26606"/>
          <ac:graphicFrameMkLst>
            <pc:docMk/>
            <pc:sldMk cId="0" sldId="295"/>
            <ac:graphicFrameMk id="5" creationId="{7BA7D4A2-0DA9-4F4C-B2B2-CD083143940C}"/>
          </ac:graphicFrameMkLst>
        </pc:graphicFrameChg>
        <pc:graphicFrameChg chg="add del">
          <ac:chgData name="Raul Sidnei" userId="1279d5d3ca440258" providerId="LiveId" clId="{CA712EA6-BB8F-4BFF-AC5C-8A93FCB8B503}" dt="2020-10-23T00:00:26.701" v="43" actId="26606"/>
          <ac:graphicFrameMkLst>
            <pc:docMk/>
            <pc:sldMk cId="0" sldId="295"/>
            <ac:graphicFrameMk id="15" creationId="{5177CC56-4C20-422A-AB3B-FA23BE49B4B8}"/>
          </ac:graphicFrameMkLst>
        </pc:graphicFrameChg>
        <pc:graphicFrameChg chg="add">
          <ac:chgData name="Raul Sidnei" userId="1279d5d3ca440258" providerId="LiveId" clId="{CA712EA6-BB8F-4BFF-AC5C-8A93FCB8B503}" dt="2020-10-23T00:00:26.723" v="44" actId="26606"/>
          <ac:graphicFrameMkLst>
            <pc:docMk/>
            <pc:sldMk cId="0" sldId="295"/>
            <ac:graphicFrameMk id="19" creationId="{7BA7D4A2-0DA9-4F4C-B2B2-CD083143940C}"/>
          </ac:graphicFrameMkLst>
        </pc:graphicFrameChg>
        <pc:picChg chg="add del">
          <ac:chgData name="Raul Sidnei" userId="1279d5d3ca440258" providerId="LiveId" clId="{CA712EA6-BB8F-4BFF-AC5C-8A93FCB8B503}" dt="2020-10-23T00:00:16.355" v="41" actId="26606"/>
          <ac:picMkLst>
            <pc:docMk/>
            <pc:sldMk cId="0" sldId="295"/>
            <ac:picMk id="11" creationId="{C7FF3303-6FC3-4637-A201-B4CCC1C992CF}"/>
          </ac:picMkLst>
        </pc:picChg>
        <pc:picChg chg="add del">
          <ac:chgData name="Raul Sidnei" userId="1279d5d3ca440258" providerId="LiveId" clId="{CA712EA6-BB8F-4BFF-AC5C-8A93FCB8B503}" dt="2020-10-23T00:00:26.701" v="43" actId="26606"/>
          <ac:picMkLst>
            <pc:docMk/>
            <pc:sldMk cId="0" sldId="295"/>
            <ac:picMk id="14" creationId="{C7FF3303-6FC3-4637-A201-B4CCC1C992CF}"/>
          </ac:picMkLst>
        </pc:picChg>
        <pc:picChg chg="add">
          <ac:chgData name="Raul Sidnei" userId="1279d5d3ca440258" providerId="LiveId" clId="{CA712EA6-BB8F-4BFF-AC5C-8A93FCB8B503}" dt="2020-10-23T00:00:26.723" v="44" actId="26606"/>
          <ac:picMkLst>
            <pc:docMk/>
            <pc:sldMk cId="0" sldId="295"/>
            <ac:picMk id="18" creationId="{C7FF3303-6FC3-4637-A201-B4CCC1C992CF}"/>
          </ac:picMkLst>
        </pc:picChg>
      </pc:sldChg>
      <pc:sldChg chg="addSp modSp mod setBg">
        <pc:chgData name="Raul Sidnei" userId="1279d5d3ca440258" providerId="LiveId" clId="{CA712EA6-BB8F-4BFF-AC5C-8A93FCB8B503}" dt="2020-10-23T00:00:39.511" v="46" actId="26606"/>
        <pc:sldMkLst>
          <pc:docMk/>
          <pc:sldMk cId="0" sldId="296"/>
        </pc:sldMkLst>
        <pc:spChg chg="mod">
          <ac:chgData name="Raul Sidnei" userId="1279d5d3ca440258" providerId="LiveId" clId="{CA712EA6-BB8F-4BFF-AC5C-8A93FCB8B503}" dt="2020-10-23T00:00:39.511" v="46" actId="26606"/>
          <ac:spMkLst>
            <pc:docMk/>
            <pc:sldMk cId="0" sldId="296"/>
            <ac:spMk id="2" creationId="{00000000-0000-0000-0000-000000000000}"/>
          </ac:spMkLst>
        </pc:spChg>
        <pc:spChg chg="mod">
          <ac:chgData name="Raul Sidnei" userId="1279d5d3ca440258" providerId="LiveId" clId="{CA712EA6-BB8F-4BFF-AC5C-8A93FCB8B503}" dt="2020-10-23T00:00:39.511" v="46" actId="26606"/>
          <ac:spMkLst>
            <pc:docMk/>
            <pc:sldMk cId="0" sldId="296"/>
            <ac:spMk id="3" creationId="{00000000-0000-0000-0000-000000000000}"/>
          </ac:spMkLst>
        </pc:spChg>
        <pc:spChg chg="add">
          <ac:chgData name="Raul Sidnei" userId="1279d5d3ca440258" providerId="LiveId" clId="{CA712EA6-BB8F-4BFF-AC5C-8A93FCB8B503}" dt="2020-10-23T00:00:39.511" v="46" actId="26606"/>
          <ac:spMkLst>
            <pc:docMk/>
            <pc:sldMk cId="0" sldId="296"/>
            <ac:spMk id="8" creationId="{081EA652-8C6A-4E69-BEB9-170809474553}"/>
          </ac:spMkLst>
        </pc:spChg>
        <pc:spChg chg="add">
          <ac:chgData name="Raul Sidnei" userId="1279d5d3ca440258" providerId="LiveId" clId="{CA712EA6-BB8F-4BFF-AC5C-8A93FCB8B503}" dt="2020-10-23T00:00:39.511" v="46" actId="26606"/>
          <ac:spMkLst>
            <pc:docMk/>
            <pc:sldMk cId="0" sldId="296"/>
            <ac:spMk id="10" creationId="{5298780A-33B9-4EA2-8F67-DE68AD62841B}"/>
          </ac:spMkLst>
        </pc:spChg>
        <pc:spChg chg="add">
          <ac:chgData name="Raul Sidnei" userId="1279d5d3ca440258" providerId="LiveId" clId="{CA712EA6-BB8F-4BFF-AC5C-8A93FCB8B503}" dt="2020-10-23T00:00:39.511" v="46" actId="26606"/>
          <ac:spMkLst>
            <pc:docMk/>
            <pc:sldMk cId="0" sldId="296"/>
            <ac:spMk id="12" creationId="{7F488E8B-4E1E-4402-8935-D4E6C02615C7}"/>
          </ac:spMkLst>
        </pc:spChg>
        <pc:cxnChg chg="add">
          <ac:chgData name="Raul Sidnei" userId="1279d5d3ca440258" providerId="LiveId" clId="{CA712EA6-BB8F-4BFF-AC5C-8A93FCB8B503}" dt="2020-10-23T00:00:39.511" v="46" actId="26606"/>
          <ac:cxnSpMkLst>
            <pc:docMk/>
            <pc:sldMk cId="0" sldId="296"/>
            <ac:cxnSpMk id="14" creationId="{23AAC9B5-8015-485C-ACF9-A750390E9A56}"/>
          </ac:cxnSpMkLst>
        </pc:cxnChg>
      </pc:sldChg>
      <pc:sldChg chg="modSp mod">
        <pc:chgData name="Raul Sidnei" userId="1279d5d3ca440258" providerId="LiveId" clId="{CA712EA6-BB8F-4BFF-AC5C-8A93FCB8B503}" dt="2020-10-23T00:01:05.619" v="47" actId="20577"/>
        <pc:sldMkLst>
          <pc:docMk/>
          <pc:sldMk cId="0" sldId="304"/>
        </pc:sldMkLst>
        <pc:spChg chg="mod">
          <ac:chgData name="Raul Sidnei" userId="1279d5d3ca440258" providerId="LiveId" clId="{CA712EA6-BB8F-4BFF-AC5C-8A93FCB8B503}" dt="2020-10-23T00:01:05.619" v="47" actId="20577"/>
          <ac:spMkLst>
            <pc:docMk/>
            <pc:sldMk cId="0" sldId="304"/>
            <ac:spMk id="2" creationId="{00000000-0000-0000-0000-000000000000}"/>
          </ac:spMkLst>
        </pc:spChg>
      </pc:sldChg>
      <pc:sldChg chg="modSp mod">
        <pc:chgData name="Raul Sidnei" userId="1279d5d3ca440258" providerId="LiveId" clId="{CA712EA6-BB8F-4BFF-AC5C-8A93FCB8B503}" dt="2020-10-23T00:01:13.498" v="48" actId="20577"/>
        <pc:sldMkLst>
          <pc:docMk/>
          <pc:sldMk cId="0" sldId="305"/>
        </pc:sldMkLst>
        <pc:spChg chg="mod">
          <ac:chgData name="Raul Sidnei" userId="1279d5d3ca440258" providerId="LiveId" clId="{CA712EA6-BB8F-4BFF-AC5C-8A93FCB8B503}" dt="2020-10-23T00:01:13.498" v="48" actId="20577"/>
          <ac:spMkLst>
            <pc:docMk/>
            <pc:sldMk cId="0" sldId="305"/>
            <ac:spMk id="2" creationId="{00000000-0000-0000-0000-000000000000}"/>
          </ac:spMkLst>
        </pc:spChg>
      </pc:sldChg>
      <pc:sldChg chg="modSp mod">
        <pc:chgData name="Raul Sidnei" userId="1279d5d3ca440258" providerId="LiveId" clId="{CA712EA6-BB8F-4BFF-AC5C-8A93FCB8B503}" dt="2020-10-23T00:01:21.577" v="49" actId="20577"/>
        <pc:sldMkLst>
          <pc:docMk/>
          <pc:sldMk cId="0" sldId="306"/>
        </pc:sldMkLst>
        <pc:spChg chg="mod">
          <ac:chgData name="Raul Sidnei" userId="1279d5d3ca440258" providerId="LiveId" clId="{CA712EA6-BB8F-4BFF-AC5C-8A93FCB8B503}" dt="2020-10-23T00:01:21.577" v="49" actId="20577"/>
          <ac:spMkLst>
            <pc:docMk/>
            <pc:sldMk cId="0" sldId="306"/>
            <ac:spMk id="2" creationId="{00000000-0000-0000-0000-000000000000}"/>
          </ac:spMkLst>
        </pc:spChg>
      </pc:sldChg>
      <pc:sldChg chg="addSp modSp mod setBg">
        <pc:chgData name="Raul Sidnei" userId="1279d5d3ca440258" providerId="LiveId" clId="{CA712EA6-BB8F-4BFF-AC5C-8A93FCB8B503}" dt="2020-10-23T00:03:09.260" v="55" actId="26606"/>
        <pc:sldMkLst>
          <pc:docMk/>
          <pc:sldMk cId="0" sldId="307"/>
        </pc:sldMkLst>
        <pc:spChg chg="mod">
          <ac:chgData name="Raul Sidnei" userId="1279d5d3ca440258" providerId="LiveId" clId="{CA712EA6-BB8F-4BFF-AC5C-8A93FCB8B503}" dt="2020-10-23T00:03:09.260" v="55" actId="26606"/>
          <ac:spMkLst>
            <pc:docMk/>
            <pc:sldMk cId="0" sldId="307"/>
            <ac:spMk id="2" creationId="{00000000-0000-0000-0000-000000000000}"/>
          </ac:spMkLst>
        </pc:spChg>
        <pc:spChg chg="mod">
          <ac:chgData name="Raul Sidnei" userId="1279d5d3ca440258" providerId="LiveId" clId="{CA712EA6-BB8F-4BFF-AC5C-8A93FCB8B503}" dt="2020-10-23T00:03:09.260" v="55" actId="26606"/>
          <ac:spMkLst>
            <pc:docMk/>
            <pc:sldMk cId="0" sldId="307"/>
            <ac:spMk id="3" creationId="{00000000-0000-0000-0000-000000000000}"/>
          </ac:spMkLst>
        </pc:spChg>
        <pc:spChg chg="add">
          <ac:chgData name="Raul Sidnei" userId="1279d5d3ca440258" providerId="LiveId" clId="{CA712EA6-BB8F-4BFF-AC5C-8A93FCB8B503}" dt="2020-10-23T00:03:09.260" v="55" actId="26606"/>
          <ac:spMkLst>
            <pc:docMk/>
            <pc:sldMk cId="0" sldId="307"/>
            <ac:spMk id="10" creationId="{AFA67CD3-AB4E-4A7A-BEB8-53C445D8C44E}"/>
          </ac:spMkLst>
        </pc:spChg>
        <pc:spChg chg="add">
          <ac:chgData name="Raul Sidnei" userId="1279d5d3ca440258" providerId="LiveId" clId="{CA712EA6-BB8F-4BFF-AC5C-8A93FCB8B503}" dt="2020-10-23T00:03:09.260" v="55" actId="26606"/>
          <ac:spMkLst>
            <pc:docMk/>
            <pc:sldMk cId="0" sldId="307"/>
            <ac:spMk id="14" creationId="{339C8D78-A644-462F-B674-F440635E5353}"/>
          </ac:spMkLst>
        </pc:spChg>
        <pc:picChg chg="add">
          <ac:chgData name="Raul Sidnei" userId="1279d5d3ca440258" providerId="LiveId" clId="{CA712EA6-BB8F-4BFF-AC5C-8A93FCB8B503}" dt="2020-10-23T00:03:09.260" v="55" actId="26606"/>
          <ac:picMkLst>
            <pc:docMk/>
            <pc:sldMk cId="0" sldId="307"/>
            <ac:picMk id="7" creationId="{E99FCC60-B027-42CA-9055-ED677D793E8A}"/>
          </ac:picMkLst>
        </pc:picChg>
        <pc:picChg chg="add">
          <ac:chgData name="Raul Sidnei" userId="1279d5d3ca440258" providerId="LiveId" clId="{CA712EA6-BB8F-4BFF-AC5C-8A93FCB8B503}" dt="2020-10-23T00:03:09.260" v="55" actId="26606"/>
          <ac:picMkLst>
            <pc:docMk/>
            <pc:sldMk cId="0" sldId="307"/>
            <ac:picMk id="12" creationId="{07CF545F-9C2E-4446-97CD-AD92990C2B68}"/>
          </ac:picMkLst>
        </pc:picChg>
      </pc:sldChg>
      <pc:sldChg chg="modSp mod">
        <pc:chgData name="Raul Sidnei" userId="1279d5d3ca440258" providerId="LiveId" clId="{CA712EA6-BB8F-4BFF-AC5C-8A93FCB8B503}" dt="2020-10-23T00:02:21.796" v="51" actId="20577"/>
        <pc:sldMkLst>
          <pc:docMk/>
          <pc:sldMk cId="0" sldId="309"/>
        </pc:sldMkLst>
        <pc:spChg chg="mod">
          <ac:chgData name="Raul Sidnei" userId="1279d5d3ca440258" providerId="LiveId" clId="{CA712EA6-BB8F-4BFF-AC5C-8A93FCB8B503}" dt="2020-10-23T00:02:21.796" v="51" actId="20577"/>
          <ac:spMkLst>
            <pc:docMk/>
            <pc:sldMk cId="0" sldId="309"/>
            <ac:spMk id="2" creationId="{00000000-0000-0000-0000-000000000000}"/>
          </ac:spMkLst>
        </pc:spChg>
      </pc:sldChg>
      <pc:sldChg chg="modSp mod">
        <pc:chgData name="Raul Sidnei" userId="1279d5d3ca440258" providerId="LiveId" clId="{CA712EA6-BB8F-4BFF-AC5C-8A93FCB8B503}" dt="2020-10-23T00:02:32.325" v="52" actId="20577"/>
        <pc:sldMkLst>
          <pc:docMk/>
          <pc:sldMk cId="0" sldId="310"/>
        </pc:sldMkLst>
        <pc:spChg chg="mod">
          <ac:chgData name="Raul Sidnei" userId="1279d5d3ca440258" providerId="LiveId" clId="{CA712EA6-BB8F-4BFF-AC5C-8A93FCB8B503}" dt="2020-10-23T00:02:32.325" v="52" actId="20577"/>
          <ac:spMkLst>
            <pc:docMk/>
            <pc:sldMk cId="0" sldId="310"/>
            <ac:spMk id="2" creationId="{00000000-0000-0000-0000-000000000000}"/>
          </ac:spMkLst>
        </pc:spChg>
      </pc:sldChg>
      <pc:sldChg chg="addSp delSp modSp mod setBg">
        <pc:chgData name="Raul Sidnei" userId="1279d5d3ca440258" providerId="LiveId" clId="{CA712EA6-BB8F-4BFF-AC5C-8A93FCB8B503}" dt="2020-10-23T00:02:57.410" v="54" actId="26606"/>
        <pc:sldMkLst>
          <pc:docMk/>
          <pc:sldMk cId="0" sldId="311"/>
        </pc:sldMkLst>
        <pc:spChg chg="mod">
          <ac:chgData name="Raul Sidnei" userId="1279d5d3ca440258" providerId="LiveId" clId="{CA712EA6-BB8F-4BFF-AC5C-8A93FCB8B503}" dt="2020-10-23T00:02:57.410" v="54" actId="26606"/>
          <ac:spMkLst>
            <pc:docMk/>
            <pc:sldMk cId="0" sldId="311"/>
            <ac:spMk id="2" creationId="{00000000-0000-0000-0000-000000000000}"/>
          </ac:spMkLst>
        </pc:spChg>
        <pc:spChg chg="del">
          <ac:chgData name="Raul Sidnei" userId="1279d5d3ca440258" providerId="LiveId" clId="{CA712EA6-BB8F-4BFF-AC5C-8A93FCB8B503}" dt="2020-10-23T00:02:57.410" v="54" actId="26606"/>
          <ac:spMkLst>
            <pc:docMk/>
            <pc:sldMk cId="0" sldId="311"/>
            <ac:spMk id="3" creationId="{00000000-0000-0000-0000-000000000000}"/>
          </ac:spMkLst>
        </pc:spChg>
        <pc:spChg chg="add">
          <ac:chgData name="Raul Sidnei" userId="1279d5d3ca440258" providerId="LiveId" clId="{CA712EA6-BB8F-4BFF-AC5C-8A93FCB8B503}" dt="2020-10-23T00:02:57.410" v="54" actId="26606"/>
          <ac:spMkLst>
            <pc:docMk/>
            <pc:sldMk cId="0" sldId="311"/>
            <ac:spMk id="9" creationId="{3A5B4632-C963-4296-86F0-79AA9EA5AE98}"/>
          </ac:spMkLst>
        </pc:spChg>
        <pc:graphicFrameChg chg="add">
          <ac:chgData name="Raul Sidnei" userId="1279d5d3ca440258" providerId="LiveId" clId="{CA712EA6-BB8F-4BFF-AC5C-8A93FCB8B503}" dt="2020-10-23T00:02:57.410" v="54" actId="26606"/>
          <ac:graphicFrameMkLst>
            <pc:docMk/>
            <pc:sldMk cId="0" sldId="311"/>
            <ac:graphicFrameMk id="5" creationId="{134181BE-EFB0-4C72-93E6-B57ABC881ABD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1BA858-2912-4ECF-964B-A12A792DBC4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790C792-361B-48AF-9B04-C6EF5DF1CA48}">
      <dgm:prSet/>
      <dgm:spPr/>
      <dgm:t>
        <a:bodyPr/>
        <a:lstStyle/>
        <a:p>
          <a:r>
            <a:rPr lang="pt-BR"/>
            <a:t>Como combinar diferentes estratégias?</a:t>
          </a:r>
          <a:endParaRPr lang="en-US"/>
        </a:p>
      </dgm:t>
    </dgm:pt>
    <dgm:pt modelId="{2A5BE6F8-360D-48ED-A7DE-4005D9A424F4}" type="parTrans" cxnId="{1466A69D-B1A2-4F6C-BA3E-DBFB4DCD5813}">
      <dgm:prSet/>
      <dgm:spPr/>
      <dgm:t>
        <a:bodyPr/>
        <a:lstStyle/>
        <a:p>
          <a:endParaRPr lang="en-US"/>
        </a:p>
      </dgm:t>
    </dgm:pt>
    <dgm:pt modelId="{0FE9720C-E3CF-4231-AB10-D9B1D1B732CD}" type="sibTrans" cxnId="{1466A69D-B1A2-4F6C-BA3E-DBFB4DCD5813}">
      <dgm:prSet/>
      <dgm:spPr/>
      <dgm:t>
        <a:bodyPr/>
        <a:lstStyle/>
        <a:p>
          <a:endParaRPr lang="en-US"/>
        </a:p>
      </dgm:t>
    </dgm:pt>
    <dgm:pt modelId="{BAC759A0-0433-4A06-A9C6-7DC4FE29FCE2}">
      <dgm:prSet/>
      <dgm:spPr/>
      <dgm:t>
        <a:bodyPr/>
        <a:lstStyle/>
        <a:p>
          <a:r>
            <a:rPr lang="pt-BR"/>
            <a:t>A composição permite criar uma estratégia que é formada por outras estratégias.</a:t>
          </a:r>
          <a:endParaRPr lang="en-US"/>
        </a:p>
      </dgm:t>
    </dgm:pt>
    <dgm:pt modelId="{FF5DF09A-8994-4CCD-8FD8-B3F23EB4450C}" type="parTrans" cxnId="{57C3F82D-E10C-4AC4-88D5-A3117E3D0931}">
      <dgm:prSet/>
      <dgm:spPr/>
      <dgm:t>
        <a:bodyPr/>
        <a:lstStyle/>
        <a:p>
          <a:endParaRPr lang="en-US"/>
        </a:p>
      </dgm:t>
    </dgm:pt>
    <dgm:pt modelId="{88055123-B4B0-48CD-9250-1FE6E647021B}" type="sibTrans" cxnId="{57C3F82D-E10C-4AC4-88D5-A3117E3D0931}">
      <dgm:prSet/>
      <dgm:spPr/>
      <dgm:t>
        <a:bodyPr/>
        <a:lstStyle/>
        <a:p>
          <a:endParaRPr lang="en-US"/>
        </a:p>
      </dgm:t>
    </dgm:pt>
    <dgm:pt modelId="{16CA6E26-BC44-4629-A8CE-C0F7F00EF927}">
      <dgm:prSet/>
      <dgm:spPr/>
      <dgm:t>
        <a:bodyPr/>
        <a:lstStyle/>
        <a:p>
          <a:r>
            <a:rPr lang="pt-BR"/>
            <a:t>Diferentes formas de combinação podem ser usadas</a:t>
          </a:r>
          <a:endParaRPr lang="en-US"/>
        </a:p>
      </dgm:t>
    </dgm:pt>
    <dgm:pt modelId="{D984A0DD-61E8-4DD0-A023-2E0D42F6B351}" type="parTrans" cxnId="{7A3531D2-79EE-47A4-9E63-B2FFBF2FB870}">
      <dgm:prSet/>
      <dgm:spPr/>
      <dgm:t>
        <a:bodyPr/>
        <a:lstStyle/>
        <a:p>
          <a:endParaRPr lang="en-US"/>
        </a:p>
      </dgm:t>
    </dgm:pt>
    <dgm:pt modelId="{1498074A-4E8F-4A69-86F3-81C2FED93BB1}" type="sibTrans" cxnId="{7A3531D2-79EE-47A4-9E63-B2FFBF2FB870}">
      <dgm:prSet/>
      <dgm:spPr/>
      <dgm:t>
        <a:bodyPr/>
        <a:lstStyle/>
        <a:p>
          <a:endParaRPr lang="en-US"/>
        </a:p>
      </dgm:t>
    </dgm:pt>
    <dgm:pt modelId="{93429B73-278C-4DB3-A30D-06A785C9CFBE}" type="pres">
      <dgm:prSet presAssocID="{3F1BA858-2912-4ECF-964B-A12A792DBC4D}" presName="linear" presStyleCnt="0">
        <dgm:presLayoutVars>
          <dgm:animLvl val="lvl"/>
          <dgm:resizeHandles val="exact"/>
        </dgm:presLayoutVars>
      </dgm:prSet>
      <dgm:spPr/>
    </dgm:pt>
    <dgm:pt modelId="{9D73E94D-B591-4153-81F2-272553F7F69F}" type="pres">
      <dgm:prSet presAssocID="{1790C792-361B-48AF-9B04-C6EF5DF1CA4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C0263EA-2BBE-43B2-B376-3030B0BD2427}" type="pres">
      <dgm:prSet presAssocID="{0FE9720C-E3CF-4231-AB10-D9B1D1B732CD}" presName="spacer" presStyleCnt="0"/>
      <dgm:spPr/>
    </dgm:pt>
    <dgm:pt modelId="{2C7E50FE-F72B-471F-AA8C-CA4E067D0CDA}" type="pres">
      <dgm:prSet presAssocID="{BAC759A0-0433-4A06-A9C6-7DC4FE29FCE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047BBB2-AD29-4EEF-A085-7443CC6C5A24}" type="pres">
      <dgm:prSet presAssocID="{88055123-B4B0-48CD-9250-1FE6E647021B}" presName="spacer" presStyleCnt="0"/>
      <dgm:spPr/>
    </dgm:pt>
    <dgm:pt modelId="{4384E507-7AF8-4E68-9682-87F2BCCE841C}" type="pres">
      <dgm:prSet presAssocID="{16CA6E26-BC44-4629-A8CE-C0F7F00EF92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A3E6B20-9501-47EC-9BEE-DCBDAF740018}" type="presOf" srcId="{16CA6E26-BC44-4629-A8CE-C0F7F00EF927}" destId="{4384E507-7AF8-4E68-9682-87F2BCCE841C}" srcOrd="0" destOrd="0" presId="urn:microsoft.com/office/officeart/2005/8/layout/vList2"/>
    <dgm:cxn modelId="{57C3F82D-E10C-4AC4-88D5-A3117E3D0931}" srcId="{3F1BA858-2912-4ECF-964B-A12A792DBC4D}" destId="{BAC759A0-0433-4A06-A9C6-7DC4FE29FCE2}" srcOrd="1" destOrd="0" parTransId="{FF5DF09A-8994-4CCD-8FD8-B3F23EB4450C}" sibTransId="{88055123-B4B0-48CD-9250-1FE6E647021B}"/>
    <dgm:cxn modelId="{25495363-04AC-4974-BA61-1C32FC4A6AEC}" type="presOf" srcId="{3F1BA858-2912-4ECF-964B-A12A792DBC4D}" destId="{93429B73-278C-4DB3-A30D-06A785C9CFBE}" srcOrd="0" destOrd="0" presId="urn:microsoft.com/office/officeart/2005/8/layout/vList2"/>
    <dgm:cxn modelId="{4CD0F76A-0599-493C-BD91-D5403A849F94}" type="presOf" srcId="{1790C792-361B-48AF-9B04-C6EF5DF1CA48}" destId="{9D73E94D-B591-4153-81F2-272553F7F69F}" srcOrd="0" destOrd="0" presId="urn:microsoft.com/office/officeart/2005/8/layout/vList2"/>
    <dgm:cxn modelId="{1466A69D-B1A2-4F6C-BA3E-DBFB4DCD5813}" srcId="{3F1BA858-2912-4ECF-964B-A12A792DBC4D}" destId="{1790C792-361B-48AF-9B04-C6EF5DF1CA48}" srcOrd="0" destOrd="0" parTransId="{2A5BE6F8-360D-48ED-A7DE-4005D9A424F4}" sibTransId="{0FE9720C-E3CF-4231-AB10-D9B1D1B732CD}"/>
    <dgm:cxn modelId="{7A3531D2-79EE-47A4-9E63-B2FFBF2FB870}" srcId="{3F1BA858-2912-4ECF-964B-A12A792DBC4D}" destId="{16CA6E26-BC44-4629-A8CE-C0F7F00EF927}" srcOrd="2" destOrd="0" parTransId="{D984A0DD-61E8-4DD0-A023-2E0D42F6B351}" sibTransId="{1498074A-4E8F-4A69-86F3-81C2FED93BB1}"/>
    <dgm:cxn modelId="{E92BB6D8-D4A9-4D2E-900C-6D9AB6D60F46}" type="presOf" srcId="{BAC759A0-0433-4A06-A9C6-7DC4FE29FCE2}" destId="{2C7E50FE-F72B-471F-AA8C-CA4E067D0CDA}" srcOrd="0" destOrd="0" presId="urn:microsoft.com/office/officeart/2005/8/layout/vList2"/>
    <dgm:cxn modelId="{34176D8A-3085-4AAC-948A-FF99EE0EC8B3}" type="presParOf" srcId="{93429B73-278C-4DB3-A30D-06A785C9CFBE}" destId="{9D73E94D-B591-4153-81F2-272553F7F69F}" srcOrd="0" destOrd="0" presId="urn:microsoft.com/office/officeart/2005/8/layout/vList2"/>
    <dgm:cxn modelId="{3D3FCBED-7D1B-4ACE-8949-9B6A8711278F}" type="presParOf" srcId="{93429B73-278C-4DB3-A30D-06A785C9CFBE}" destId="{BC0263EA-2BBE-43B2-B376-3030B0BD2427}" srcOrd="1" destOrd="0" presId="urn:microsoft.com/office/officeart/2005/8/layout/vList2"/>
    <dgm:cxn modelId="{70B10096-FDA3-4F56-BAC9-9079710300F1}" type="presParOf" srcId="{93429B73-278C-4DB3-A30D-06A785C9CFBE}" destId="{2C7E50FE-F72B-471F-AA8C-CA4E067D0CDA}" srcOrd="2" destOrd="0" presId="urn:microsoft.com/office/officeart/2005/8/layout/vList2"/>
    <dgm:cxn modelId="{79B3FBDA-2045-487C-A0E0-B393EA1861E6}" type="presParOf" srcId="{93429B73-278C-4DB3-A30D-06A785C9CFBE}" destId="{3047BBB2-AD29-4EEF-A085-7443CC6C5A24}" srcOrd="3" destOrd="0" presId="urn:microsoft.com/office/officeart/2005/8/layout/vList2"/>
    <dgm:cxn modelId="{DBE43F36-6139-4368-AA3A-B1678A4BBF61}" type="presParOf" srcId="{93429B73-278C-4DB3-A30D-06A785C9CFBE}" destId="{4384E507-7AF8-4E68-9682-87F2BCCE841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C803D0-615A-4262-A934-92B0FCF99E2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04392EF-517E-429C-96F2-8BDA709B7AD5}">
      <dgm:prSet/>
      <dgm:spPr/>
      <dgm:t>
        <a:bodyPr/>
        <a:lstStyle/>
        <a:p>
          <a:r>
            <a:rPr lang="pt-BR"/>
            <a:t>Copiar/substituir</a:t>
          </a:r>
          <a:endParaRPr lang="en-US"/>
        </a:p>
      </dgm:t>
    </dgm:pt>
    <dgm:pt modelId="{B029E1F3-1F3D-45DC-9F86-15101FEA3A06}" type="parTrans" cxnId="{AF855551-D9A7-40F8-9DBB-1D9B8CE1C79A}">
      <dgm:prSet/>
      <dgm:spPr/>
      <dgm:t>
        <a:bodyPr/>
        <a:lstStyle/>
        <a:p>
          <a:endParaRPr lang="en-US"/>
        </a:p>
      </dgm:t>
    </dgm:pt>
    <dgm:pt modelId="{7F252F98-0CC4-4DF3-92BF-36445323B36B}" type="sibTrans" cxnId="{AF855551-D9A7-40F8-9DBB-1D9B8CE1C79A}">
      <dgm:prSet/>
      <dgm:spPr/>
      <dgm:t>
        <a:bodyPr/>
        <a:lstStyle/>
        <a:p>
          <a:endParaRPr lang="en-US"/>
        </a:p>
      </dgm:t>
    </dgm:pt>
    <dgm:pt modelId="{5BD5CBB1-D4FC-496D-B76D-6031F7CA967A}">
      <dgm:prSet/>
      <dgm:spPr/>
      <dgm:t>
        <a:bodyPr/>
        <a:lstStyle/>
        <a:p>
          <a:r>
            <a:rPr lang="pt-BR"/>
            <a:t>Necessário guardar cópia dos objetos originais</a:t>
          </a:r>
          <a:endParaRPr lang="en-US"/>
        </a:p>
      </dgm:t>
    </dgm:pt>
    <dgm:pt modelId="{A58D3C7F-266A-4946-9DDC-2D68191EBFF9}" type="parTrans" cxnId="{6A46527B-EB9F-48E4-8183-3E4244296682}">
      <dgm:prSet/>
      <dgm:spPr/>
      <dgm:t>
        <a:bodyPr/>
        <a:lstStyle/>
        <a:p>
          <a:endParaRPr lang="en-US"/>
        </a:p>
      </dgm:t>
    </dgm:pt>
    <dgm:pt modelId="{DA627874-27BD-4468-8E64-379ECCB6F6DA}" type="sibTrans" cxnId="{6A46527B-EB9F-48E4-8183-3E4244296682}">
      <dgm:prSet/>
      <dgm:spPr/>
      <dgm:t>
        <a:bodyPr/>
        <a:lstStyle/>
        <a:p>
          <a:endParaRPr lang="en-US"/>
        </a:p>
      </dgm:t>
    </dgm:pt>
    <dgm:pt modelId="{DD7B36E5-BC5F-4907-99CB-C97F2387BA6B}">
      <dgm:prSet/>
      <dgm:spPr/>
      <dgm:t>
        <a:bodyPr/>
        <a:lstStyle/>
        <a:p>
          <a:r>
            <a:rPr lang="pt-BR"/>
            <a:t>Sucessor</a:t>
          </a:r>
          <a:endParaRPr lang="en-US"/>
        </a:p>
      </dgm:t>
    </dgm:pt>
    <dgm:pt modelId="{65556D87-B394-4298-B0B2-4D921A76CFA8}" type="parTrans" cxnId="{536086DA-465B-4A67-91E4-87DCF592DF28}">
      <dgm:prSet/>
      <dgm:spPr/>
      <dgm:t>
        <a:bodyPr/>
        <a:lstStyle/>
        <a:p>
          <a:endParaRPr lang="en-US"/>
        </a:p>
      </dgm:t>
    </dgm:pt>
    <dgm:pt modelId="{15D8B6B9-BC21-49E6-9D68-509A0C35CD7B}" type="sibTrans" cxnId="{536086DA-465B-4A67-91E4-87DCF592DF28}">
      <dgm:prSet/>
      <dgm:spPr/>
      <dgm:t>
        <a:bodyPr/>
        <a:lstStyle/>
        <a:p>
          <a:endParaRPr lang="en-US"/>
        </a:p>
      </dgm:t>
    </dgm:pt>
    <dgm:pt modelId="{7F34564F-91F8-4065-B435-F063AC1A99F7}">
      <dgm:prSet/>
      <dgm:spPr/>
      <dgm:t>
        <a:bodyPr/>
        <a:lstStyle/>
        <a:p>
          <a:r>
            <a:rPr lang="pt-BR"/>
            <a:t>Remover a associação</a:t>
          </a:r>
          <a:endParaRPr lang="en-US"/>
        </a:p>
      </dgm:t>
    </dgm:pt>
    <dgm:pt modelId="{AF6D6753-CE95-49CF-9973-A46F9DC2B1D8}" type="parTrans" cxnId="{182774AC-1B05-4E58-94A4-82DC1A937AE4}">
      <dgm:prSet/>
      <dgm:spPr/>
      <dgm:t>
        <a:bodyPr/>
        <a:lstStyle/>
        <a:p>
          <a:endParaRPr lang="en-US"/>
        </a:p>
      </dgm:t>
    </dgm:pt>
    <dgm:pt modelId="{DEFFD222-51BD-4222-99BC-7170A45B6801}" type="sibTrans" cxnId="{182774AC-1B05-4E58-94A4-82DC1A937AE4}">
      <dgm:prSet/>
      <dgm:spPr/>
      <dgm:t>
        <a:bodyPr/>
        <a:lstStyle/>
        <a:p>
          <a:endParaRPr lang="en-US"/>
        </a:p>
      </dgm:t>
    </dgm:pt>
    <dgm:pt modelId="{6B6E7958-4E7A-4645-8883-41B9F6FB164E}">
      <dgm:prSet/>
      <dgm:spPr/>
      <dgm:t>
        <a:bodyPr/>
        <a:lstStyle/>
        <a:p>
          <a:r>
            <a:rPr lang="pt-BR"/>
            <a:t>Objeto essência</a:t>
          </a:r>
          <a:endParaRPr lang="en-US"/>
        </a:p>
      </dgm:t>
    </dgm:pt>
    <dgm:pt modelId="{70D07EF7-A8D7-4D94-88D3-A9BE78D9A192}" type="parTrans" cxnId="{51918E81-1408-4F5C-B638-FB7C524A4DB9}">
      <dgm:prSet/>
      <dgm:spPr/>
      <dgm:t>
        <a:bodyPr/>
        <a:lstStyle/>
        <a:p>
          <a:endParaRPr lang="en-US"/>
        </a:p>
      </dgm:t>
    </dgm:pt>
    <dgm:pt modelId="{34A5AD30-A5A1-43D5-8134-9FEBC9382BE8}" type="sibTrans" cxnId="{51918E81-1408-4F5C-B638-FB7C524A4DB9}">
      <dgm:prSet/>
      <dgm:spPr/>
      <dgm:t>
        <a:bodyPr/>
        <a:lstStyle/>
        <a:p>
          <a:endParaRPr lang="en-US"/>
        </a:p>
      </dgm:t>
    </dgm:pt>
    <dgm:pt modelId="{EDDE8324-96C5-4215-BA78-A8977593D7A6}">
      <dgm:prSet/>
      <dgm:spPr/>
      <dgm:t>
        <a:bodyPr/>
        <a:lstStyle/>
        <a:p>
          <a:r>
            <a:rPr lang="pt-BR"/>
            <a:t>Remover o objeto essência</a:t>
          </a:r>
          <a:endParaRPr lang="en-US"/>
        </a:p>
      </dgm:t>
    </dgm:pt>
    <dgm:pt modelId="{EE5EC6BB-6D24-4695-8ED5-BAA65466AA65}" type="parTrans" cxnId="{7B9DD4FA-467D-4164-BAFF-7C677EB35577}">
      <dgm:prSet/>
      <dgm:spPr/>
      <dgm:t>
        <a:bodyPr/>
        <a:lstStyle/>
        <a:p>
          <a:endParaRPr lang="en-US"/>
        </a:p>
      </dgm:t>
    </dgm:pt>
    <dgm:pt modelId="{156646EA-128B-4C69-B3DC-8D04CB42C84D}" type="sibTrans" cxnId="{7B9DD4FA-467D-4164-BAFF-7C677EB35577}">
      <dgm:prSet/>
      <dgm:spPr/>
      <dgm:t>
        <a:bodyPr/>
        <a:lstStyle/>
        <a:p>
          <a:endParaRPr lang="en-US"/>
        </a:p>
      </dgm:t>
    </dgm:pt>
    <dgm:pt modelId="{8E399948-3231-4460-A007-FFD04714E02D}">
      <dgm:prSet/>
      <dgm:spPr/>
      <dgm:t>
        <a:bodyPr/>
        <a:lstStyle/>
        <a:p>
          <a:r>
            <a:rPr lang="pt-BR"/>
            <a:t>Em todos os casos, padrões temporais podem ajudar.</a:t>
          </a:r>
          <a:endParaRPr lang="en-US"/>
        </a:p>
      </dgm:t>
    </dgm:pt>
    <dgm:pt modelId="{A2DC2E54-7ACB-4399-B22D-42B65CC335C3}" type="parTrans" cxnId="{48EB51EA-CEDE-4DA7-83D6-342BA5703B01}">
      <dgm:prSet/>
      <dgm:spPr/>
      <dgm:t>
        <a:bodyPr/>
        <a:lstStyle/>
        <a:p>
          <a:endParaRPr lang="en-US"/>
        </a:p>
      </dgm:t>
    </dgm:pt>
    <dgm:pt modelId="{A1F0F657-542D-4BBE-83C9-7FEC51B0772A}" type="sibTrans" cxnId="{48EB51EA-CEDE-4DA7-83D6-342BA5703B01}">
      <dgm:prSet/>
      <dgm:spPr/>
      <dgm:t>
        <a:bodyPr/>
        <a:lstStyle/>
        <a:p>
          <a:endParaRPr lang="en-US"/>
        </a:p>
      </dgm:t>
    </dgm:pt>
    <dgm:pt modelId="{988D3F76-0D27-4A18-AFC3-55DF9374838A}" type="pres">
      <dgm:prSet presAssocID="{50C803D0-615A-4262-A934-92B0FCF99E22}" presName="linear" presStyleCnt="0">
        <dgm:presLayoutVars>
          <dgm:animLvl val="lvl"/>
          <dgm:resizeHandles val="exact"/>
        </dgm:presLayoutVars>
      </dgm:prSet>
      <dgm:spPr/>
    </dgm:pt>
    <dgm:pt modelId="{25507D13-01AA-4219-802D-1D2116BD625C}" type="pres">
      <dgm:prSet presAssocID="{804392EF-517E-429C-96F2-8BDA709B7AD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C8BB428-76ED-48CA-8A49-A68631B89661}" type="pres">
      <dgm:prSet presAssocID="{804392EF-517E-429C-96F2-8BDA709B7AD5}" presName="childText" presStyleLbl="revTx" presStyleIdx="0" presStyleCnt="3">
        <dgm:presLayoutVars>
          <dgm:bulletEnabled val="1"/>
        </dgm:presLayoutVars>
      </dgm:prSet>
      <dgm:spPr/>
    </dgm:pt>
    <dgm:pt modelId="{3F9117B2-B69B-4C6E-BDE5-5A8F1D6B6582}" type="pres">
      <dgm:prSet presAssocID="{DD7B36E5-BC5F-4907-99CB-C97F2387BA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B6C7BBD-B477-40A7-ACD9-C5FFA24D9C7F}" type="pres">
      <dgm:prSet presAssocID="{DD7B36E5-BC5F-4907-99CB-C97F2387BA6B}" presName="childText" presStyleLbl="revTx" presStyleIdx="1" presStyleCnt="3">
        <dgm:presLayoutVars>
          <dgm:bulletEnabled val="1"/>
        </dgm:presLayoutVars>
      </dgm:prSet>
      <dgm:spPr/>
    </dgm:pt>
    <dgm:pt modelId="{31AD2C4E-0E13-4FA4-A070-62A70BC5AAC2}" type="pres">
      <dgm:prSet presAssocID="{6B6E7958-4E7A-4645-8883-41B9F6FB164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E4AA3A-7BC7-4F55-B644-D37514F85691}" type="pres">
      <dgm:prSet presAssocID="{6B6E7958-4E7A-4645-8883-41B9F6FB164E}" presName="childText" presStyleLbl="revTx" presStyleIdx="2" presStyleCnt="3">
        <dgm:presLayoutVars>
          <dgm:bulletEnabled val="1"/>
        </dgm:presLayoutVars>
      </dgm:prSet>
      <dgm:spPr/>
    </dgm:pt>
    <dgm:pt modelId="{E80B0829-7549-42F2-A619-05588900EEA8}" type="pres">
      <dgm:prSet presAssocID="{8E399948-3231-4460-A007-FFD04714E02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6A6F50F-2414-45C8-A23F-3A968B2B65E5}" type="presOf" srcId="{6B6E7958-4E7A-4645-8883-41B9F6FB164E}" destId="{31AD2C4E-0E13-4FA4-A070-62A70BC5AAC2}" srcOrd="0" destOrd="0" presId="urn:microsoft.com/office/officeart/2005/8/layout/vList2"/>
    <dgm:cxn modelId="{FDA17539-4938-4C38-978F-2C7D23DCF73B}" type="presOf" srcId="{8E399948-3231-4460-A007-FFD04714E02D}" destId="{E80B0829-7549-42F2-A619-05588900EEA8}" srcOrd="0" destOrd="0" presId="urn:microsoft.com/office/officeart/2005/8/layout/vList2"/>
    <dgm:cxn modelId="{43AD0345-1D77-4323-B2DD-ABE392CFE01E}" type="presOf" srcId="{7F34564F-91F8-4065-B435-F063AC1A99F7}" destId="{3B6C7BBD-B477-40A7-ACD9-C5FFA24D9C7F}" srcOrd="0" destOrd="0" presId="urn:microsoft.com/office/officeart/2005/8/layout/vList2"/>
    <dgm:cxn modelId="{C31F7468-9BDF-4B83-9DAD-167D19B0A253}" type="presOf" srcId="{804392EF-517E-429C-96F2-8BDA709B7AD5}" destId="{25507D13-01AA-4219-802D-1D2116BD625C}" srcOrd="0" destOrd="0" presId="urn:microsoft.com/office/officeart/2005/8/layout/vList2"/>
    <dgm:cxn modelId="{AF855551-D9A7-40F8-9DBB-1D9B8CE1C79A}" srcId="{50C803D0-615A-4262-A934-92B0FCF99E22}" destId="{804392EF-517E-429C-96F2-8BDA709B7AD5}" srcOrd="0" destOrd="0" parTransId="{B029E1F3-1F3D-45DC-9F86-15101FEA3A06}" sibTransId="{7F252F98-0CC4-4DF3-92BF-36445323B36B}"/>
    <dgm:cxn modelId="{C1261352-0BFF-4DD4-84F1-1DD99D1A4023}" type="presOf" srcId="{EDDE8324-96C5-4215-BA78-A8977593D7A6}" destId="{6BE4AA3A-7BC7-4F55-B644-D37514F85691}" srcOrd="0" destOrd="0" presId="urn:microsoft.com/office/officeart/2005/8/layout/vList2"/>
    <dgm:cxn modelId="{87A7E679-527D-4B76-AC60-5946CF5078EE}" type="presOf" srcId="{50C803D0-615A-4262-A934-92B0FCF99E22}" destId="{988D3F76-0D27-4A18-AFC3-55DF9374838A}" srcOrd="0" destOrd="0" presId="urn:microsoft.com/office/officeart/2005/8/layout/vList2"/>
    <dgm:cxn modelId="{6A46527B-EB9F-48E4-8183-3E4244296682}" srcId="{804392EF-517E-429C-96F2-8BDA709B7AD5}" destId="{5BD5CBB1-D4FC-496D-B76D-6031F7CA967A}" srcOrd="0" destOrd="0" parTransId="{A58D3C7F-266A-4946-9DDC-2D68191EBFF9}" sibTransId="{DA627874-27BD-4468-8E64-379ECCB6F6DA}"/>
    <dgm:cxn modelId="{51918E81-1408-4F5C-B638-FB7C524A4DB9}" srcId="{50C803D0-615A-4262-A934-92B0FCF99E22}" destId="{6B6E7958-4E7A-4645-8883-41B9F6FB164E}" srcOrd="2" destOrd="0" parTransId="{70D07EF7-A8D7-4D94-88D3-A9BE78D9A192}" sibTransId="{34A5AD30-A5A1-43D5-8134-9FEBC9382BE8}"/>
    <dgm:cxn modelId="{A019EC89-77E3-4025-8FD3-7C4566134C58}" type="presOf" srcId="{DD7B36E5-BC5F-4907-99CB-C97F2387BA6B}" destId="{3F9117B2-B69B-4C6E-BDE5-5A8F1D6B6582}" srcOrd="0" destOrd="0" presId="urn:microsoft.com/office/officeart/2005/8/layout/vList2"/>
    <dgm:cxn modelId="{182774AC-1B05-4E58-94A4-82DC1A937AE4}" srcId="{DD7B36E5-BC5F-4907-99CB-C97F2387BA6B}" destId="{7F34564F-91F8-4065-B435-F063AC1A99F7}" srcOrd="0" destOrd="0" parTransId="{AF6D6753-CE95-49CF-9973-A46F9DC2B1D8}" sibTransId="{DEFFD222-51BD-4222-99BC-7170A45B6801}"/>
    <dgm:cxn modelId="{E5527EC3-FBE9-4A20-B024-CB9FD8085271}" type="presOf" srcId="{5BD5CBB1-D4FC-496D-B76D-6031F7CA967A}" destId="{8C8BB428-76ED-48CA-8A49-A68631B89661}" srcOrd="0" destOrd="0" presId="urn:microsoft.com/office/officeart/2005/8/layout/vList2"/>
    <dgm:cxn modelId="{536086DA-465B-4A67-91E4-87DCF592DF28}" srcId="{50C803D0-615A-4262-A934-92B0FCF99E22}" destId="{DD7B36E5-BC5F-4907-99CB-C97F2387BA6B}" srcOrd="1" destOrd="0" parTransId="{65556D87-B394-4298-B0B2-4D921A76CFA8}" sibTransId="{15D8B6B9-BC21-49E6-9D68-509A0C35CD7B}"/>
    <dgm:cxn modelId="{48EB51EA-CEDE-4DA7-83D6-342BA5703B01}" srcId="{50C803D0-615A-4262-A934-92B0FCF99E22}" destId="{8E399948-3231-4460-A007-FFD04714E02D}" srcOrd="3" destOrd="0" parTransId="{A2DC2E54-7ACB-4399-B22D-42B65CC335C3}" sibTransId="{A1F0F657-542D-4BBE-83C9-7FEC51B0772A}"/>
    <dgm:cxn modelId="{7B9DD4FA-467D-4164-BAFF-7C677EB35577}" srcId="{6B6E7958-4E7A-4645-8883-41B9F6FB164E}" destId="{EDDE8324-96C5-4215-BA78-A8977593D7A6}" srcOrd="0" destOrd="0" parTransId="{EE5EC6BB-6D24-4695-8ED5-BAA65466AA65}" sibTransId="{156646EA-128B-4C69-B3DC-8D04CB42C84D}"/>
    <dgm:cxn modelId="{3EA42E88-237E-423E-B7D3-B3FB4D95EA44}" type="presParOf" srcId="{988D3F76-0D27-4A18-AFC3-55DF9374838A}" destId="{25507D13-01AA-4219-802D-1D2116BD625C}" srcOrd="0" destOrd="0" presId="urn:microsoft.com/office/officeart/2005/8/layout/vList2"/>
    <dgm:cxn modelId="{731334F8-7740-4B62-A3C7-740211CFDAD8}" type="presParOf" srcId="{988D3F76-0D27-4A18-AFC3-55DF9374838A}" destId="{8C8BB428-76ED-48CA-8A49-A68631B89661}" srcOrd="1" destOrd="0" presId="urn:microsoft.com/office/officeart/2005/8/layout/vList2"/>
    <dgm:cxn modelId="{C949128F-6865-4F25-A851-0127C60AFBA9}" type="presParOf" srcId="{988D3F76-0D27-4A18-AFC3-55DF9374838A}" destId="{3F9117B2-B69B-4C6E-BDE5-5A8F1D6B6582}" srcOrd="2" destOrd="0" presId="urn:microsoft.com/office/officeart/2005/8/layout/vList2"/>
    <dgm:cxn modelId="{F2F760D1-5F5F-49F1-B5B4-29285B0399E1}" type="presParOf" srcId="{988D3F76-0D27-4A18-AFC3-55DF9374838A}" destId="{3B6C7BBD-B477-40A7-ACD9-C5FFA24D9C7F}" srcOrd="3" destOrd="0" presId="urn:microsoft.com/office/officeart/2005/8/layout/vList2"/>
    <dgm:cxn modelId="{ED14EF39-DB6C-4220-823B-2523EEF26D92}" type="presParOf" srcId="{988D3F76-0D27-4A18-AFC3-55DF9374838A}" destId="{31AD2C4E-0E13-4FA4-A070-62A70BC5AAC2}" srcOrd="4" destOrd="0" presId="urn:microsoft.com/office/officeart/2005/8/layout/vList2"/>
    <dgm:cxn modelId="{137B5548-A708-4127-AAE0-B785B44EB19C}" type="presParOf" srcId="{988D3F76-0D27-4A18-AFC3-55DF9374838A}" destId="{6BE4AA3A-7BC7-4F55-B644-D37514F85691}" srcOrd="5" destOrd="0" presId="urn:microsoft.com/office/officeart/2005/8/layout/vList2"/>
    <dgm:cxn modelId="{B7AB6015-7FC7-4BCA-9560-77C936750422}" type="presParOf" srcId="{988D3F76-0D27-4A18-AFC3-55DF9374838A}" destId="{E80B0829-7549-42F2-A619-05588900EEA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0374D9-FF84-492F-B50B-FA11EBBC68AE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4266E88-373B-4F61-960C-B54D451532E5}">
      <dgm:prSet/>
      <dgm:spPr/>
      <dgm:t>
        <a:bodyPr/>
        <a:lstStyle/>
        <a:p>
          <a:r>
            <a:rPr lang="pt-BR"/>
            <a:t>O uso de padrões produz modelo conceituais melhores, mais manuteníveis e compreensíveis.</a:t>
          </a:r>
          <a:endParaRPr lang="en-US"/>
        </a:p>
      </dgm:t>
    </dgm:pt>
    <dgm:pt modelId="{6D369A3B-2D08-49E1-A859-04C21527C723}" type="parTrans" cxnId="{8ACFF297-7650-45CD-8209-7E0FECE6031C}">
      <dgm:prSet/>
      <dgm:spPr/>
      <dgm:t>
        <a:bodyPr/>
        <a:lstStyle/>
        <a:p>
          <a:endParaRPr lang="en-US"/>
        </a:p>
      </dgm:t>
    </dgm:pt>
    <dgm:pt modelId="{5E271333-D634-405B-9414-81C84247E5CB}" type="sibTrans" cxnId="{8ACFF297-7650-45CD-8209-7E0FECE6031C}">
      <dgm:prSet/>
      <dgm:spPr/>
      <dgm:t>
        <a:bodyPr/>
        <a:lstStyle/>
        <a:p>
          <a:endParaRPr lang="en-US"/>
        </a:p>
      </dgm:t>
    </dgm:pt>
    <dgm:pt modelId="{6537EBA2-7982-438F-8351-B2E53CDFBC6D}">
      <dgm:prSet/>
      <dgm:spPr/>
      <dgm:t>
        <a:bodyPr/>
        <a:lstStyle/>
        <a:p>
          <a:r>
            <a:rPr lang="pt-BR"/>
            <a:t>Além disso, são soluções reusáveis e já avaliadas.</a:t>
          </a:r>
          <a:endParaRPr lang="en-US"/>
        </a:p>
      </dgm:t>
    </dgm:pt>
    <dgm:pt modelId="{F2D009B0-0EDB-454C-A98F-E32BFF5136E3}" type="parTrans" cxnId="{182FE23A-9BB8-43EF-BAA9-A9CE4EB2234C}">
      <dgm:prSet/>
      <dgm:spPr/>
      <dgm:t>
        <a:bodyPr/>
        <a:lstStyle/>
        <a:p>
          <a:endParaRPr lang="en-US"/>
        </a:p>
      </dgm:t>
    </dgm:pt>
    <dgm:pt modelId="{52E7C262-00C1-4C97-AEDD-B7F2AD448CB5}" type="sibTrans" cxnId="{182FE23A-9BB8-43EF-BAA9-A9CE4EB2234C}">
      <dgm:prSet/>
      <dgm:spPr/>
      <dgm:t>
        <a:bodyPr/>
        <a:lstStyle/>
        <a:p>
          <a:endParaRPr lang="en-US"/>
        </a:p>
      </dgm:t>
    </dgm:pt>
    <dgm:pt modelId="{DED00CD2-D95A-4270-B385-5CB08A7FF1E9}">
      <dgm:prSet/>
      <dgm:spPr/>
      <dgm:t>
        <a:bodyPr/>
        <a:lstStyle/>
        <a:p>
          <a:r>
            <a:rPr lang="pt-BR"/>
            <a:t>O maior problema é conhecer e utilizar um grande número de padrões.</a:t>
          </a:r>
          <a:endParaRPr lang="en-US"/>
        </a:p>
      </dgm:t>
    </dgm:pt>
    <dgm:pt modelId="{671FA4AC-F42A-4376-9523-6EEE6AC32BFC}" type="parTrans" cxnId="{4BD53BB1-1382-45D7-B30F-FA669FA73346}">
      <dgm:prSet/>
      <dgm:spPr/>
      <dgm:t>
        <a:bodyPr/>
        <a:lstStyle/>
        <a:p>
          <a:endParaRPr lang="en-US"/>
        </a:p>
      </dgm:t>
    </dgm:pt>
    <dgm:pt modelId="{9B182EDE-83F7-4D08-B10C-BAE14063EEA7}" type="sibTrans" cxnId="{4BD53BB1-1382-45D7-B30F-FA669FA73346}">
      <dgm:prSet/>
      <dgm:spPr/>
      <dgm:t>
        <a:bodyPr/>
        <a:lstStyle/>
        <a:p>
          <a:endParaRPr lang="en-US"/>
        </a:p>
      </dgm:t>
    </dgm:pt>
    <dgm:pt modelId="{F2DEE748-3740-4049-8846-F8461BA4D599}" type="pres">
      <dgm:prSet presAssocID="{BA0374D9-FF84-492F-B50B-FA11EBBC68AE}" presName="Name0" presStyleCnt="0">
        <dgm:presLayoutVars>
          <dgm:dir/>
          <dgm:animLvl val="lvl"/>
          <dgm:resizeHandles val="exact"/>
        </dgm:presLayoutVars>
      </dgm:prSet>
      <dgm:spPr/>
    </dgm:pt>
    <dgm:pt modelId="{7BC4D7BD-5B37-40CE-897F-ADAF88892074}" type="pres">
      <dgm:prSet presAssocID="{DED00CD2-D95A-4270-B385-5CB08A7FF1E9}" presName="boxAndChildren" presStyleCnt="0"/>
      <dgm:spPr/>
    </dgm:pt>
    <dgm:pt modelId="{F593D947-78D8-4057-A2AB-EEEA0B556D1A}" type="pres">
      <dgm:prSet presAssocID="{DED00CD2-D95A-4270-B385-5CB08A7FF1E9}" presName="parentTextBox" presStyleLbl="node1" presStyleIdx="0" presStyleCnt="3"/>
      <dgm:spPr/>
    </dgm:pt>
    <dgm:pt modelId="{3B637C98-4538-4D82-B68E-3FA8C813027C}" type="pres">
      <dgm:prSet presAssocID="{52E7C262-00C1-4C97-AEDD-B7F2AD448CB5}" presName="sp" presStyleCnt="0"/>
      <dgm:spPr/>
    </dgm:pt>
    <dgm:pt modelId="{0466FD8D-B060-4777-8182-8132CE52E1C0}" type="pres">
      <dgm:prSet presAssocID="{6537EBA2-7982-438F-8351-B2E53CDFBC6D}" presName="arrowAndChildren" presStyleCnt="0"/>
      <dgm:spPr/>
    </dgm:pt>
    <dgm:pt modelId="{17ECFF3A-3456-4B40-AD2D-17E12379EE9E}" type="pres">
      <dgm:prSet presAssocID="{6537EBA2-7982-438F-8351-B2E53CDFBC6D}" presName="parentTextArrow" presStyleLbl="node1" presStyleIdx="1" presStyleCnt="3"/>
      <dgm:spPr/>
    </dgm:pt>
    <dgm:pt modelId="{33CC6320-00CF-425A-B3AB-F06D3DCEC9B5}" type="pres">
      <dgm:prSet presAssocID="{5E271333-D634-405B-9414-81C84247E5CB}" presName="sp" presStyleCnt="0"/>
      <dgm:spPr/>
    </dgm:pt>
    <dgm:pt modelId="{12EBB41C-D4A1-47D7-8A11-4C54DEEFEC5F}" type="pres">
      <dgm:prSet presAssocID="{94266E88-373B-4F61-960C-B54D451532E5}" presName="arrowAndChildren" presStyleCnt="0"/>
      <dgm:spPr/>
    </dgm:pt>
    <dgm:pt modelId="{6F1D2E60-EFB6-48BD-927E-5AE92BD6AAA0}" type="pres">
      <dgm:prSet presAssocID="{94266E88-373B-4F61-960C-B54D451532E5}" presName="parentTextArrow" presStyleLbl="node1" presStyleIdx="2" presStyleCnt="3"/>
      <dgm:spPr/>
    </dgm:pt>
  </dgm:ptLst>
  <dgm:cxnLst>
    <dgm:cxn modelId="{182FE23A-9BB8-43EF-BAA9-A9CE4EB2234C}" srcId="{BA0374D9-FF84-492F-B50B-FA11EBBC68AE}" destId="{6537EBA2-7982-438F-8351-B2E53CDFBC6D}" srcOrd="1" destOrd="0" parTransId="{F2D009B0-0EDB-454C-A98F-E32BFF5136E3}" sibTransId="{52E7C262-00C1-4C97-AEDD-B7F2AD448CB5}"/>
    <dgm:cxn modelId="{57985145-F773-42E0-A926-F69D186394FF}" type="presOf" srcId="{DED00CD2-D95A-4270-B385-5CB08A7FF1E9}" destId="{F593D947-78D8-4057-A2AB-EEEA0B556D1A}" srcOrd="0" destOrd="0" presId="urn:microsoft.com/office/officeart/2005/8/layout/process4"/>
    <dgm:cxn modelId="{8ACFF297-7650-45CD-8209-7E0FECE6031C}" srcId="{BA0374D9-FF84-492F-B50B-FA11EBBC68AE}" destId="{94266E88-373B-4F61-960C-B54D451532E5}" srcOrd="0" destOrd="0" parTransId="{6D369A3B-2D08-49E1-A859-04C21527C723}" sibTransId="{5E271333-D634-405B-9414-81C84247E5CB}"/>
    <dgm:cxn modelId="{2DEB92A0-3F23-4812-9254-77C5AE80D1CA}" type="presOf" srcId="{BA0374D9-FF84-492F-B50B-FA11EBBC68AE}" destId="{F2DEE748-3740-4049-8846-F8461BA4D599}" srcOrd="0" destOrd="0" presId="urn:microsoft.com/office/officeart/2005/8/layout/process4"/>
    <dgm:cxn modelId="{4BD53BB1-1382-45D7-B30F-FA669FA73346}" srcId="{BA0374D9-FF84-492F-B50B-FA11EBBC68AE}" destId="{DED00CD2-D95A-4270-B385-5CB08A7FF1E9}" srcOrd="2" destOrd="0" parTransId="{671FA4AC-F42A-4376-9523-6EEE6AC32BFC}" sibTransId="{9B182EDE-83F7-4D08-B10C-BAE14063EEA7}"/>
    <dgm:cxn modelId="{02C0BFC3-06D7-4E0F-A27D-32B897E6FF4A}" type="presOf" srcId="{94266E88-373B-4F61-960C-B54D451532E5}" destId="{6F1D2E60-EFB6-48BD-927E-5AE92BD6AAA0}" srcOrd="0" destOrd="0" presId="urn:microsoft.com/office/officeart/2005/8/layout/process4"/>
    <dgm:cxn modelId="{B365EEF1-78E2-4C87-AF02-5FA4EC79CC6F}" type="presOf" srcId="{6537EBA2-7982-438F-8351-B2E53CDFBC6D}" destId="{17ECFF3A-3456-4B40-AD2D-17E12379EE9E}" srcOrd="0" destOrd="0" presId="urn:microsoft.com/office/officeart/2005/8/layout/process4"/>
    <dgm:cxn modelId="{C6783056-B47B-4607-836D-4469621A9743}" type="presParOf" srcId="{F2DEE748-3740-4049-8846-F8461BA4D599}" destId="{7BC4D7BD-5B37-40CE-897F-ADAF88892074}" srcOrd="0" destOrd="0" presId="urn:microsoft.com/office/officeart/2005/8/layout/process4"/>
    <dgm:cxn modelId="{5A7E7A32-DF3E-464A-981F-AD67F928086C}" type="presParOf" srcId="{7BC4D7BD-5B37-40CE-897F-ADAF88892074}" destId="{F593D947-78D8-4057-A2AB-EEEA0B556D1A}" srcOrd="0" destOrd="0" presId="urn:microsoft.com/office/officeart/2005/8/layout/process4"/>
    <dgm:cxn modelId="{1BBC9334-6921-413B-8BF0-1C5EBD784B49}" type="presParOf" srcId="{F2DEE748-3740-4049-8846-F8461BA4D599}" destId="{3B637C98-4538-4D82-B68E-3FA8C813027C}" srcOrd="1" destOrd="0" presId="urn:microsoft.com/office/officeart/2005/8/layout/process4"/>
    <dgm:cxn modelId="{CA70006D-E73A-4422-9C4A-186BEDA498B8}" type="presParOf" srcId="{F2DEE748-3740-4049-8846-F8461BA4D599}" destId="{0466FD8D-B060-4777-8182-8132CE52E1C0}" srcOrd="2" destOrd="0" presId="urn:microsoft.com/office/officeart/2005/8/layout/process4"/>
    <dgm:cxn modelId="{475BD9D1-E8A6-42E9-A47C-24D207A90BA3}" type="presParOf" srcId="{0466FD8D-B060-4777-8182-8132CE52E1C0}" destId="{17ECFF3A-3456-4B40-AD2D-17E12379EE9E}" srcOrd="0" destOrd="0" presId="urn:microsoft.com/office/officeart/2005/8/layout/process4"/>
    <dgm:cxn modelId="{4ACC79B3-C8A4-41A7-A7F2-ECD387639B37}" type="presParOf" srcId="{F2DEE748-3740-4049-8846-F8461BA4D599}" destId="{33CC6320-00CF-425A-B3AB-F06D3DCEC9B5}" srcOrd="3" destOrd="0" presId="urn:microsoft.com/office/officeart/2005/8/layout/process4"/>
    <dgm:cxn modelId="{CCA07843-0822-437F-B7DE-0787DBAC4657}" type="presParOf" srcId="{F2DEE748-3740-4049-8846-F8461BA4D599}" destId="{12EBB41C-D4A1-47D7-8A11-4C54DEEFEC5F}" srcOrd="4" destOrd="0" presId="urn:microsoft.com/office/officeart/2005/8/layout/process4"/>
    <dgm:cxn modelId="{DC8BAB96-1C52-412C-8F45-828E7BC9B3DD}" type="presParOf" srcId="{12EBB41C-D4A1-47D7-8A11-4C54DEEFEC5F}" destId="{6F1D2E60-EFB6-48BD-927E-5AE92BD6AAA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3E94D-B591-4153-81F2-272553F7F69F}">
      <dsp:nvSpPr>
        <dsp:cNvPr id="0" name=""/>
        <dsp:cNvSpPr/>
      </dsp:nvSpPr>
      <dsp:spPr>
        <a:xfrm>
          <a:off x="0" y="105059"/>
          <a:ext cx="4941945" cy="162227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Como combinar diferentes estratégias?</a:t>
          </a:r>
          <a:endParaRPr lang="en-US" sz="2900" kern="1200"/>
        </a:p>
      </dsp:txBody>
      <dsp:txXfrm>
        <a:off x="79193" y="184252"/>
        <a:ext cx="4783559" cy="1463892"/>
      </dsp:txXfrm>
    </dsp:sp>
    <dsp:sp modelId="{2C7E50FE-F72B-471F-AA8C-CA4E067D0CDA}">
      <dsp:nvSpPr>
        <dsp:cNvPr id="0" name=""/>
        <dsp:cNvSpPr/>
      </dsp:nvSpPr>
      <dsp:spPr>
        <a:xfrm>
          <a:off x="0" y="1810857"/>
          <a:ext cx="4941945" cy="1622278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A composição permite criar uma estratégia que é formada por outras estratégias.</a:t>
          </a:r>
          <a:endParaRPr lang="en-US" sz="2900" kern="1200"/>
        </a:p>
      </dsp:txBody>
      <dsp:txXfrm>
        <a:off x="79193" y="1890050"/>
        <a:ext cx="4783559" cy="1463892"/>
      </dsp:txXfrm>
    </dsp:sp>
    <dsp:sp modelId="{4384E507-7AF8-4E68-9682-87F2BCCE841C}">
      <dsp:nvSpPr>
        <dsp:cNvPr id="0" name=""/>
        <dsp:cNvSpPr/>
      </dsp:nvSpPr>
      <dsp:spPr>
        <a:xfrm>
          <a:off x="0" y="3516655"/>
          <a:ext cx="4941945" cy="1622278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Diferentes formas de combinação podem ser usadas</a:t>
          </a:r>
          <a:endParaRPr lang="en-US" sz="2900" kern="1200"/>
        </a:p>
      </dsp:txBody>
      <dsp:txXfrm>
        <a:off x="79193" y="3595848"/>
        <a:ext cx="4783559" cy="1463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07D13-01AA-4219-802D-1D2116BD625C}">
      <dsp:nvSpPr>
        <dsp:cNvPr id="0" name=""/>
        <dsp:cNvSpPr/>
      </dsp:nvSpPr>
      <dsp:spPr>
        <a:xfrm>
          <a:off x="0" y="94134"/>
          <a:ext cx="3771900" cy="873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Copiar/substituir</a:t>
          </a:r>
          <a:endParaRPr lang="en-US" sz="2200" kern="1200"/>
        </a:p>
      </dsp:txBody>
      <dsp:txXfrm>
        <a:off x="42663" y="136797"/>
        <a:ext cx="3686574" cy="788627"/>
      </dsp:txXfrm>
    </dsp:sp>
    <dsp:sp modelId="{8C8BB428-76ED-48CA-8A49-A68631B89661}">
      <dsp:nvSpPr>
        <dsp:cNvPr id="0" name=""/>
        <dsp:cNvSpPr/>
      </dsp:nvSpPr>
      <dsp:spPr>
        <a:xfrm>
          <a:off x="0" y="968088"/>
          <a:ext cx="3771900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5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700" kern="1200"/>
            <a:t>Necessário guardar cópia dos objetos originais</a:t>
          </a:r>
          <a:endParaRPr lang="en-US" sz="1700" kern="1200"/>
        </a:p>
      </dsp:txBody>
      <dsp:txXfrm>
        <a:off x="0" y="968088"/>
        <a:ext cx="3771900" cy="535095"/>
      </dsp:txXfrm>
    </dsp:sp>
    <dsp:sp modelId="{3F9117B2-B69B-4C6E-BDE5-5A8F1D6B6582}">
      <dsp:nvSpPr>
        <dsp:cNvPr id="0" name=""/>
        <dsp:cNvSpPr/>
      </dsp:nvSpPr>
      <dsp:spPr>
        <a:xfrm>
          <a:off x="0" y="1503183"/>
          <a:ext cx="3771900" cy="873953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Sucessor</a:t>
          </a:r>
          <a:endParaRPr lang="en-US" sz="2200" kern="1200"/>
        </a:p>
      </dsp:txBody>
      <dsp:txXfrm>
        <a:off x="42663" y="1545846"/>
        <a:ext cx="3686574" cy="788627"/>
      </dsp:txXfrm>
    </dsp:sp>
    <dsp:sp modelId="{3B6C7BBD-B477-40A7-ACD9-C5FFA24D9C7F}">
      <dsp:nvSpPr>
        <dsp:cNvPr id="0" name=""/>
        <dsp:cNvSpPr/>
      </dsp:nvSpPr>
      <dsp:spPr>
        <a:xfrm>
          <a:off x="0" y="2377136"/>
          <a:ext cx="37719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5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700" kern="1200"/>
            <a:t>Remover a associação</a:t>
          </a:r>
          <a:endParaRPr lang="en-US" sz="1700" kern="1200"/>
        </a:p>
      </dsp:txBody>
      <dsp:txXfrm>
        <a:off x="0" y="2377136"/>
        <a:ext cx="3771900" cy="364320"/>
      </dsp:txXfrm>
    </dsp:sp>
    <dsp:sp modelId="{31AD2C4E-0E13-4FA4-A070-62A70BC5AAC2}">
      <dsp:nvSpPr>
        <dsp:cNvPr id="0" name=""/>
        <dsp:cNvSpPr/>
      </dsp:nvSpPr>
      <dsp:spPr>
        <a:xfrm>
          <a:off x="0" y="2741456"/>
          <a:ext cx="3771900" cy="873953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Objeto essência</a:t>
          </a:r>
          <a:endParaRPr lang="en-US" sz="2200" kern="1200"/>
        </a:p>
      </dsp:txBody>
      <dsp:txXfrm>
        <a:off x="42663" y="2784119"/>
        <a:ext cx="3686574" cy="788627"/>
      </dsp:txXfrm>
    </dsp:sp>
    <dsp:sp modelId="{6BE4AA3A-7BC7-4F55-B644-D37514F85691}">
      <dsp:nvSpPr>
        <dsp:cNvPr id="0" name=""/>
        <dsp:cNvSpPr/>
      </dsp:nvSpPr>
      <dsp:spPr>
        <a:xfrm>
          <a:off x="0" y="3615409"/>
          <a:ext cx="37719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5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700" kern="1200"/>
            <a:t>Remover o objeto essência</a:t>
          </a:r>
          <a:endParaRPr lang="en-US" sz="1700" kern="1200"/>
        </a:p>
      </dsp:txBody>
      <dsp:txXfrm>
        <a:off x="0" y="3615409"/>
        <a:ext cx="3771900" cy="364320"/>
      </dsp:txXfrm>
    </dsp:sp>
    <dsp:sp modelId="{E80B0829-7549-42F2-A619-05588900EEA8}">
      <dsp:nvSpPr>
        <dsp:cNvPr id="0" name=""/>
        <dsp:cNvSpPr/>
      </dsp:nvSpPr>
      <dsp:spPr>
        <a:xfrm>
          <a:off x="0" y="3979729"/>
          <a:ext cx="3771900" cy="873953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Em todos os casos, padrões temporais podem ajudar.</a:t>
          </a:r>
          <a:endParaRPr lang="en-US" sz="2200" kern="1200"/>
        </a:p>
      </dsp:txBody>
      <dsp:txXfrm>
        <a:off x="42663" y="4022392"/>
        <a:ext cx="3686574" cy="788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3D947-78D8-4057-A2AB-EEEA0B556D1A}">
      <dsp:nvSpPr>
        <dsp:cNvPr id="0" name=""/>
        <dsp:cNvSpPr/>
      </dsp:nvSpPr>
      <dsp:spPr>
        <a:xfrm>
          <a:off x="0" y="4438790"/>
          <a:ext cx="5430033" cy="14569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O maior problema é conhecer e utilizar um grande número de padrões.</a:t>
          </a:r>
          <a:endParaRPr lang="en-US" sz="2500" kern="1200"/>
        </a:p>
      </dsp:txBody>
      <dsp:txXfrm>
        <a:off x="0" y="4438790"/>
        <a:ext cx="5430033" cy="1456910"/>
      </dsp:txXfrm>
    </dsp:sp>
    <dsp:sp modelId="{17ECFF3A-3456-4B40-AD2D-17E12379EE9E}">
      <dsp:nvSpPr>
        <dsp:cNvPr id="0" name=""/>
        <dsp:cNvSpPr/>
      </dsp:nvSpPr>
      <dsp:spPr>
        <a:xfrm rot="10800000">
          <a:off x="0" y="2219916"/>
          <a:ext cx="5430033" cy="2240727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Além disso, são soluções reusáveis e já avaliadas.</a:t>
          </a:r>
          <a:endParaRPr lang="en-US" sz="2500" kern="1200"/>
        </a:p>
      </dsp:txBody>
      <dsp:txXfrm rot="10800000">
        <a:off x="0" y="2219916"/>
        <a:ext cx="5430033" cy="1455957"/>
      </dsp:txXfrm>
    </dsp:sp>
    <dsp:sp modelId="{6F1D2E60-EFB6-48BD-927E-5AE92BD6AAA0}">
      <dsp:nvSpPr>
        <dsp:cNvPr id="0" name=""/>
        <dsp:cNvSpPr/>
      </dsp:nvSpPr>
      <dsp:spPr>
        <a:xfrm rot="10800000">
          <a:off x="0" y="1042"/>
          <a:ext cx="5430033" cy="224072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O uso de padrões produz modelo conceituais melhores, mais manuteníveis e compreensíveis.</a:t>
          </a:r>
          <a:endParaRPr lang="en-US" sz="2500" kern="1200"/>
        </a:p>
      </dsp:txBody>
      <dsp:txXfrm rot="10800000">
        <a:off x="0" y="1042"/>
        <a:ext cx="5430033" cy="1455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C6AAA-EA08-4FDB-A14B-BB1160E1B985}" type="datetimeFigureOut">
              <a:rPr lang="pt-BR" smtClean="0"/>
              <a:t>22/10/2020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07D7A-DF05-47EF-80FF-E5312BDB0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85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07D7A-DF05-47EF-80FF-E5312BDB028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2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5125" y="1153572"/>
            <a:ext cx="24003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Modelagem</a:t>
            </a: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conceitual</a:t>
            </a: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padrões</a:t>
            </a:r>
            <a:endParaRPr lang="en-US" sz="3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35481" y="591344"/>
            <a:ext cx="517986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Coesão alta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Classes de especificação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Quantidade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Medida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Estratégia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Composição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Hierarquia organizacional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Conta/transação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Intervalo</a:t>
            </a: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Padrões temporais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204864"/>
            <a:ext cx="6695695" cy="284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Use sempre associação neste caso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Coesão baixa pode criar a necessidade de invariantes que não precisariam existir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8725" y="2729706"/>
            <a:ext cx="66865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com coesão alta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570" y="2492896"/>
            <a:ext cx="9008042" cy="2089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 exemplo de coesão baixa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418" y="2132856"/>
            <a:ext cx="842071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Melhorando a coesão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636913"/>
            <a:ext cx="9036496" cy="196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7.3 Classes de especificação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caso especial de solução para baixa coesão.</a:t>
            </a:r>
          </a:p>
          <a:p>
            <a:r>
              <a:rPr lang="pt-BR" dirty="0"/>
              <a:t>Separa a especificação de um objeto das cópias do objeto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861048"/>
            <a:ext cx="8678434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Especificações ortogonais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53406"/>
            <a:ext cx="8674929" cy="4729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representar diferentes unidades de medida?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12976"/>
            <a:ext cx="8975547" cy="221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Quantidade com razão de conversão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922" y="2996952"/>
            <a:ext cx="8546832" cy="1452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evolução do padrão Quantidade, usado para indicar qual o fenômeno que está sendo medido.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212976"/>
            <a:ext cx="6768752" cy="3400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72944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8480" y="640081"/>
            <a:ext cx="2532887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Introdução aos padrões de modelagem conceitual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8480" y="4460487"/>
            <a:ext cx="2532888" cy="175743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900">
                <a:solidFill>
                  <a:schemeClr val="bg1"/>
                </a:solidFill>
              </a:rPr>
              <a:t>Se cuidados especiais não forem tomados, modelos conceituais podem ficar complexos demais.</a:t>
            </a:r>
          </a:p>
        </p:txBody>
      </p:sp>
      <p:pic>
        <p:nvPicPr>
          <p:cNvPr id="4" name="Picture 2" descr="http://www.rapidz.co.uk/wp-content/uploads/2013/03/ERD-Diagram.png"/>
          <p:cNvPicPr>
            <a:picLocks noChangeAspect="1" noChangeArrowheads="1"/>
          </p:cNvPicPr>
          <p:nvPr/>
        </p:nvPicPr>
        <p:blipFill rotWithShape="1">
          <a:blip r:embed="rId2" cstate="print"/>
          <a:srcRect l="5872" r="9581"/>
          <a:stretch/>
        </p:blipFill>
        <p:spPr bwMode="auto">
          <a:xfrm>
            <a:off x="3490722" y="10"/>
            <a:ext cx="5653278" cy="68579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Imagine várias estratégias para aplicar desconto em uma venda.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Como alternar entre diferentes estratégias sem efetuar grandes modificações no código?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2924944"/>
            <a:ext cx="88011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Separe a estratégia do conceito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677" y="2060848"/>
            <a:ext cx="8585059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709375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084243" y="1789005"/>
            <a:ext cx="5413238" cy="324475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725" y="675564"/>
            <a:ext cx="2707375" cy="5204085"/>
          </a:xfrm>
        </p:spPr>
        <p:txBody>
          <a:bodyPr>
            <a:normAutofit/>
          </a:bodyPr>
          <a:lstStyle/>
          <a:p>
            <a:r>
              <a:rPr lang="pt-BR" sz="3700" dirty="0"/>
              <a:t>Composição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51B8F88-0BB5-4A73-BCA2-B515C0C293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525829"/>
              </p:ext>
            </p:extLst>
          </p:nvPr>
        </p:nvGraphicFramePr>
        <p:xfrm>
          <a:off x="3582547" y="819369"/>
          <a:ext cx="4941945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7617369" cy="452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5805264"/>
            <a:ext cx="67437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eta para cima 5"/>
          <p:cNvSpPr/>
          <p:nvPr/>
        </p:nvSpPr>
        <p:spPr>
          <a:xfrm>
            <a:off x="4139952" y="4293096"/>
            <a:ext cx="360040" cy="1368152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F7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0122" y="618681"/>
            <a:ext cx="1960404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</a:rPr>
              <a:t>Hierarquia organizacional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015" y="484632"/>
            <a:ext cx="6096762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ttp://www.portalpower.com.br/wp-content/uploads/2011/12/mapa-brasil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t="722" b="926"/>
          <a:stretch/>
        </p:blipFill>
        <p:spPr bwMode="auto">
          <a:xfrm>
            <a:off x="732188" y="942538"/>
            <a:ext cx="5372416" cy="4808332"/>
          </a:xfrm>
          <a:prstGeom prst="rect">
            <a:avLst/>
          </a:prstGeom>
          <a:noFill/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774614"/>
            <a:ext cx="1996287" cy="5351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30624" cy="2938338"/>
          </a:xfrm>
        </p:spPr>
        <p:txBody>
          <a:bodyPr/>
          <a:lstStyle/>
          <a:p>
            <a:r>
              <a:rPr lang="pt-BR" dirty="0"/>
              <a:t>Se tudo fosse simples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693978"/>
            <a:ext cx="5554151" cy="543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3851920" y="4365104"/>
            <a:ext cx="3744416" cy="2218258"/>
          </a:xfrm>
        </p:spPr>
        <p:txBody>
          <a:bodyPr/>
          <a:lstStyle/>
          <a:p>
            <a:r>
              <a:rPr lang="pt-BR" dirty="0"/>
              <a:t>Mas complica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98786"/>
            <a:ext cx="3466601" cy="6355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5004048" y="3140968"/>
            <a:ext cx="2530624" cy="2938338"/>
          </a:xfrm>
        </p:spPr>
        <p:txBody>
          <a:bodyPr/>
          <a:lstStyle/>
          <a:p>
            <a:r>
              <a:rPr lang="pt-BR" dirty="0"/>
              <a:t>E sempre pode piorar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22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700" y="2921000"/>
            <a:ext cx="3429000" cy="3060700"/>
          </a:xfrm>
          <a:prstGeom prst="rect">
            <a:avLst/>
          </a:prstGeom>
        </p:spPr>
      </p:pic>
      <p:pic>
        <p:nvPicPr>
          <p:cNvPr id="3" name="Picture 2" descr="http://dirceurabelo.files.wordpress.com/2012/01/juiz-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2921000"/>
            <a:ext cx="4076700" cy="3060700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E mais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Hierarquia Organizacional</a:t>
            </a:r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3037" y="2596356"/>
            <a:ext cx="62579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57642" y="1645695"/>
            <a:ext cx="331374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4257" y="643383"/>
            <a:ext cx="2195241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2071858"/>
            <a:ext cx="608228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0210" y="2961564"/>
            <a:ext cx="3843551" cy="3268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63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Padrões de análise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49" y="1340553"/>
            <a:ext cx="1667257" cy="12000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São soluções conhecidas para problemas recorrentes.</a:t>
            </a:r>
          </a:p>
        </p:txBody>
      </p:sp>
      <p:grpSp>
        <p:nvGrpSpPr>
          <p:cNvPr id="24" name="Group 15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80877" y="385730"/>
            <a:ext cx="846288" cy="847206"/>
            <a:chOff x="5307830" y="325570"/>
            <a:chExt cx="1128382" cy="84720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 Visões</a:t>
            </a:r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89029"/>
            <a:ext cx="8229600" cy="394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 sucessão temporal</a:t>
            </a:r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88251"/>
            <a:ext cx="8229600" cy="394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Junção de objetos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Há pelo menos três técnicas</a:t>
            </a:r>
          </a:p>
          <a:p>
            <a:pPr lvl="1"/>
            <a:r>
              <a:rPr lang="pt-BR" dirty="0"/>
              <a:t>Copiar e substituir</a:t>
            </a:r>
          </a:p>
          <a:p>
            <a:pPr lvl="1"/>
            <a:r>
              <a:rPr lang="pt-BR" dirty="0"/>
              <a:t>Sucessores</a:t>
            </a:r>
          </a:p>
          <a:p>
            <a:pPr lvl="1"/>
            <a:r>
              <a:rPr lang="pt-BR" dirty="0"/>
              <a:t>Objeto essencial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Copiar e substituir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</p:spPr>
        <p:txBody>
          <a:bodyPr anchor="ctr">
            <a:normAutofit/>
          </a:bodyPr>
          <a:lstStyle/>
          <a:p>
            <a:r>
              <a:rPr lang="pt-BR" sz="2100">
                <a:solidFill>
                  <a:srgbClr val="000000"/>
                </a:solidFill>
              </a:rPr>
              <a:t>Copia-se um objeto sobre o outro.</a:t>
            </a:r>
          </a:p>
          <a:p>
            <a:r>
              <a:rPr lang="pt-BR" sz="2100">
                <a:solidFill>
                  <a:srgbClr val="000000"/>
                </a:solidFill>
              </a:rPr>
              <a:t>Elimina-se o objeto copiado.</a:t>
            </a:r>
          </a:p>
          <a:p>
            <a:r>
              <a:rPr lang="pt-BR" sz="2100">
                <a:solidFill>
                  <a:srgbClr val="000000"/>
                </a:solidFill>
              </a:rPr>
              <a:t>Refazem-se as referências.</a:t>
            </a:r>
          </a:p>
          <a:p>
            <a:endParaRPr lang="pt-BR" sz="2100">
              <a:solidFill>
                <a:srgbClr val="000000"/>
              </a:solidFill>
            </a:endParaRPr>
          </a:p>
          <a:p>
            <a:r>
              <a:rPr lang="pt-BR" sz="2100">
                <a:solidFill>
                  <a:srgbClr val="000000"/>
                </a:solidFill>
              </a:rPr>
              <a:t>É o caso quando dois objetos foram criados por engano e deviam ser o mesmo.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Sucessor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Usada quando um (ou mais) objeto(s) deixa(m) de ser válido(s) por ter sido substituído(s) por outro(s).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284984"/>
            <a:ext cx="614362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Essência/aparência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Usada quando objetos são equivalentes mas não são o mesmo.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284984"/>
            <a:ext cx="860995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47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59" y="2023236"/>
            <a:ext cx="2744833" cy="2820908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Desfazendo uma junção</a:t>
            </a:r>
          </a:p>
        </p:txBody>
      </p:sp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7BA7D4A2-0DA9-4F4C-B2B2-CD0831439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366670"/>
              </p:ext>
            </p:extLst>
          </p:nvPr>
        </p:nvGraphicFramePr>
        <p:xfrm>
          <a:off x="4766310" y="955653"/>
          <a:ext cx="37719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pt-BR" sz="2300"/>
              <a:t>Conta/transação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pt-BR" sz="2100"/>
              <a:t>Estoque, compras, pedidos, vendas, comissões, contas correntes, impostos a pagar, etc.</a:t>
            </a:r>
          </a:p>
          <a:p>
            <a:endParaRPr lang="pt-BR" sz="2100"/>
          </a:p>
          <a:p>
            <a:r>
              <a:rPr lang="pt-BR" sz="2100"/>
              <a:t>O que eles tem em comum?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Todos são “contas”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87674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Exemplo: situa</a:t>
            </a:r>
            <a:r>
              <a:rPr lang="pt-BR">
                <a:latin typeface="Times New Roman"/>
              </a:rPr>
              <a:t>ç</a:t>
            </a:r>
            <a:r>
              <a:rPr lang="pt-BR"/>
              <a:t>ão inicial</a:t>
            </a:r>
          </a:p>
        </p:txBody>
      </p:sp>
      <p:pic>
        <p:nvPicPr>
          <p:cNvPr id="6246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/>
      </p:pic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840" y="2521032"/>
            <a:ext cx="16002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ttp://blogdamadame.com/wp-content/uploads/2012/09/vaso-quebrado-300x259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r="18157" b="1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200" dirty="0" err="1"/>
              <a:t>Coesão</a:t>
            </a:r>
            <a:r>
              <a:rPr lang="en-US" sz="4200" dirty="0"/>
              <a:t> </a:t>
            </a:r>
            <a:r>
              <a:rPr lang="en-US" sz="4200" dirty="0" err="1"/>
              <a:t>alta</a:t>
            </a:r>
            <a:endParaRPr lang="en-US" sz="4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Ap</a:t>
            </a:r>
            <a:r>
              <a:rPr lang="pt-BR">
                <a:latin typeface="Times New Roman"/>
              </a:rPr>
              <a:t>ó</a:t>
            </a:r>
            <a:r>
              <a:rPr lang="pt-BR"/>
              <a:t>s fazer um pedido de 50 itens</a:t>
            </a:r>
          </a:p>
        </p:txBody>
      </p:sp>
      <p:pic>
        <p:nvPicPr>
          <p:cNvPr id="6349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/>
      </p:pic>
      <p:pic>
        <p:nvPicPr>
          <p:cNvPr id="6349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372" y="2522700"/>
            <a:ext cx="16002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Apenas 40 itens chegaram</a:t>
            </a:r>
          </a:p>
        </p:txBody>
      </p:sp>
      <p:pic>
        <p:nvPicPr>
          <p:cNvPr id="6553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15 foram vendidos (mas ainda não entregues)</a:t>
            </a:r>
          </a:p>
        </p:txBody>
      </p:sp>
      <p:pic>
        <p:nvPicPr>
          <p:cNvPr id="6656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15 produtos são entregues</a:t>
            </a:r>
          </a:p>
        </p:txBody>
      </p:sp>
      <p:pic>
        <p:nvPicPr>
          <p:cNvPr id="6758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Transações mnemônicas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561" y="2348880"/>
            <a:ext cx="8733439" cy="2855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Intervalo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385122"/>
            <a:ext cx="6392957" cy="291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 temporais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Formas organizadas de lidar com o tempo</a:t>
            </a:r>
          </a:p>
          <a:p>
            <a:r>
              <a:rPr lang="pt-BR" dirty="0"/>
              <a:t>Tipos:</a:t>
            </a:r>
          </a:p>
          <a:p>
            <a:pPr lvl="1"/>
            <a:r>
              <a:rPr lang="pt-BR" dirty="0"/>
              <a:t>Efetividade</a:t>
            </a:r>
          </a:p>
          <a:p>
            <a:pPr lvl="1"/>
            <a:r>
              <a:rPr lang="pt-BR" dirty="0"/>
              <a:t>Histórico</a:t>
            </a:r>
          </a:p>
          <a:p>
            <a:pPr lvl="1"/>
            <a:r>
              <a:rPr lang="pt-BR" dirty="0"/>
              <a:t>Temporal</a:t>
            </a:r>
          </a:p>
          <a:p>
            <a:pPr lvl="1"/>
            <a:r>
              <a:rPr lang="pt-BR" dirty="0" err="1"/>
              <a:t>Bi-temporal</a:t>
            </a:r>
            <a:endParaRPr lang="pt-BR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Efetividade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Usado para marcar o tempo de validade de um objeto.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996952"/>
            <a:ext cx="492217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26"/>
            <a:ext cx="4211157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0578" y="802955"/>
            <a:ext cx="3733482" cy="1454051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000000"/>
                </a:solidFill>
              </a:rPr>
              <a:t>Histórico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375032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ocumento">
            <a:extLst>
              <a:ext uri="{FF2B5EF4-FFF2-40B4-BE49-F238E27FC236}">
                <a16:creationId xmlns:a16="http://schemas.microsoft.com/office/drawing/2014/main" id="{E99FCC60-B027-42CA-9055-ED677D793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2011" y="2065912"/>
            <a:ext cx="2746374" cy="274637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7930" y="2421682"/>
            <a:ext cx="3733184" cy="3639289"/>
          </a:xfrm>
        </p:spPr>
        <p:txBody>
          <a:bodyPr anchor="ctr">
            <a:normAutofit/>
          </a:bodyPr>
          <a:lstStyle/>
          <a:p>
            <a:r>
              <a:rPr lang="pt-BR" sz="1700">
                <a:solidFill>
                  <a:srgbClr val="000000"/>
                </a:solidFill>
              </a:rPr>
              <a:t>Permite acessar “encarnações” anteriores de uma instância, atributo ou papel de associação.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8484549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827584" y="3284984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getEmprego</a:t>
            </a:r>
            <a:r>
              <a:rPr lang="pt-BR" sz="2800" dirty="0"/>
              <a:t>()  -&gt; emprego atual</a:t>
            </a:r>
          </a:p>
          <a:p>
            <a:r>
              <a:rPr lang="pt-BR" sz="2800" dirty="0" err="1"/>
              <a:t>getEmprego</a:t>
            </a:r>
            <a:r>
              <a:rPr lang="pt-BR" sz="2800" dirty="0"/>
              <a:t>(2) -&gt; penúltimo emprego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509120"/>
            <a:ext cx="8097883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66221" y="640080"/>
            <a:ext cx="3168968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Algo errado com esta classe?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3738" r="1" b="2933"/>
          <a:stretch/>
        </p:blipFill>
        <p:spPr bwMode="auto">
          <a:xfrm>
            <a:off x="4572000" y="640080"/>
            <a:ext cx="4094602" cy="55788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Temporal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Acessa o estado de um objeto em momentos específicos no passado.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708920"/>
            <a:ext cx="7272808" cy="157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259632" y="4725144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getEmprego</a:t>
            </a:r>
            <a:r>
              <a:rPr lang="pt-BR" sz="2800" dirty="0"/>
              <a:t>(“18/01/2015”)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Bitemporal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Há o momento em que o fato ocorreu e o momento em que tomamos ciência disso.</a:t>
            </a:r>
          </a:p>
          <a:p>
            <a:r>
              <a:rPr lang="pt-BR" dirty="0"/>
              <a:t>Esses momento nem sempre são simultâneos.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573016"/>
            <a:ext cx="822451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899592" y="5517232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getEmprego</a:t>
            </a:r>
            <a:r>
              <a:rPr lang="pt-BR" sz="2800" dirty="0"/>
              <a:t>(“01/03/2014”, “18/01/2015”)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3746" y="303591"/>
            <a:ext cx="274320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5770" y="637125"/>
            <a:ext cx="2372586" cy="5256371"/>
          </a:xfrm>
        </p:spPr>
        <p:txBody>
          <a:bodyPr>
            <a:normAutofit/>
          </a:bodyPr>
          <a:lstStyle/>
          <a:p>
            <a:r>
              <a:rPr lang="pt-BR" sz="4100"/>
              <a:t>Discussão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34181BE-EFB0-4C72-93E6-B57ABC881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162483"/>
              </p:ext>
            </p:extLst>
          </p:nvPr>
        </p:nvGraphicFramePr>
        <p:xfrm>
          <a:off x="3386724" y="303591"/>
          <a:ext cx="5430033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7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2" y="-1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072C7DA-0D16-473C-B416-D84445D8A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699899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9712DE8-94E0-4F45-81D9-37AF7A32F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524488" y="2916439"/>
            <a:ext cx="619511" cy="320154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A0504EE-683F-4FE2-A169-83C71FAA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0A61CFF-0E76-478B-B02B-73692D891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9199" y="2402965"/>
            <a:ext cx="2901032" cy="4485031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342900" y="1739900"/>
            <a:ext cx="7658100" cy="1079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t>Apenas colocamos os atributos em ordem alfabética...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317173" y="293572"/>
            <a:ext cx="7670589" cy="13475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 agora?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7513" y="1076325"/>
            <a:ext cx="322897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o 11"/>
          <p:cNvGrpSpPr/>
          <p:nvPr/>
        </p:nvGrpSpPr>
        <p:grpSpPr>
          <a:xfrm>
            <a:off x="2406799" y="1772816"/>
            <a:ext cx="3965401" cy="400050"/>
            <a:chOff x="2406799" y="1772816"/>
            <a:chExt cx="3965401" cy="400050"/>
          </a:xfrm>
        </p:grpSpPr>
        <p:pic>
          <p:nvPicPr>
            <p:cNvPr id="87042" name="Picture 2" descr="http://www.windsorlions.co.uk/a/i/cut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06799" y="1772816"/>
              <a:ext cx="581025" cy="400050"/>
            </a:xfrm>
            <a:prstGeom prst="rect">
              <a:avLst/>
            </a:prstGeom>
            <a:noFill/>
          </p:spPr>
        </p:pic>
        <p:cxnSp>
          <p:nvCxnSpPr>
            <p:cNvPr id="8" name="Conector reto 7"/>
            <p:cNvCxnSpPr/>
            <p:nvPr/>
          </p:nvCxnSpPr>
          <p:spPr>
            <a:xfrm>
              <a:off x="2699792" y="1988840"/>
              <a:ext cx="3672408" cy="0"/>
            </a:xfrm>
            <a:prstGeom prst="line">
              <a:avLst/>
            </a:prstGeom>
            <a:ln w="2857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12"/>
          <p:cNvGrpSpPr/>
          <p:nvPr/>
        </p:nvGrpSpPr>
        <p:grpSpPr>
          <a:xfrm>
            <a:off x="2411760" y="3356992"/>
            <a:ext cx="3965401" cy="400050"/>
            <a:chOff x="2406799" y="1772816"/>
            <a:chExt cx="3965401" cy="400050"/>
          </a:xfrm>
        </p:grpSpPr>
        <p:pic>
          <p:nvPicPr>
            <p:cNvPr id="14" name="Picture 2" descr="http://www.windsorlions.co.uk/a/i/cut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06799" y="1772816"/>
              <a:ext cx="581025" cy="400050"/>
            </a:xfrm>
            <a:prstGeom prst="rect">
              <a:avLst/>
            </a:prstGeom>
            <a:noFill/>
          </p:spPr>
        </p:pic>
        <p:cxnSp>
          <p:nvCxnSpPr>
            <p:cNvPr id="15" name="Conector reto 14"/>
            <p:cNvCxnSpPr/>
            <p:nvPr/>
          </p:nvCxnSpPr>
          <p:spPr>
            <a:xfrm>
              <a:off x="2699792" y="1988840"/>
              <a:ext cx="3672408" cy="0"/>
            </a:xfrm>
            <a:prstGeom prst="line">
              <a:avLst/>
            </a:prstGeom>
            <a:ln w="2857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15"/>
          <p:cNvGrpSpPr/>
          <p:nvPr/>
        </p:nvGrpSpPr>
        <p:grpSpPr>
          <a:xfrm>
            <a:off x="2411760" y="4005064"/>
            <a:ext cx="3965401" cy="400050"/>
            <a:chOff x="2406799" y="1772816"/>
            <a:chExt cx="3965401" cy="400050"/>
          </a:xfrm>
        </p:grpSpPr>
        <p:pic>
          <p:nvPicPr>
            <p:cNvPr id="17" name="Picture 2" descr="http://www.windsorlions.co.uk/a/i/cut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06799" y="1772816"/>
              <a:ext cx="581025" cy="400050"/>
            </a:xfrm>
            <a:prstGeom prst="rect">
              <a:avLst/>
            </a:prstGeom>
            <a:noFill/>
          </p:spPr>
        </p:pic>
        <p:cxnSp>
          <p:nvCxnSpPr>
            <p:cNvPr id="18" name="Conector reto 17"/>
            <p:cNvCxnSpPr/>
            <p:nvPr/>
          </p:nvCxnSpPr>
          <p:spPr>
            <a:xfrm>
              <a:off x="2699792" y="1988840"/>
              <a:ext cx="3672408" cy="0"/>
            </a:xfrm>
            <a:prstGeom prst="line">
              <a:avLst/>
            </a:prstGeom>
            <a:ln w="2857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o 18"/>
          <p:cNvGrpSpPr/>
          <p:nvPr/>
        </p:nvGrpSpPr>
        <p:grpSpPr>
          <a:xfrm>
            <a:off x="2411760" y="4725144"/>
            <a:ext cx="3965401" cy="400050"/>
            <a:chOff x="2406799" y="1772816"/>
            <a:chExt cx="3965401" cy="400050"/>
          </a:xfrm>
        </p:grpSpPr>
        <p:pic>
          <p:nvPicPr>
            <p:cNvPr id="20" name="Picture 2" descr="http://www.windsorlions.co.uk/a/i/cut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06799" y="1772816"/>
              <a:ext cx="581025" cy="400050"/>
            </a:xfrm>
            <a:prstGeom prst="rect">
              <a:avLst/>
            </a:prstGeom>
            <a:noFill/>
          </p:spPr>
        </p:pic>
        <p:cxnSp>
          <p:nvCxnSpPr>
            <p:cNvPr id="21" name="Conector reto 20"/>
            <p:cNvCxnSpPr/>
            <p:nvPr/>
          </p:nvCxnSpPr>
          <p:spPr>
            <a:xfrm>
              <a:off x="2699792" y="1988840"/>
              <a:ext cx="3672408" cy="0"/>
            </a:xfrm>
            <a:prstGeom prst="line">
              <a:avLst/>
            </a:prstGeom>
            <a:ln w="2857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/>
              <a:t>O problema é coesão baixa?</a:t>
            </a:r>
          </a:p>
        </p:txBody>
      </p:sp>
      <p:pic>
        <p:nvPicPr>
          <p:cNvPr id="19" name="Picture 2" descr="http://blogdamadame.com/wp-content/uploads/2012/09/vaso-quebrado-300x259.jp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013176"/>
            <a:ext cx="2136862" cy="18448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7325" y="1387011"/>
            <a:ext cx="5490939" cy="471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/>
              <a:t>Uma solução melhor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604811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 descr="http://www.edtechworkshops.com/images/finger%20righ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717032"/>
            <a:ext cx="3067050" cy="1704976"/>
          </a:xfrm>
          <a:prstGeom prst="rect">
            <a:avLst/>
          </a:prstGeom>
          <a:noFill/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“chaves estrangeiras” indevidas também geram problema de coesão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Microsoft Office PowerPoint</Application>
  <PresentationFormat>Apresentação na tela (4:3)</PresentationFormat>
  <Paragraphs>118</Paragraphs>
  <Slides>52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7" baseType="lpstr">
      <vt:lpstr>Arial</vt:lpstr>
      <vt:lpstr>Calibri</vt:lpstr>
      <vt:lpstr>Helvetica Neue Medium</vt:lpstr>
      <vt:lpstr>Times New Roman</vt:lpstr>
      <vt:lpstr>Tema do Office</vt:lpstr>
      <vt:lpstr>Modelagem conceitual: padrões</vt:lpstr>
      <vt:lpstr>Introdução aos padrões de modelagem conceitual</vt:lpstr>
      <vt:lpstr>Padrões de análise</vt:lpstr>
      <vt:lpstr>Coesão alta</vt:lpstr>
      <vt:lpstr>Algo errado com esta classe?</vt:lpstr>
      <vt:lpstr>E agora?</vt:lpstr>
      <vt:lpstr>O problema é coesão baixa?</vt:lpstr>
      <vt:lpstr>Uma solução melhor</vt:lpstr>
      <vt:lpstr>“chaves estrangeiras” indevidas também geram problema de coesão</vt:lpstr>
      <vt:lpstr>Use sempre associação neste caso</vt:lpstr>
      <vt:lpstr>Coesão baixa pode criar a necessidade de invariantes que não precisariam existir</vt:lpstr>
      <vt:lpstr>Solução com coesão alta</vt:lpstr>
      <vt:lpstr>Outro exemplo de coesão baixa</vt:lpstr>
      <vt:lpstr>Melhorando a coesão</vt:lpstr>
      <vt:lpstr>7.3 Classes de especificação</vt:lpstr>
      <vt:lpstr>Especificações ortogonais</vt:lpstr>
      <vt:lpstr>Quantidade</vt:lpstr>
      <vt:lpstr>Quantidade com razão de conversão</vt:lpstr>
      <vt:lpstr>Medida</vt:lpstr>
      <vt:lpstr>Estratégia</vt:lpstr>
      <vt:lpstr>Separe a estratégia do conceito</vt:lpstr>
      <vt:lpstr>Composição</vt:lpstr>
      <vt:lpstr>Exemplo</vt:lpstr>
      <vt:lpstr>Hierarquia organizacional</vt:lpstr>
      <vt:lpstr>Se tudo fosse simples</vt:lpstr>
      <vt:lpstr>Mas complica</vt:lpstr>
      <vt:lpstr>E sempre pode piorar</vt:lpstr>
      <vt:lpstr>E mais</vt:lpstr>
      <vt:lpstr>Hierarquia Organizacional</vt:lpstr>
      <vt:lpstr>Com Visões</vt:lpstr>
      <vt:lpstr>Com sucessão temporal</vt:lpstr>
      <vt:lpstr>Junção de objetos</vt:lpstr>
      <vt:lpstr>Copiar e substituir</vt:lpstr>
      <vt:lpstr>Sucessor</vt:lpstr>
      <vt:lpstr>Essência/aparência</vt:lpstr>
      <vt:lpstr>Desfazendo uma junção</vt:lpstr>
      <vt:lpstr>Conta/transação</vt:lpstr>
      <vt:lpstr>Todos são “contas”</vt:lpstr>
      <vt:lpstr>Exemplo: situação inicial</vt:lpstr>
      <vt:lpstr>Após fazer um pedido de 50 itens</vt:lpstr>
      <vt:lpstr>Apenas 40 itens chegaram</vt:lpstr>
      <vt:lpstr>15 foram vendidos (mas ainda não entregues)</vt:lpstr>
      <vt:lpstr>15 produtos são entregues</vt:lpstr>
      <vt:lpstr>Transações mnemônicas</vt:lpstr>
      <vt:lpstr>Intervalo</vt:lpstr>
      <vt:lpstr>Padrões temporais</vt:lpstr>
      <vt:lpstr>Efetividade</vt:lpstr>
      <vt:lpstr>Histórico</vt:lpstr>
      <vt:lpstr>Exemplo</vt:lpstr>
      <vt:lpstr>Temporal</vt:lpstr>
      <vt:lpstr>Bitemporal</vt:lpstr>
      <vt:lpstr>Discussão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conceitual: padrões</dc:title>
  <dc:creator>Raul Sidnei</dc:creator>
  <cp:lastModifiedBy>Raul Sidnei</cp:lastModifiedBy>
  <cp:revision>1</cp:revision>
  <dcterms:created xsi:type="dcterms:W3CDTF">2020-10-23T00:03:09Z</dcterms:created>
  <dcterms:modified xsi:type="dcterms:W3CDTF">2020-10-23T00:03:22Z</dcterms:modified>
</cp:coreProperties>
</file>