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0D0CFB-B520-46C5-98CB-106E00C4A287}" v="2" dt="2020-10-23T00:09:36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Sidnei" userId="1279d5d3ca440258" providerId="LiveId" clId="{7F0D0CFB-B520-46C5-98CB-106E00C4A287}"/>
    <pc:docChg chg="undo custSel mod modSld">
      <pc:chgData name="Raul Sidnei" userId="1279d5d3ca440258" providerId="LiveId" clId="{7F0D0CFB-B520-46C5-98CB-106E00C4A287}" dt="2020-10-23T00:16:04.574" v="81" actId="27636"/>
      <pc:docMkLst>
        <pc:docMk/>
      </pc:docMkLst>
      <pc:sldChg chg="addSp modSp mod setBg">
        <pc:chgData name="Raul Sidnei" userId="1279d5d3ca440258" providerId="LiveId" clId="{7F0D0CFB-B520-46C5-98CB-106E00C4A287}" dt="2020-10-23T00:16:04.574" v="81" actId="27636"/>
        <pc:sldMkLst>
          <pc:docMk/>
          <pc:sldMk cId="0" sldId="256"/>
        </pc:sldMkLst>
        <pc:spChg chg="mod">
          <ac:chgData name="Raul Sidnei" userId="1279d5d3ca440258" providerId="LiveId" clId="{7F0D0CFB-B520-46C5-98CB-106E00C4A287}" dt="2020-10-23T00:05:03.425" v="0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Raul Sidnei" userId="1279d5d3ca440258" providerId="LiveId" clId="{7F0D0CFB-B520-46C5-98CB-106E00C4A287}" dt="2020-10-23T00:16:04.574" v="81" actId="27636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Raul Sidnei" userId="1279d5d3ca440258" providerId="LiveId" clId="{7F0D0CFB-B520-46C5-98CB-106E00C4A287}" dt="2020-10-23T00:15:55.299" v="75" actId="1076"/>
          <ac:spMkLst>
            <pc:docMk/>
            <pc:sldMk cId="0" sldId="256"/>
            <ac:spMk id="4" creationId="{D789EB80-4ACF-4265-994A-65FCF69F5361}"/>
          </ac:spMkLst>
        </pc:spChg>
        <pc:spChg chg="add">
          <ac:chgData name="Raul Sidnei" userId="1279d5d3ca440258" providerId="LiveId" clId="{7F0D0CFB-B520-46C5-98CB-106E00C4A287}" dt="2020-10-23T00:05:03.425" v="0" actId="26606"/>
          <ac:spMkLst>
            <pc:docMk/>
            <pc:sldMk cId="0" sldId="256"/>
            <ac:spMk id="9" creationId="{6CCA5F87-1D1E-45CB-8D83-FC7EEFAD9935}"/>
          </ac:spMkLst>
        </pc:spChg>
        <pc:spChg chg="add">
          <ac:chgData name="Raul Sidnei" userId="1279d5d3ca440258" providerId="LiveId" clId="{7F0D0CFB-B520-46C5-98CB-106E00C4A287}" dt="2020-10-23T00:05:03.425" v="0" actId="26606"/>
          <ac:spMkLst>
            <pc:docMk/>
            <pc:sldMk cId="0" sldId="256"/>
            <ac:spMk id="11" creationId="{7CCFC2C6-6238-4A2F-93DE-2ADF74AF635E}"/>
          </ac:spMkLst>
        </pc:spChg>
        <pc:spChg chg="add">
          <ac:chgData name="Raul Sidnei" userId="1279d5d3ca440258" providerId="LiveId" clId="{7F0D0CFB-B520-46C5-98CB-106E00C4A287}" dt="2020-10-23T00:05:03.425" v="0" actId="26606"/>
          <ac:spMkLst>
            <pc:docMk/>
            <pc:sldMk cId="0" sldId="256"/>
            <ac:spMk id="13" creationId="{AF2F604E-43BE-4DC3-B983-E071523364F8}"/>
          </ac:spMkLst>
        </pc:spChg>
        <pc:spChg chg="add">
          <ac:chgData name="Raul Sidnei" userId="1279d5d3ca440258" providerId="LiveId" clId="{7F0D0CFB-B520-46C5-98CB-106E00C4A287}" dt="2020-10-23T00:05:03.425" v="0" actId="26606"/>
          <ac:spMkLst>
            <pc:docMk/>
            <pc:sldMk cId="0" sldId="256"/>
            <ac:spMk id="15" creationId="{08C9B587-E65E-4B52-B37C-ABEBB6E87928}"/>
          </ac:spMkLst>
        </pc:spChg>
        <pc:picChg chg="add">
          <ac:chgData name="Raul Sidnei" userId="1279d5d3ca440258" providerId="LiveId" clId="{7F0D0CFB-B520-46C5-98CB-106E00C4A287}" dt="2020-10-23T00:05:03.425" v="0" actId="26606"/>
          <ac:picMkLst>
            <pc:docMk/>
            <pc:sldMk cId="0" sldId="256"/>
            <ac:picMk id="5" creationId="{8C33D1B3-00EF-405C-A94D-33E13EF40B34}"/>
          </ac:picMkLst>
        </pc:picChg>
      </pc:sldChg>
      <pc:sldChg chg="addSp modSp mod setBg">
        <pc:chgData name="Raul Sidnei" userId="1279d5d3ca440258" providerId="LiveId" clId="{7F0D0CFB-B520-46C5-98CB-106E00C4A287}" dt="2020-10-23T00:05:36.586" v="3" actId="26606"/>
        <pc:sldMkLst>
          <pc:docMk/>
          <pc:sldMk cId="0" sldId="257"/>
        </pc:sldMkLst>
        <pc:spChg chg="mod">
          <ac:chgData name="Raul Sidnei" userId="1279d5d3ca440258" providerId="LiveId" clId="{7F0D0CFB-B520-46C5-98CB-106E00C4A287}" dt="2020-10-23T00:05:36.586" v="3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Raul Sidnei" userId="1279d5d3ca440258" providerId="LiveId" clId="{7F0D0CFB-B520-46C5-98CB-106E00C4A287}" dt="2020-10-23T00:05:36.586" v="3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Raul Sidnei" userId="1279d5d3ca440258" providerId="LiveId" clId="{7F0D0CFB-B520-46C5-98CB-106E00C4A287}" dt="2020-10-23T00:05:36.586" v="3" actId="26606"/>
          <ac:spMkLst>
            <pc:docMk/>
            <pc:sldMk cId="0" sldId="257"/>
            <ac:spMk id="8" creationId="{3B854194-185D-494D-905C-7C7CB2E30F6E}"/>
          </ac:spMkLst>
        </pc:spChg>
        <pc:spChg chg="add">
          <ac:chgData name="Raul Sidnei" userId="1279d5d3ca440258" providerId="LiveId" clId="{7F0D0CFB-B520-46C5-98CB-106E00C4A287}" dt="2020-10-23T00:05:36.586" v="3" actId="26606"/>
          <ac:spMkLst>
            <pc:docMk/>
            <pc:sldMk cId="0" sldId="257"/>
            <ac:spMk id="10" creationId="{B4F5FA0D-0104-4987-8241-EFF7C85B88DE}"/>
          </ac:spMkLst>
        </pc:spChg>
        <pc:picChg chg="add">
          <ac:chgData name="Raul Sidnei" userId="1279d5d3ca440258" providerId="LiveId" clId="{7F0D0CFB-B520-46C5-98CB-106E00C4A287}" dt="2020-10-23T00:05:36.586" v="3" actId="26606"/>
          <ac:picMkLst>
            <pc:docMk/>
            <pc:sldMk cId="0" sldId="257"/>
            <ac:picMk id="12" creationId="{2897127E-6CEF-446C-BE87-93B7C46E49D1}"/>
          </ac:picMkLst>
        </pc:picChg>
      </pc:sldChg>
      <pc:sldChg chg="addSp delSp modSp mod setBg">
        <pc:chgData name="Raul Sidnei" userId="1279d5d3ca440258" providerId="LiveId" clId="{7F0D0CFB-B520-46C5-98CB-106E00C4A287}" dt="2020-10-23T00:05:45.770" v="4" actId="26606"/>
        <pc:sldMkLst>
          <pc:docMk/>
          <pc:sldMk cId="0" sldId="258"/>
        </pc:sldMkLst>
        <pc:spChg chg="mod">
          <ac:chgData name="Raul Sidnei" userId="1279d5d3ca440258" providerId="LiveId" clId="{7F0D0CFB-B520-46C5-98CB-106E00C4A287}" dt="2020-10-23T00:05:45.770" v="4" actId="26606"/>
          <ac:spMkLst>
            <pc:docMk/>
            <pc:sldMk cId="0" sldId="258"/>
            <ac:spMk id="2" creationId="{00000000-0000-0000-0000-000000000000}"/>
          </ac:spMkLst>
        </pc:spChg>
        <pc:spChg chg="del">
          <ac:chgData name="Raul Sidnei" userId="1279d5d3ca440258" providerId="LiveId" clId="{7F0D0CFB-B520-46C5-98CB-106E00C4A287}" dt="2020-10-23T00:05:45.770" v="4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Raul Sidnei" userId="1279d5d3ca440258" providerId="LiveId" clId="{7F0D0CFB-B520-46C5-98CB-106E00C4A287}" dt="2020-10-23T00:05:45.770" v="4" actId="26606"/>
          <ac:spMkLst>
            <pc:docMk/>
            <pc:sldMk cId="0" sldId="258"/>
            <ac:spMk id="9" creationId="{3A5B4632-C963-4296-86F0-79AA9EA5AE98}"/>
          </ac:spMkLst>
        </pc:spChg>
        <pc:graphicFrameChg chg="add">
          <ac:chgData name="Raul Sidnei" userId="1279d5d3ca440258" providerId="LiveId" clId="{7F0D0CFB-B520-46C5-98CB-106E00C4A287}" dt="2020-10-23T00:05:45.770" v="4" actId="26606"/>
          <ac:graphicFrameMkLst>
            <pc:docMk/>
            <pc:sldMk cId="0" sldId="258"/>
            <ac:graphicFrameMk id="5" creationId="{A6957DC6-0670-4176-A70D-2B2763332243}"/>
          </ac:graphicFrameMkLst>
        </pc:graphicFrameChg>
      </pc:sldChg>
      <pc:sldChg chg="addSp modSp mod setBg">
        <pc:chgData name="Raul Sidnei" userId="1279d5d3ca440258" providerId="LiveId" clId="{7F0D0CFB-B520-46C5-98CB-106E00C4A287}" dt="2020-10-23T00:05:58.402" v="5" actId="26606"/>
        <pc:sldMkLst>
          <pc:docMk/>
          <pc:sldMk cId="0" sldId="259"/>
        </pc:sldMkLst>
        <pc:spChg chg="mod">
          <ac:chgData name="Raul Sidnei" userId="1279d5d3ca440258" providerId="LiveId" clId="{7F0D0CFB-B520-46C5-98CB-106E00C4A287}" dt="2020-10-23T00:05:58.402" v="5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Raul Sidnei" userId="1279d5d3ca440258" providerId="LiveId" clId="{7F0D0CFB-B520-46C5-98CB-106E00C4A287}" dt="2020-10-23T00:05:58.402" v="5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Raul Sidnei" userId="1279d5d3ca440258" providerId="LiveId" clId="{7F0D0CFB-B520-46C5-98CB-106E00C4A287}" dt="2020-10-23T00:05:58.402" v="5" actId="26606"/>
          <ac:spMkLst>
            <pc:docMk/>
            <pc:sldMk cId="0" sldId="259"/>
            <ac:spMk id="8" creationId="{76EFD3D9-44F0-4267-BCC1-1613E79D8274}"/>
          </ac:spMkLst>
        </pc:spChg>
        <pc:spChg chg="add">
          <ac:chgData name="Raul Sidnei" userId="1279d5d3ca440258" providerId="LiveId" clId="{7F0D0CFB-B520-46C5-98CB-106E00C4A287}" dt="2020-10-23T00:05:58.402" v="5" actId="26606"/>
          <ac:spMkLst>
            <pc:docMk/>
            <pc:sldMk cId="0" sldId="259"/>
            <ac:spMk id="10" creationId="{A779A851-95D6-41AF-937A-B0E4B7F6FA8D}"/>
          </ac:spMkLst>
        </pc:spChg>
        <pc:spChg chg="add">
          <ac:chgData name="Raul Sidnei" userId="1279d5d3ca440258" providerId="LiveId" clId="{7F0D0CFB-B520-46C5-98CB-106E00C4A287}" dt="2020-10-23T00:05:58.402" v="5" actId="26606"/>
          <ac:spMkLst>
            <pc:docMk/>
            <pc:sldMk cId="0" sldId="259"/>
            <ac:spMk id="12" creationId="{953FB2E7-B6CB-429C-81EB-D9516D6D5C8D}"/>
          </ac:spMkLst>
        </pc:spChg>
        <pc:spChg chg="add">
          <ac:chgData name="Raul Sidnei" userId="1279d5d3ca440258" providerId="LiveId" clId="{7F0D0CFB-B520-46C5-98CB-106E00C4A287}" dt="2020-10-23T00:05:58.402" v="5" actId="26606"/>
          <ac:spMkLst>
            <pc:docMk/>
            <pc:sldMk cId="0" sldId="259"/>
            <ac:spMk id="14" creationId="{2EC40DB1-B719-4A13-9A4D-0966B4B27866}"/>
          </ac:spMkLst>
        </pc:spChg>
        <pc:spChg chg="add">
          <ac:chgData name="Raul Sidnei" userId="1279d5d3ca440258" providerId="LiveId" clId="{7F0D0CFB-B520-46C5-98CB-106E00C4A287}" dt="2020-10-23T00:05:58.402" v="5" actId="26606"/>
          <ac:spMkLst>
            <pc:docMk/>
            <pc:sldMk cId="0" sldId="259"/>
            <ac:spMk id="16" creationId="{82211336-CFF3-412D-868A-6679C1004C45}"/>
          </ac:spMkLst>
        </pc:spChg>
      </pc:sldChg>
      <pc:sldChg chg="addSp delSp modSp mod setBg">
        <pc:chgData name="Raul Sidnei" userId="1279d5d3ca440258" providerId="LiveId" clId="{7F0D0CFB-B520-46C5-98CB-106E00C4A287}" dt="2020-10-23T00:06:06.767" v="6" actId="26606"/>
        <pc:sldMkLst>
          <pc:docMk/>
          <pc:sldMk cId="0" sldId="260"/>
        </pc:sldMkLst>
        <pc:spChg chg="mod">
          <ac:chgData name="Raul Sidnei" userId="1279d5d3ca440258" providerId="LiveId" clId="{7F0D0CFB-B520-46C5-98CB-106E00C4A287}" dt="2020-10-23T00:06:06.767" v="6" actId="26606"/>
          <ac:spMkLst>
            <pc:docMk/>
            <pc:sldMk cId="0" sldId="260"/>
            <ac:spMk id="2" creationId="{00000000-0000-0000-0000-000000000000}"/>
          </ac:spMkLst>
        </pc:spChg>
        <pc:spChg chg="del">
          <ac:chgData name="Raul Sidnei" userId="1279d5d3ca440258" providerId="LiveId" clId="{7F0D0CFB-B520-46C5-98CB-106E00C4A287}" dt="2020-10-23T00:06:06.767" v="6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Raul Sidnei" userId="1279d5d3ca440258" providerId="LiveId" clId="{7F0D0CFB-B520-46C5-98CB-106E00C4A287}" dt="2020-10-23T00:06:06.767" v="6" actId="26606"/>
          <ac:spMkLst>
            <pc:docMk/>
            <pc:sldMk cId="0" sldId="260"/>
            <ac:spMk id="9" creationId="{577D1452-F0B7-431E-9A24-D3F7103D8510}"/>
          </ac:spMkLst>
        </pc:spChg>
        <pc:spChg chg="add">
          <ac:chgData name="Raul Sidnei" userId="1279d5d3ca440258" providerId="LiveId" clId="{7F0D0CFB-B520-46C5-98CB-106E00C4A287}" dt="2020-10-23T00:06:06.767" v="6" actId="26606"/>
          <ac:spMkLst>
            <pc:docMk/>
            <pc:sldMk cId="0" sldId="260"/>
            <ac:spMk id="11" creationId="{A660F4F9-5DF5-4F15-BE6A-CD8648BB1148}"/>
          </ac:spMkLst>
        </pc:spChg>
        <pc:graphicFrameChg chg="add">
          <ac:chgData name="Raul Sidnei" userId="1279d5d3ca440258" providerId="LiveId" clId="{7F0D0CFB-B520-46C5-98CB-106E00C4A287}" dt="2020-10-23T00:06:06.767" v="6" actId="26606"/>
          <ac:graphicFrameMkLst>
            <pc:docMk/>
            <pc:sldMk cId="0" sldId="260"/>
            <ac:graphicFrameMk id="5" creationId="{9B434BCE-3189-4D08-A968-BF9BE00122D6}"/>
          </ac:graphicFrameMkLst>
        </pc:graphicFrameChg>
      </pc:sldChg>
      <pc:sldChg chg="addSp modSp mod setBg">
        <pc:chgData name="Raul Sidnei" userId="1279d5d3ca440258" providerId="LiveId" clId="{7F0D0CFB-B520-46C5-98CB-106E00C4A287}" dt="2020-10-23T00:06:51.182" v="8" actId="26606"/>
        <pc:sldMkLst>
          <pc:docMk/>
          <pc:sldMk cId="0" sldId="263"/>
        </pc:sldMkLst>
        <pc:spChg chg="mod">
          <ac:chgData name="Raul Sidnei" userId="1279d5d3ca440258" providerId="LiveId" clId="{7F0D0CFB-B520-46C5-98CB-106E00C4A287}" dt="2020-10-23T00:06:51.182" v="8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Raul Sidnei" userId="1279d5d3ca440258" providerId="LiveId" clId="{7F0D0CFB-B520-46C5-98CB-106E00C4A287}" dt="2020-10-23T00:06:51.182" v="8" actId="26606"/>
          <ac:spMkLst>
            <pc:docMk/>
            <pc:sldMk cId="0" sldId="263"/>
            <ac:spMk id="3" creationId="{00000000-0000-0000-0000-000000000000}"/>
          </ac:spMkLst>
        </pc:spChg>
        <pc:spChg chg="add">
          <ac:chgData name="Raul Sidnei" userId="1279d5d3ca440258" providerId="LiveId" clId="{7F0D0CFB-B520-46C5-98CB-106E00C4A287}" dt="2020-10-23T00:06:51.182" v="8" actId="26606"/>
          <ac:spMkLst>
            <pc:docMk/>
            <pc:sldMk cId="0" sldId="263"/>
            <ac:spMk id="8" creationId="{1709F1D5-B0F1-4714-A239-E5B61C161915}"/>
          </ac:spMkLst>
        </pc:spChg>
        <pc:spChg chg="add">
          <ac:chgData name="Raul Sidnei" userId="1279d5d3ca440258" providerId="LiveId" clId="{7F0D0CFB-B520-46C5-98CB-106E00C4A287}" dt="2020-10-23T00:06:51.182" v="8" actId="26606"/>
          <ac:spMkLst>
            <pc:docMk/>
            <pc:sldMk cId="0" sldId="263"/>
            <ac:spMk id="10" creationId="{228FB460-D3FF-4440-A020-05982A09E517}"/>
          </ac:spMkLst>
        </pc:spChg>
        <pc:spChg chg="add">
          <ac:chgData name="Raul Sidnei" userId="1279d5d3ca440258" providerId="LiveId" clId="{7F0D0CFB-B520-46C5-98CB-106E00C4A287}" dt="2020-10-23T00:06:51.182" v="8" actId="26606"/>
          <ac:spMkLst>
            <pc:docMk/>
            <pc:sldMk cId="0" sldId="263"/>
            <ac:spMk id="12" creationId="{14847E93-7DC1-4D4B-8829-B19AA7137C50}"/>
          </ac:spMkLst>
        </pc:spChg>
        <pc:spChg chg="add">
          <ac:chgData name="Raul Sidnei" userId="1279d5d3ca440258" providerId="LiveId" clId="{7F0D0CFB-B520-46C5-98CB-106E00C4A287}" dt="2020-10-23T00:06:51.182" v="8" actId="26606"/>
          <ac:spMkLst>
            <pc:docMk/>
            <pc:sldMk cId="0" sldId="263"/>
            <ac:spMk id="14" creationId="{5566D6E1-03A1-4D73-A4E0-35D74D568A04}"/>
          </ac:spMkLst>
        </pc:spChg>
        <pc:spChg chg="add">
          <ac:chgData name="Raul Sidnei" userId="1279d5d3ca440258" providerId="LiveId" clId="{7F0D0CFB-B520-46C5-98CB-106E00C4A287}" dt="2020-10-23T00:06:51.182" v="8" actId="26606"/>
          <ac:spMkLst>
            <pc:docMk/>
            <pc:sldMk cId="0" sldId="263"/>
            <ac:spMk id="16" creationId="{9F835A99-04AC-494A-A572-AFE8413CC938}"/>
          </ac:spMkLst>
        </pc:spChg>
        <pc:spChg chg="add">
          <ac:chgData name="Raul Sidnei" userId="1279d5d3ca440258" providerId="LiveId" clId="{7F0D0CFB-B520-46C5-98CB-106E00C4A287}" dt="2020-10-23T00:06:51.182" v="8" actId="26606"/>
          <ac:spMkLst>
            <pc:docMk/>
            <pc:sldMk cId="0" sldId="263"/>
            <ac:spMk id="18" creationId="{7B786209-1B0B-4CA9-9BDD-F7327066A84D}"/>
          </ac:spMkLst>
        </pc:spChg>
        <pc:spChg chg="add">
          <ac:chgData name="Raul Sidnei" userId="1279d5d3ca440258" providerId="LiveId" clId="{7F0D0CFB-B520-46C5-98CB-106E00C4A287}" dt="2020-10-23T00:06:51.182" v="8" actId="26606"/>
          <ac:spMkLst>
            <pc:docMk/>
            <pc:sldMk cId="0" sldId="263"/>
            <ac:spMk id="20" creationId="{2D2964BB-484D-45AE-AD66-D407D0629652}"/>
          </ac:spMkLst>
        </pc:spChg>
        <pc:spChg chg="add">
          <ac:chgData name="Raul Sidnei" userId="1279d5d3ca440258" providerId="LiveId" clId="{7F0D0CFB-B520-46C5-98CB-106E00C4A287}" dt="2020-10-23T00:06:51.182" v="8" actId="26606"/>
          <ac:spMkLst>
            <pc:docMk/>
            <pc:sldMk cId="0" sldId="263"/>
            <ac:spMk id="22" creationId="{6691AC69-A76E-4DAB-B565-468B6B87ACF3}"/>
          </ac:spMkLst>
        </pc:spChg>
      </pc:sldChg>
      <pc:sldChg chg="addSp delSp modSp mod setBg">
        <pc:chgData name="Raul Sidnei" userId="1279d5d3ca440258" providerId="LiveId" clId="{7F0D0CFB-B520-46C5-98CB-106E00C4A287}" dt="2020-10-23T00:07:16.238" v="10" actId="26606"/>
        <pc:sldMkLst>
          <pc:docMk/>
          <pc:sldMk cId="0" sldId="266"/>
        </pc:sldMkLst>
        <pc:spChg chg="mod">
          <ac:chgData name="Raul Sidnei" userId="1279d5d3ca440258" providerId="LiveId" clId="{7F0D0CFB-B520-46C5-98CB-106E00C4A287}" dt="2020-10-23T00:07:16.238" v="10" actId="26606"/>
          <ac:spMkLst>
            <pc:docMk/>
            <pc:sldMk cId="0" sldId="266"/>
            <ac:spMk id="2" creationId="{00000000-0000-0000-0000-000000000000}"/>
          </ac:spMkLst>
        </pc:spChg>
        <pc:spChg chg="del">
          <ac:chgData name="Raul Sidnei" userId="1279d5d3ca440258" providerId="LiveId" clId="{7F0D0CFB-B520-46C5-98CB-106E00C4A287}" dt="2020-10-23T00:07:16.238" v="10" actId="26606"/>
          <ac:spMkLst>
            <pc:docMk/>
            <pc:sldMk cId="0" sldId="266"/>
            <ac:spMk id="3" creationId="{00000000-0000-0000-0000-000000000000}"/>
          </ac:spMkLst>
        </pc:spChg>
        <pc:spChg chg="add">
          <ac:chgData name="Raul Sidnei" userId="1279d5d3ca440258" providerId="LiveId" clId="{7F0D0CFB-B520-46C5-98CB-106E00C4A287}" dt="2020-10-23T00:07:16.238" v="10" actId="26606"/>
          <ac:spMkLst>
            <pc:docMk/>
            <pc:sldMk cId="0" sldId="266"/>
            <ac:spMk id="9" creationId="{AFF8D2E5-2C4E-47B1-930B-6C82B7C31331}"/>
          </ac:spMkLst>
        </pc:spChg>
        <pc:spChg chg="add">
          <ac:chgData name="Raul Sidnei" userId="1279d5d3ca440258" providerId="LiveId" clId="{7F0D0CFB-B520-46C5-98CB-106E00C4A287}" dt="2020-10-23T00:07:16.238" v="10" actId="26606"/>
          <ac:spMkLst>
            <pc:docMk/>
            <pc:sldMk cId="0" sldId="266"/>
            <ac:spMk id="11" creationId="{801E4ADA-0EA9-4930-846E-3C11E8BED6DD}"/>
          </ac:spMkLst>
        </pc:spChg>
        <pc:spChg chg="add">
          <ac:chgData name="Raul Sidnei" userId="1279d5d3ca440258" providerId="LiveId" clId="{7F0D0CFB-B520-46C5-98CB-106E00C4A287}" dt="2020-10-23T00:07:16.238" v="10" actId="26606"/>
          <ac:spMkLst>
            <pc:docMk/>
            <pc:sldMk cId="0" sldId="266"/>
            <ac:spMk id="13" creationId="{FB92FFCE-0C90-454E-AA25-D4EE9A6C39C5}"/>
          </ac:spMkLst>
        </pc:spChg>
        <pc:graphicFrameChg chg="add">
          <ac:chgData name="Raul Sidnei" userId="1279d5d3ca440258" providerId="LiveId" clId="{7F0D0CFB-B520-46C5-98CB-106E00C4A287}" dt="2020-10-23T00:07:16.238" v="10" actId="26606"/>
          <ac:graphicFrameMkLst>
            <pc:docMk/>
            <pc:sldMk cId="0" sldId="266"/>
            <ac:graphicFrameMk id="5" creationId="{F78ECC87-95FC-4386-BAD4-5364EE293711}"/>
          </ac:graphicFrameMkLst>
        </pc:graphicFrameChg>
      </pc:sldChg>
      <pc:sldChg chg="addSp modSp mod setBg">
        <pc:chgData name="Raul Sidnei" userId="1279d5d3ca440258" providerId="LiveId" clId="{7F0D0CFB-B520-46C5-98CB-106E00C4A287}" dt="2020-10-23T00:07:36.674" v="12" actId="26606"/>
        <pc:sldMkLst>
          <pc:docMk/>
          <pc:sldMk cId="0" sldId="268"/>
        </pc:sldMkLst>
        <pc:spChg chg="mod">
          <ac:chgData name="Raul Sidnei" userId="1279d5d3ca440258" providerId="LiveId" clId="{7F0D0CFB-B520-46C5-98CB-106E00C4A287}" dt="2020-10-23T00:07:36.674" v="12" actId="26606"/>
          <ac:spMkLst>
            <pc:docMk/>
            <pc:sldMk cId="0" sldId="268"/>
            <ac:spMk id="2" creationId="{00000000-0000-0000-0000-000000000000}"/>
          </ac:spMkLst>
        </pc:spChg>
        <pc:spChg chg="mod">
          <ac:chgData name="Raul Sidnei" userId="1279d5d3ca440258" providerId="LiveId" clId="{7F0D0CFB-B520-46C5-98CB-106E00C4A287}" dt="2020-10-23T00:07:36.674" v="12" actId="26606"/>
          <ac:spMkLst>
            <pc:docMk/>
            <pc:sldMk cId="0" sldId="268"/>
            <ac:spMk id="3" creationId="{00000000-0000-0000-0000-000000000000}"/>
          </ac:spMkLst>
        </pc:spChg>
        <pc:spChg chg="add">
          <ac:chgData name="Raul Sidnei" userId="1279d5d3ca440258" providerId="LiveId" clId="{7F0D0CFB-B520-46C5-98CB-106E00C4A287}" dt="2020-10-23T00:07:36.674" v="12" actId="26606"/>
          <ac:spMkLst>
            <pc:docMk/>
            <pc:sldMk cId="0" sldId="268"/>
            <ac:spMk id="8" creationId="{081EA652-8C6A-4E69-BEB9-170809474553}"/>
          </ac:spMkLst>
        </pc:spChg>
        <pc:spChg chg="add">
          <ac:chgData name="Raul Sidnei" userId="1279d5d3ca440258" providerId="LiveId" clId="{7F0D0CFB-B520-46C5-98CB-106E00C4A287}" dt="2020-10-23T00:07:36.674" v="12" actId="26606"/>
          <ac:spMkLst>
            <pc:docMk/>
            <pc:sldMk cId="0" sldId="268"/>
            <ac:spMk id="10" creationId="{5298780A-33B9-4EA2-8F67-DE68AD62841B}"/>
          </ac:spMkLst>
        </pc:spChg>
        <pc:spChg chg="add">
          <ac:chgData name="Raul Sidnei" userId="1279d5d3ca440258" providerId="LiveId" clId="{7F0D0CFB-B520-46C5-98CB-106E00C4A287}" dt="2020-10-23T00:07:36.674" v="12" actId="26606"/>
          <ac:spMkLst>
            <pc:docMk/>
            <pc:sldMk cId="0" sldId="268"/>
            <ac:spMk id="12" creationId="{7F488E8B-4E1E-4402-8935-D4E6C02615C7}"/>
          </ac:spMkLst>
        </pc:spChg>
        <pc:cxnChg chg="add">
          <ac:chgData name="Raul Sidnei" userId="1279d5d3ca440258" providerId="LiveId" clId="{7F0D0CFB-B520-46C5-98CB-106E00C4A287}" dt="2020-10-23T00:07:36.674" v="12" actId="26606"/>
          <ac:cxnSpMkLst>
            <pc:docMk/>
            <pc:sldMk cId="0" sldId="268"/>
            <ac:cxnSpMk id="14" creationId="{23AAC9B5-8015-485C-ACF9-A750390E9A56}"/>
          </ac:cxnSpMkLst>
        </pc:cxnChg>
      </pc:sldChg>
      <pc:sldChg chg="addSp modSp mod setBg">
        <pc:chgData name="Raul Sidnei" userId="1279d5d3ca440258" providerId="LiveId" clId="{7F0D0CFB-B520-46C5-98CB-106E00C4A287}" dt="2020-10-23T00:08:06.214" v="14" actId="26606"/>
        <pc:sldMkLst>
          <pc:docMk/>
          <pc:sldMk cId="0" sldId="272"/>
        </pc:sldMkLst>
        <pc:spChg chg="mod">
          <ac:chgData name="Raul Sidnei" userId="1279d5d3ca440258" providerId="LiveId" clId="{7F0D0CFB-B520-46C5-98CB-106E00C4A287}" dt="2020-10-23T00:08:06.214" v="14" actId="26606"/>
          <ac:spMkLst>
            <pc:docMk/>
            <pc:sldMk cId="0" sldId="272"/>
            <ac:spMk id="2" creationId="{00000000-0000-0000-0000-000000000000}"/>
          </ac:spMkLst>
        </pc:spChg>
        <pc:spChg chg="mod">
          <ac:chgData name="Raul Sidnei" userId="1279d5d3ca440258" providerId="LiveId" clId="{7F0D0CFB-B520-46C5-98CB-106E00C4A287}" dt="2020-10-23T00:08:06.214" v="14" actId="26606"/>
          <ac:spMkLst>
            <pc:docMk/>
            <pc:sldMk cId="0" sldId="272"/>
            <ac:spMk id="3" creationId="{00000000-0000-0000-0000-000000000000}"/>
          </ac:spMkLst>
        </pc:spChg>
        <pc:spChg chg="add">
          <ac:chgData name="Raul Sidnei" userId="1279d5d3ca440258" providerId="LiveId" clId="{7F0D0CFB-B520-46C5-98CB-106E00C4A287}" dt="2020-10-23T00:08:06.214" v="14" actId="26606"/>
          <ac:spMkLst>
            <pc:docMk/>
            <pc:sldMk cId="0" sldId="272"/>
            <ac:spMk id="8" creationId="{C2554CA6-288E-4202-BC52-2E5A8F0C0AED}"/>
          </ac:spMkLst>
        </pc:spChg>
        <pc:spChg chg="add">
          <ac:chgData name="Raul Sidnei" userId="1279d5d3ca440258" providerId="LiveId" clId="{7F0D0CFB-B520-46C5-98CB-106E00C4A287}" dt="2020-10-23T00:08:06.214" v="14" actId="26606"/>
          <ac:spMkLst>
            <pc:docMk/>
            <pc:sldMk cId="0" sldId="272"/>
            <ac:spMk id="10" creationId="{B10BB131-AC8E-4A8E-A5D1-36260F720C3B}"/>
          </ac:spMkLst>
        </pc:spChg>
        <pc:spChg chg="add">
          <ac:chgData name="Raul Sidnei" userId="1279d5d3ca440258" providerId="LiveId" clId="{7F0D0CFB-B520-46C5-98CB-106E00C4A287}" dt="2020-10-23T00:08:06.214" v="14" actId="26606"/>
          <ac:spMkLst>
            <pc:docMk/>
            <pc:sldMk cId="0" sldId="272"/>
            <ac:spMk id="12" creationId="{5B7778FC-632E-4DCA-A7CB-0D7731CCF970}"/>
          </ac:spMkLst>
        </pc:spChg>
        <pc:spChg chg="add">
          <ac:chgData name="Raul Sidnei" userId="1279d5d3ca440258" providerId="LiveId" clId="{7F0D0CFB-B520-46C5-98CB-106E00C4A287}" dt="2020-10-23T00:08:06.214" v="14" actId="26606"/>
          <ac:spMkLst>
            <pc:docMk/>
            <pc:sldMk cId="0" sldId="272"/>
            <ac:spMk id="14" creationId="{FA23A907-97FB-4A8F-880A-DD77401C4296}"/>
          </ac:spMkLst>
        </pc:spChg>
      </pc:sldChg>
      <pc:sldChg chg="addSp modSp mod setBg">
        <pc:chgData name="Raul Sidnei" userId="1279d5d3ca440258" providerId="LiveId" clId="{7F0D0CFB-B520-46C5-98CB-106E00C4A287}" dt="2020-10-23T00:08:37.352" v="19" actId="403"/>
        <pc:sldMkLst>
          <pc:docMk/>
          <pc:sldMk cId="0" sldId="275"/>
        </pc:sldMkLst>
        <pc:spChg chg="mod">
          <ac:chgData name="Raul Sidnei" userId="1279d5d3ca440258" providerId="LiveId" clId="{7F0D0CFB-B520-46C5-98CB-106E00C4A287}" dt="2020-10-23T00:08:26.181" v="16" actId="26606"/>
          <ac:spMkLst>
            <pc:docMk/>
            <pc:sldMk cId="0" sldId="275"/>
            <ac:spMk id="2" creationId="{00000000-0000-0000-0000-000000000000}"/>
          </ac:spMkLst>
        </pc:spChg>
        <pc:spChg chg="mod">
          <ac:chgData name="Raul Sidnei" userId="1279d5d3ca440258" providerId="LiveId" clId="{7F0D0CFB-B520-46C5-98CB-106E00C4A287}" dt="2020-10-23T00:08:37.352" v="19" actId="403"/>
          <ac:spMkLst>
            <pc:docMk/>
            <pc:sldMk cId="0" sldId="275"/>
            <ac:spMk id="3" creationId="{00000000-0000-0000-0000-000000000000}"/>
          </ac:spMkLst>
        </pc:spChg>
        <pc:spChg chg="add">
          <ac:chgData name="Raul Sidnei" userId="1279d5d3ca440258" providerId="LiveId" clId="{7F0D0CFB-B520-46C5-98CB-106E00C4A287}" dt="2020-10-23T00:08:26.181" v="16" actId="26606"/>
          <ac:spMkLst>
            <pc:docMk/>
            <pc:sldMk cId="0" sldId="275"/>
            <ac:spMk id="10" creationId="{AFA67CD3-AB4E-4A7A-BEB8-53C445D8C44E}"/>
          </ac:spMkLst>
        </pc:spChg>
        <pc:spChg chg="add">
          <ac:chgData name="Raul Sidnei" userId="1279d5d3ca440258" providerId="LiveId" clId="{7F0D0CFB-B520-46C5-98CB-106E00C4A287}" dt="2020-10-23T00:08:26.181" v="16" actId="26606"/>
          <ac:spMkLst>
            <pc:docMk/>
            <pc:sldMk cId="0" sldId="275"/>
            <ac:spMk id="14" creationId="{339C8D78-A644-462F-B674-F440635E5353}"/>
          </ac:spMkLst>
        </pc:spChg>
        <pc:picChg chg="add">
          <ac:chgData name="Raul Sidnei" userId="1279d5d3ca440258" providerId="LiveId" clId="{7F0D0CFB-B520-46C5-98CB-106E00C4A287}" dt="2020-10-23T00:08:26.181" v="16" actId="26606"/>
          <ac:picMkLst>
            <pc:docMk/>
            <pc:sldMk cId="0" sldId="275"/>
            <ac:picMk id="7" creationId="{E7B51495-74FF-40DD-9E20-8EDAAD185C27}"/>
          </ac:picMkLst>
        </pc:picChg>
        <pc:picChg chg="add">
          <ac:chgData name="Raul Sidnei" userId="1279d5d3ca440258" providerId="LiveId" clId="{7F0D0CFB-B520-46C5-98CB-106E00C4A287}" dt="2020-10-23T00:08:26.181" v="16" actId="26606"/>
          <ac:picMkLst>
            <pc:docMk/>
            <pc:sldMk cId="0" sldId="275"/>
            <ac:picMk id="12" creationId="{07CF545F-9C2E-4446-97CD-AD92990C2B68}"/>
          </ac:picMkLst>
        </pc:picChg>
      </pc:sldChg>
      <pc:sldChg chg="addSp modSp mod setBg">
        <pc:chgData name="Raul Sidnei" userId="1279d5d3ca440258" providerId="LiveId" clId="{7F0D0CFB-B520-46C5-98CB-106E00C4A287}" dt="2020-10-23T00:08:43.340" v="20" actId="26606"/>
        <pc:sldMkLst>
          <pc:docMk/>
          <pc:sldMk cId="0" sldId="276"/>
        </pc:sldMkLst>
        <pc:spChg chg="mod">
          <ac:chgData name="Raul Sidnei" userId="1279d5d3ca440258" providerId="LiveId" clId="{7F0D0CFB-B520-46C5-98CB-106E00C4A287}" dt="2020-10-23T00:08:43.340" v="20" actId="26606"/>
          <ac:spMkLst>
            <pc:docMk/>
            <pc:sldMk cId="0" sldId="276"/>
            <ac:spMk id="2" creationId="{00000000-0000-0000-0000-000000000000}"/>
          </ac:spMkLst>
        </pc:spChg>
        <pc:spChg chg="mod">
          <ac:chgData name="Raul Sidnei" userId="1279d5d3ca440258" providerId="LiveId" clId="{7F0D0CFB-B520-46C5-98CB-106E00C4A287}" dt="2020-10-23T00:08:43.340" v="20" actId="26606"/>
          <ac:spMkLst>
            <pc:docMk/>
            <pc:sldMk cId="0" sldId="276"/>
            <ac:spMk id="3" creationId="{00000000-0000-0000-0000-000000000000}"/>
          </ac:spMkLst>
        </pc:spChg>
        <pc:spChg chg="add">
          <ac:chgData name="Raul Sidnei" userId="1279d5d3ca440258" providerId="LiveId" clId="{7F0D0CFB-B520-46C5-98CB-106E00C4A287}" dt="2020-10-23T00:08:43.340" v="20" actId="26606"/>
          <ac:spMkLst>
            <pc:docMk/>
            <pc:sldMk cId="0" sldId="276"/>
            <ac:spMk id="8" creationId="{F837543A-6020-4505-A233-C9DB4BF74011}"/>
          </ac:spMkLst>
        </pc:spChg>
        <pc:spChg chg="add">
          <ac:chgData name="Raul Sidnei" userId="1279d5d3ca440258" providerId="LiveId" clId="{7F0D0CFB-B520-46C5-98CB-106E00C4A287}" dt="2020-10-23T00:08:43.340" v="20" actId="26606"/>
          <ac:spMkLst>
            <pc:docMk/>
            <pc:sldMk cId="0" sldId="276"/>
            <ac:spMk id="10" creationId="{35B16301-FB18-48BA-A6DD-C37CAF6F9A18}"/>
          </ac:spMkLst>
        </pc:spChg>
        <pc:spChg chg="add">
          <ac:chgData name="Raul Sidnei" userId="1279d5d3ca440258" providerId="LiveId" clId="{7F0D0CFB-B520-46C5-98CB-106E00C4A287}" dt="2020-10-23T00:08:43.340" v="20" actId="26606"/>
          <ac:spMkLst>
            <pc:docMk/>
            <pc:sldMk cId="0" sldId="276"/>
            <ac:spMk id="12" creationId="{C3C0D90E-074A-4F52-9B11-B52BEF4BCBE5}"/>
          </ac:spMkLst>
        </pc:spChg>
        <pc:spChg chg="add">
          <ac:chgData name="Raul Sidnei" userId="1279d5d3ca440258" providerId="LiveId" clId="{7F0D0CFB-B520-46C5-98CB-106E00C4A287}" dt="2020-10-23T00:08:43.340" v="20" actId="26606"/>
          <ac:spMkLst>
            <pc:docMk/>
            <pc:sldMk cId="0" sldId="276"/>
            <ac:spMk id="14" creationId="{CABBD4C1-E6F8-46F6-8152-A8A97490BF4D}"/>
          </ac:spMkLst>
        </pc:spChg>
        <pc:spChg chg="add">
          <ac:chgData name="Raul Sidnei" userId="1279d5d3ca440258" providerId="LiveId" clId="{7F0D0CFB-B520-46C5-98CB-106E00C4A287}" dt="2020-10-23T00:08:43.340" v="20" actId="26606"/>
          <ac:spMkLst>
            <pc:docMk/>
            <pc:sldMk cId="0" sldId="276"/>
            <ac:spMk id="16" creationId="{83BA5EF5-1FE9-4BF9-83BB-269BCDDF6156}"/>
          </ac:spMkLst>
        </pc:spChg>
        <pc:spChg chg="add">
          <ac:chgData name="Raul Sidnei" userId="1279d5d3ca440258" providerId="LiveId" clId="{7F0D0CFB-B520-46C5-98CB-106E00C4A287}" dt="2020-10-23T00:08:43.340" v="20" actId="26606"/>
          <ac:spMkLst>
            <pc:docMk/>
            <pc:sldMk cId="0" sldId="276"/>
            <ac:spMk id="20" creationId="{88853921-7BC9-4BDE-ACAB-133C683C82D6}"/>
          </ac:spMkLst>
        </pc:spChg>
        <pc:spChg chg="add">
          <ac:chgData name="Raul Sidnei" userId="1279d5d3ca440258" providerId="LiveId" clId="{7F0D0CFB-B520-46C5-98CB-106E00C4A287}" dt="2020-10-23T00:08:43.340" v="20" actId="26606"/>
          <ac:spMkLst>
            <pc:docMk/>
            <pc:sldMk cId="0" sldId="276"/>
            <ac:spMk id="22" creationId="{09192968-3AE7-4470-A61C-97294BB92731}"/>
          </ac:spMkLst>
        </pc:spChg>
        <pc:spChg chg="add">
          <ac:chgData name="Raul Sidnei" userId="1279d5d3ca440258" providerId="LiveId" clId="{7F0D0CFB-B520-46C5-98CB-106E00C4A287}" dt="2020-10-23T00:08:43.340" v="20" actId="26606"/>
          <ac:spMkLst>
            <pc:docMk/>
            <pc:sldMk cId="0" sldId="276"/>
            <ac:spMk id="24" creationId="{3AB72E55-43E4-4356-BFE8-E2102CB0B505}"/>
          </ac:spMkLst>
        </pc:spChg>
        <pc:cxnChg chg="add">
          <ac:chgData name="Raul Sidnei" userId="1279d5d3ca440258" providerId="LiveId" clId="{7F0D0CFB-B520-46C5-98CB-106E00C4A287}" dt="2020-10-23T00:08:43.340" v="20" actId="26606"/>
          <ac:cxnSpMkLst>
            <pc:docMk/>
            <pc:sldMk cId="0" sldId="276"/>
            <ac:cxnSpMk id="18" creationId="{4B3BCACB-5880-460B-9606-8C433A9AF99D}"/>
          </ac:cxnSpMkLst>
        </pc:cxnChg>
      </pc:sldChg>
      <pc:sldChg chg="modSp mod">
        <pc:chgData name="Raul Sidnei" userId="1279d5d3ca440258" providerId="LiveId" clId="{7F0D0CFB-B520-46C5-98CB-106E00C4A287}" dt="2020-10-23T00:08:49.017" v="21" actId="20577"/>
        <pc:sldMkLst>
          <pc:docMk/>
          <pc:sldMk cId="0" sldId="278"/>
        </pc:sldMkLst>
        <pc:spChg chg="mod">
          <ac:chgData name="Raul Sidnei" userId="1279d5d3ca440258" providerId="LiveId" clId="{7F0D0CFB-B520-46C5-98CB-106E00C4A287}" dt="2020-10-23T00:08:49.017" v="21" actId="20577"/>
          <ac:spMkLst>
            <pc:docMk/>
            <pc:sldMk cId="0" sldId="278"/>
            <ac:spMk id="2" creationId="{00000000-0000-0000-0000-000000000000}"/>
          </ac:spMkLst>
        </pc:spChg>
      </pc:sldChg>
      <pc:sldChg chg="modSp mod">
        <pc:chgData name="Raul Sidnei" userId="1279d5d3ca440258" providerId="LiveId" clId="{7F0D0CFB-B520-46C5-98CB-106E00C4A287}" dt="2020-10-23T00:09:05.116" v="22" actId="20577"/>
        <pc:sldMkLst>
          <pc:docMk/>
          <pc:sldMk cId="0" sldId="284"/>
        </pc:sldMkLst>
        <pc:spChg chg="mod">
          <ac:chgData name="Raul Sidnei" userId="1279d5d3ca440258" providerId="LiveId" clId="{7F0D0CFB-B520-46C5-98CB-106E00C4A287}" dt="2020-10-23T00:09:05.116" v="22" actId="20577"/>
          <ac:spMkLst>
            <pc:docMk/>
            <pc:sldMk cId="0" sldId="284"/>
            <ac:spMk id="2" creationId="{00000000-0000-0000-0000-000000000000}"/>
          </ac:spMkLst>
        </pc:spChg>
      </pc:sldChg>
      <pc:sldChg chg="addSp delSp modSp mod setBg">
        <pc:chgData name="Raul Sidnei" userId="1279d5d3ca440258" providerId="LiveId" clId="{7F0D0CFB-B520-46C5-98CB-106E00C4A287}" dt="2020-10-23T00:09:36.566" v="31" actId="20577"/>
        <pc:sldMkLst>
          <pc:docMk/>
          <pc:sldMk cId="0" sldId="285"/>
        </pc:sldMkLst>
        <pc:spChg chg="mod">
          <ac:chgData name="Raul Sidnei" userId="1279d5d3ca440258" providerId="LiveId" clId="{7F0D0CFB-B520-46C5-98CB-106E00C4A287}" dt="2020-10-23T00:09:30.286" v="29" actId="400"/>
          <ac:spMkLst>
            <pc:docMk/>
            <pc:sldMk cId="0" sldId="285"/>
            <ac:spMk id="2" creationId="{00000000-0000-0000-0000-000000000000}"/>
          </ac:spMkLst>
        </pc:spChg>
        <pc:spChg chg="del">
          <ac:chgData name="Raul Sidnei" userId="1279d5d3ca440258" providerId="LiveId" clId="{7F0D0CFB-B520-46C5-98CB-106E00C4A287}" dt="2020-10-23T00:09:17.795" v="23" actId="26606"/>
          <ac:spMkLst>
            <pc:docMk/>
            <pc:sldMk cId="0" sldId="285"/>
            <ac:spMk id="3" creationId="{00000000-0000-0000-0000-000000000000}"/>
          </ac:spMkLst>
        </pc:spChg>
        <pc:graphicFrameChg chg="add mod">
          <ac:chgData name="Raul Sidnei" userId="1279d5d3ca440258" providerId="LiveId" clId="{7F0D0CFB-B520-46C5-98CB-106E00C4A287}" dt="2020-10-23T00:09:36.566" v="31" actId="20577"/>
          <ac:graphicFrameMkLst>
            <pc:docMk/>
            <pc:sldMk cId="0" sldId="285"/>
            <ac:graphicFrameMk id="5" creationId="{BAF363CC-43BA-46B4-93BD-8E82E868DE74}"/>
          </ac:graphicFrameMkLst>
        </pc:graphicFrameChg>
      </pc:sldChg>
      <pc:sldChg chg="modSp mod">
        <pc:chgData name="Raul Sidnei" userId="1279d5d3ca440258" providerId="LiveId" clId="{7F0D0CFB-B520-46C5-98CB-106E00C4A287}" dt="2020-10-23T00:09:45.349" v="33" actId="27636"/>
        <pc:sldMkLst>
          <pc:docMk/>
          <pc:sldMk cId="0" sldId="286"/>
        </pc:sldMkLst>
        <pc:spChg chg="mod">
          <ac:chgData name="Raul Sidnei" userId="1279d5d3ca440258" providerId="LiveId" clId="{7F0D0CFB-B520-46C5-98CB-106E00C4A287}" dt="2020-10-23T00:09:45.349" v="33" actId="27636"/>
          <ac:spMkLst>
            <pc:docMk/>
            <pc:sldMk cId="0" sldId="286"/>
            <ac:spMk id="2" creationId="{00000000-0000-0000-0000-000000000000}"/>
          </ac:spMkLst>
        </pc:spChg>
      </pc:sldChg>
      <pc:sldChg chg="modSp mod">
        <pc:chgData name="Raul Sidnei" userId="1279d5d3ca440258" providerId="LiveId" clId="{7F0D0CFB-B520-46C5-98CB-106E00C4A287}" dt="2020-10-23T00:09:55.041" v="34" actId="20577"/>
        <pc:sldMkLst>
          <pc:docMk/>
          <pc:sldMk cId="0" sldId="288"/>
        </pc:sldMkLst>
        <pc:spChg chg="mod">
          <ac:chgData name="Raul Sidnei" userId="1279d5d3ca440258" providerId="LiveId" clId="{7F0D0CFB-B520-46C5-98CB-106E00C4A287}" dt="2020-10-23T00:09:55.041" v="34" actId="20577"/>
          <ac:spMkLst>
            <pc:docMk/>
            <pc:sldMk cId="0" sldId="288"/>
            <ac:spMk id="2" creationId="{00000000-0000-0000-0000-000000000000}"/>
          </ac:spMkLst>
        </pc:spChg>
      </pc:sldChg>
      <pc:sldChg chg="modSp mod">
        <pc:chgData name="Raul Sidnei" userId="1279d5d3ca440258" providerId="LiveId" clId="{7F0D0CFB-B520-46C5-98CB-106E00C4A287}" dt="2020-10-23T00:10:02.376" v="35" actId="20577"/>
        <pc:sldMkLst>
          <pc:docMk/>
          <pc:sldMk cId="0" sldId="289"/>
        </pc:sldMkLst>
        <pc:spChg chg="mod">
          <ac:chgData name="Raul Sidnei" userId="1279d5d3ca440258" providerId="LiveId" clId="{7F0D0CFB-B520-46C5-98CB-106E00C4A287}" dt="2020-10-23T00:10:02.376" v="35" actId="20577"/>
          <ac:spMkLst>
            <pc:docMk/>
            <pc:sldMk cId="0" sldId="289"/>
            <ac:spMk id="2" creationId="{00000000-0000-0000-0000-000000000000}"/>
          </ac:spMkLst>
        </pc:spChg>
      </pc:sldChg>
      <pc:sldChg chg="modSp mod">
        <pc:chgData name="Raul Sidnei" userId="1279d5d3ca440258" providerId="LiveId" clId="{7F0D0CFB-B520-46C5-98CB-106E00C4A287}" dt="2020-10-23T00:10:10.236" v="36" actId="20577"/>
        <pc:sldMkLst>
          <pc:docMk/>
          <pc:sldMk cId="0" sldId="291"/>
        </pc:sldMkLst>
        <pc:spChg chg="mod">
          <ac:chgData name="Raul Sidnei" userId="1279d5d3ca440258" providerId="LiveId" clId="{7F0D0CFB-B520-46C5-98CB-106E00C4A287}" dt="2020-10-23T00:10:10.236" v="36" actId="20577"/>
          <ac:spMkLst>
            <pc:docMk/>
            <pc:sldMk cId="0" sldId="291"/>
            <ac:spMk id="2" creationId="{00000000-0000-0000-0000-000000000000}"/>
          </ac:spMkLst>
        </pc:spChg>
      </pc:sldChg>
      <pc:sldChg chg="modSp mod">
        <pc:chgData name="Raul Sidnei" userId="1279d5d3ca440258" providerId="LiveId" clId="{7F0D0CFB-B520-46C5-98CB-106E00C4A287}" dt="2020-10-23T00:10:17.251" v="37" actId="20577"/>
        <pc:sldMkLst>
          <pc:docMk/>
          <pc:sldMk cId="0" sldId="292"/>
        </pc:sldMkLst>
        <pc:spChg chg="mod">
          <ac:chgData name="Raul Sidnei" userId="1279d5d3ca440258" providerId="LiveId" clId="{7F0D0CFB-B520-46C5-98CB-106E00C4A287}" dt="2020-10-23T00:10:17.251" v="37" actId="20577"/>
          <ac:spMkLst>
            <pc:docMk/>
            <pc:sldMk cId="0" sldId="292"/>
            <ac:spMk id="2" creationId="{00000000-0000-0000-0000-000000000000}"/>
          </ac:spMkLst>
        </pc:spChg>
      </pc:sldChg>
      <pc:sldChg chg="modSp mod">
        <pc:chgData name="Raul Sidnei" userId="1279d5d3ca440258" providerId="LiveId" clId="{7F0D0CFB-B520-46C5-98CB-106E00C4A287}" dt="2020-10-23T00:10:22.737" v="38" actId="20577"/>
        <pc:sldMkLst>
          <pc:docMk/>
          <pc:sldMk cId="0" sldId="293"/>
        </pc:sldMkLst>
        <pc:spChg chg="mod">
          <ac:chgData name="Raul Sidnei" userId="1279d5d3ca440258" providerId="LiveId" clId="{7F0D0CFB-B520-46C5-98CB-106E00C4A287}" dt="2020-10-23T00:10:22.737" v="38" actId="20577"/>
          <ac:spMkLst>
            <pc:docMk/>
            <pc:sldMk cId="0" sldId="293"/>
            <ac:spMk id="2" creationId="{00000000-0000-0000-0000-000000000000}"/>
          </ac:spMkLst>
        </pc:spChg>
      </pc:sldChg>
      <pc:sldChg chg="modSp mod">
        <pc:chgData name="Raul Sidnei" userId="1279d5d3ca440258" providerId="LiveId" clId="{7F0D0CFB-B520-46C5-98CB-106E00C4A287}" dt="2020-10-23T00:10:30.187" v="40" actId="27636"/>
        <pc:sldMkLst>
          <pc:docMk/>
          <pc:sldMk cId="0" sldId="294"/>
        </pc:sldMkLst>
        <pc:spChg chg="mod">
          <ac:chgData name="Raul Sidnei" userId="1279d5d3ca440258" providerId="LiveId" clId="{7F0D0CFB-B520-46C5-98CB-106E00C4A287}" dt="2020-10-23T00:10:30.187" v="40" actId="27636"/>
          <ac:spMkLst>
            <pc:docMk/>
            <pc:sldMk cId="0" sldId="294"/>
            <ac:spMk id="2" creationId="{00000000-0000-0000-0000-000000000000}"/>
          </ac:spMkLst>
        </pc:spChg>
      </pc:sldChg>
      <pc:sldChg chg="addSp delSp modSp mod setBg">
        <pc:chgData name="Raul Sidnei" userId="1279d5d3ca440258" providerId="LiveId" clId="{7F0D0CFB-B520-46C5-98CB-106E00C4A287}" dt="2020-10-23T00:11:30.191" v="49" actId="26606"/>
        <pc:sldMkLst>
          <pc:docMk/>
          <pc:sldMk cId="0" sldId="297"/>
        </pc:sldMkLst>
        <pc:spChg chg="mod">
          <ac:chgData name="Raul Sidnei" userId="1279d5d3ca440258" providerId="LiveId" clId="{7F0D0CFB-B520-46C5-98CB-106E00C4A287}" dt="2020-10-23T00:11:30.191" v="49" actId="26606"/>
          <ac:spMkLst>
            <pc:docMk/>
            <pc:sldMk cId="0" sldId="297"/>
            <ac:spMk id="2" creationId="{00000000-0000-0000-0000-000000000000}"/>
          </ac:spMkLst>
        </pc:spChg>
        <pc:spChg chg="del">
          <ac:chgData name="Raul Sidnei" userId="1279d5d3ca440258" providerId="LiveId" clId="{7F0D0CFB-B520-46C5-98CB-106E00C4A287}" dt="2020-10-23T00:11:30.191" v="49" actId="26606"/>
          <ac:spMkLst>
            <pc:docMk/>
            <pc:sldMk cId="0" sldId="297"/>
            <ac:spMk id="3" creationId="{00000000-0000-0000-0000-000000000000}"/>
          </ac:spMkLst>
        </pc:spChg>
        <pc:spChg chg="add">
          <ac:chgData name="Raul Sidnei" userId="1279d5d3ca440258" providerId="LiveId" clId="{7F0D0CFB-B520-46C5-98CB-106E00C4A287}" dt="2020-10-23T00:11:30.191" v="49" actId="26606"/>
          <ac:spMkLst>
            <pc:docMk/>
            <pc:sldMk cId="0" sldId="297"/>
            <ac:spMk id="9" creationId="{3A5B4632-C963-4296-86F0-79AA9EA5AE98}"/>
          </ac:spMkLst>
        </pc:spChg>
        <pc:graphicFrameChg chg="add">
          <ac:chgData name="Raul Sidnei" userId="1279d5d3ca440258" providerId="LiveId" clId="{7F0D0CFB-B520-46C5-98CB-106E00C4A287}" dt="2020-10-23T00:11:30.191" v="49" actId="26606"/>
          <ac:graphicFrameMkLst>
            <pc:docMk/>
            <pc:sldMk cId="0" sldId="297"/>
            <ac:graphicFrameMk id="5" creationId="{97B9ED47-8ADA-49FE-96C4-C7BBC231FF64}"/>
          </ac:graphicFrameMkLst>
        </pc:graphicFrameChg>
      </pc:sldChg>
      <pc:sldChg chg="modSp mod">
        <pc:chgData name="Raul Sidnei" userId="1279d5d3ca440258" providerId="LiveId" clId="{7F0D0CFB-B520-46C5-98CB-106E00C4A287}" dt="2020-10-23T00:11:00.753" v="42" actId="20577"/>
        <pc:sldMkLst>
          <pc:docMk/>
          <pc:sldMk cId="0" sldId="299"/>
        </pc:sldMkLst>
        <pc:spChg chg="mod">
          <ac:chgData name="Raul Sidnei" userId="1279d5d3ca440258" providerId="LiveId" clId="{7F0D0CFB-B520-46C5-98CB-106E00C4A287}" dt="2020-10-23T00:11:00.753" v="42" actId="20577"/>
          <ac:spMkLst>
            <pc:docMk/>
            <pc:sldMk cId="0" sldId="299"/>
            <ac:spMk id="2" creationId="{00000000-0000-0000-0000-000000000000}"/>
          </ac:spMkLst>
        </pc:spChg>
      </pc:sldChg>
      <pc:sldChg chg="addSp delSp modSp mod setBg">
        <pc:chgData name="Raul Sidnei" userId="1279d5d3ca440258" providerId="LiveId" clId="{7F0D0CFB-B520-46C5-98CB-106E00C4A287}" dt="2020-10-23T00:11:18.831" v="48" actId="26606"/>
        <pc:sldMkLst>
          <pc:docMk/>
          <pc:sldMk cId="0" sldId="300"/>
        </pc:sldMkLst>
        <pc:spChg chg="mod">
          <ac:chgData name="Raul Sidnei" userId="1279d5d3ca440258" providerId="LiveId" clId="{7F0D0CFB-B520-46C5-98CB-106E00C4A287}" dt="2020-10-23T00:11:18.831" v="48" actId="26606"/>
          <ac:spMkLst>
            <pc:docMk/>
            <pc:sldMk cId="0" sldId="300"/>
            <ac:spMk id="2" creationId="{00000000-0000-0000-0000-000000000000}"/>
          </ac:spMkLst>
        </pc:spChg>
        <pc:spChg chg="add del">
          <ac:chgData name="Raul Sidnei" userId="1279d5d3ca440258" providerId="LiveId" clId="{7F0D0CFB-B520-46C5-98CB-106E00C4A287}" dt="2020-10-23T00:11:18.831" v="48" actId="26606"/>
          <ac:spMkLst>
            <pc:docMk/>
            <pc:sldMk cId="0" sldId="300"/>
            <ac:spMk id="3" creationId="{00000000-0000-0000-0000-000000000000}"/>
          </ac:spMkLst>
        </pc:spChg>
        <pc:spChg chg="add del">
          <ac:chgData name="Raul Sidnei" userId="1279d5d3ca440258" providerId="LiveId" clId="{7F0D0CFB-B520-46C5-98CB-106E00C4A287}" dt="2020-10-23T00:11:18.813" v="47" actId="26606"/>
          <ac:spMkLst>
            <pc:docMk/>
            <pc:sldMk cId="0" sldId="300"/>
            <ac:spMk id="9" creationId="{3A5B4632-C963-4296-86F0-79AA9EA5AE98}"/>
          </ac:spMkLst>
        </pc:spChg>
        <pc:spChg chg="add">
          <ac:chgData name="Raul Sidnei" userId="1279d5d3ca440258" providerId="LiveId" clId="{7F0D0CFB-B520-46C5-98CB-106E00C4A287}" dt="2020-10-23T00:11:18.831" v="48" actId="26606"/>
          <ac:spMkLst>
            <pc:docMk/>
            <pc:sldMk cId="0" sldId="300"/>
            <ac:spMk id="11" creationId="{99434B85-DB0D-4010-A6A1-147F28D47D3B}"/>
          </ac:spMkLst>
        </pc:spChg>
        <pc:spChg chg="add">
          <ac:chgData name="Raul Sidnei" userId="1279d5d3ca440258" providerId="LiveId" clId="{7F0D0CFB-B520-46C5-98CB-106E00C4A287}" dt="2020-10-23T00:11:18.831" v="48" actId="26606"/>
          <ac:spMkLst>
            <pc:docMk/>
            <pc:sldMk cId="0" sldId="300"/>
            <ac:spMk id="12" creationId="{AD2F5602-6586-46E4-8645-2CDA442ABFEC}"/>
          </ac:spMkLst>
        </pc:spChg>
        <pc:grpChg chg="add">
          <ac:chgData name="Raul Sidnei" userId="1279d5d3ca440258" providerId="LiveId" clId="{7F0D0CFB-B520-46C5-98CB-106E00C4A287}" dt="2020-10-23T00:11:18.831" v="48" actId="26606"/>
          <ac:grpSpMkLst>
            <pc:docMk/>
            <pc:sldMk cId="0" sldId="300"/>
            <ac:grpSpMk id="13" creationId="{F2E5F4F0-80C0-49F3-84A2-453DE42F2074}"/>
          </ac:grpSpMkLst>
        </pc:grpChg>
        <pc:graphicFrameChg chg="add del">
          <ac:chgData name="Raul Sidnei" userId="1279d5d3ca440258" providerId="LiveId" clId="{7F0D0CFB-B520-46C5-98CB-106E00C4A287}" dt="2020-10-23T00:11:14.126" v="45" actId="26606"/>
          <ac:graphicFrameMkLst>
            <pc:docMk/>
            <pc:sldMk cId="0" sldId="300"/>
            <ac:graphicFrameMk id="5" creationId="{EBC3CB9D-05E6-4420-93CD-6CC6E973EC6B}"/>
          </ac:graphicFrameMkLst>
        </pc:graphicFrameChg>
        <pc:graphicFrameChg chg="add del">
          <ac:chgData name="Raul Sidnei" userId="1279d5d3ca440258" providerId="LiveId" clId="{7F0D0CFB-B520-46C5-98CB-106E00C4A287}" dt="2020-10-23T00:11:18.813" v="47" actId="26606"/>
          <ac:graphicFrameMkLst>
            <pc:docMk/>
            <pc:sldMk cId="0" sldId="300"/>
            <ac:graphicFrameMk id="7" creationId="{9FD044F1-CAE1-4EAE-8151-01AEDF6D40F2}"/>
          </ac:graphicFrameMkLst>
        </pc:graphicFrameChg>
        <pc:graphicFrameChg chg="add">
          <ac:chgData name="Raul Sidnei" userId="1279d5d3ca440258" providerId="LiveId" clId="{7F0D0CFB-B520-46C5-98CB-106E00C4A287}" dt="2020-10-23T00:11:18.831" v="48" actId="26606"/>
          <ac:graphicFrameMkLst>
            <pc:docMk/>
            <pc:sldMk cId="0" sldId="300"/>
            <ac:graphicFrameMk id="18" creationId="{7E63CF5A-6C1B-44C4-820E-F60FE78AD5C6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2EE112-DCF5-4588-A437-92770317F5CF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CF8A62B-18E5-4720-ABD8-132112E857E9}">
      <dgm:prSet/>
      <dgm:spPr/>
      <dgm:t>
        <a:bodyPr/>
        <a:lstStyle/>
        <a:p>
          <a:r>
            <a:rPr lang="pt-BR"/>
            <a:t>Diagrama de sequencia de sistema com as operações indicadas</a:t>
          </a:r>
          <a:endParaRPr lang="en-US"/>
        </a:p>
      </dgm:t>
    </dgm:pt>
    <dgm:pt modelId="{F415E009-C017-4170-9B69-7FF58FD6ABB4}" type="parTrans" cxnId="{CE8201DC-5AA0-4E3B-9CA5-610CA58B3673}">
      <dgm:prSet/>
      <dgm:spPr/>
      <dgm:t>
        <a:bodyPr/>
        <a:lstStyle/>
        <a:p>
          <a:endParaRPr lang="en-US"/>
        </a:p>
      </dgm:t>
    </dgm:pt>
    <dgm:pt modelId="{66B2F560-6745-4721-9569-C2A65DE5198B}" type="sibTrans" cxnId="{CE8201DC-5AA0-4E3B-9CA5-610CA58B3673}">
      <dgm:prSet/>
      <dgm:spPr/>
      <dgm:t>
        <a:bodyPr/>
        <a:lstStyle/>
        <a:p>
          <a:endParaRPr lang="en-US"/>
        </a:p>
      </dgm:t>
    </dgm:pt>
    <dgm:pt modelId="{D2FD160F-4C28-4246-B0FE-1C424EC3BCB1}">
      <dgm:prSet/>
      <dgm:spPr/>
      <dgm:t>
        <a:bodyPr/>
        <a:lstStyle/>
        <a:p>
          <a:r>
            <a:rPr lang="pt-BR"/>
            <a:t>Modelo conceitual</a:t>
          </a:r>
          <a:endParaRPr lang="en-US"/>
        </a:p>
      </dgm:t>
    </dgm:pt>
    <dgm:pt modelId="{96932808-D375-4443-AA7E-8FE99D31F76E}" type="parTrans" cxnId="{100EE244-DE64-4B77-AD13-3D282A693C98}">
      <dgm:prSet/>
      <dgm:spPr/>
      <dgm:t>
        <a:bodyPr/>
        <a:lstStyle/>
        <a:p>
          <a:endParaRPr lang="en-US"/>
        </a:p>
      </dgm:t>
    </dgm:pt>
    <dgm:pt modelId="{720BD3F2-C4FC-4208-AD20-BC013A76B7A0}" type="sibTrans" cxnId="{100EE244-DE64-4B77-AD13-3D282A693C98}">
      <dgm:prSet/>
      <dgm:spPr/>
      <dgm:t>
        <a:bodyPr/>
        <a:lstStyle/>
        <a:p>
          <a:endParaRPr lang="en-US"/>
        </a:p>
      </dgm:t>
    </dgm:pt>
    <dgm:pt modelId="{34AADF58-1118-46A5-9754-5FAA12183D5C}" type="pres">
      <dgm:prSet presAssocID="{232EE112-DCF5-4588-A437-92770317F5CF}" presName="cycle" presStyleCnt="0">
        <dgm:presLayoutVars>
          <dgm:dir/>
          <dgm:resizeHandles val="exact"/>
        </dgm:presLayoutVars>
      </dgm:prSet>
      <dgm:spPr/>
    </dgm:pt>
    <dgm:pt modelId="{F84834A4-4614-41FD-82B3-A386C0C3D9A1}" type="pres">
      <dgm:prSet presAssocID="{7CF8A62B-18E5-4720-ABD8-132112E857E9}" presName="dummy" presStyleCnt="0"/>
      <dgm:spPr/>
    </dgm:pt>
    <dgm:pt modelId="{23A4D005-C43D-4288-8982-EE4C5E29EF33}" type="pres">
      <dgm:prSet presAssocID="{7CF8A62B-18E5-4720-ABD8-132112E857E9}" presName="node" presStyleLbl="revTx" presStyleIdx="0" presStyleCnt="2">
        <dgm:presLayoutVars>
          <dgm:bulletEnabled val="1"/>
        </dgm:presLayoutVars>
      </dgm:prSet>
      <dgm:spPr/>
    </dgm:pt>
    <dgm:pt modelId="{A2B68B36-C812-4789-BB74-4A867CF1B67A}" type="pres">
      <dgm:prSet presAssocID="{66B2F560-6745-4721-9569-C2A65DE5198B}" presName="sibTrans" presStyleLbl="node1" presStyleIdx="0" presStyleCnt="2"/>
      <dgm:spPr/>
    </dgm:pt>
    <dgm:pt modelId="{B7EEF3A5-B948-41E9-A00A-553DA5E7E99B}" type="pres">
      <dgm:prSet presAssocID="{D2FD160F-4C28-4246-B0FE-1C424EC3BCB1}" presName="dummy" presStyleCnt="0"/>
      <dgm:spPr/>
    </dgm:pt>
    <dgm:pt modelId="{3141770F-DF37-426C-93E1-9D9F5805C42F}" type="pres">
      <dgm:prSet presAssocID="{D2FD160F-4C28-4246-B0FE-1C424EC3BCB1}" presName="node" presStyleLbl="revTx" presStyleIdx="1" presStyleCnt="2">
        <dgm:presLayoutVars>
          <dgm:bulletEnabled val="1"/>
        </dgm:presLayoutVars>
      </dgm:prSet>
      <dgm:spPr/>
    </dgm:pt>
    <dgm:pt modelId="{1EE218EF-E36E-4B49-B791-936A0C8DB72B}" type="pres">
      <dgm:prSet presAssocID="{720BD3F2-C4FC-4208-AD20-BC013A76B7A0}" presName="sibTrans" presStyleLbl="node1" presStyleIdx="1" presStyleCnt="2"/>
      <dgm:spPr/>
    </dgm:pt>
  </dgm:ptLst>
  <dgm:cxnLst>
    <dgm:cxn modelId="{CF043A1F-335D-421B-AABD-B6B3ED96FF82}" type="presOf" srcId="{232EE112-DCF5-4588-A437-92770317F5CF}" destId="{34AADF58-1118-46A5-9754-5FAA12183D5C}" srcOrd="0" destOrd="0" presId="urn:microsoft.com/office/officeart/2005/8/layout/cycle1"/>
    <dgm:cxn modelId="{E0B59527-1E2C-4C32-8732-79F2AC7D4AB7}" type="presOf" srcId="{66B2F560-6745-4721-9569-C2A65DE5198B}" destId="{A2B68B36-C812-4789-BB74-4A867CF1B67A}" srcOrd="0" destOrd="0" presId="urn:microsoft.com/office/officeart/2005/8/layout/cycle1"/>
    <dgm:cxn modelId="{100EE244-DE64-4B77-AD13-3D282A693C98}" srcId="{232EE112-DCF5-4588-A437-92770317F5CF}" destId="{D2FD160F-4C28-4246-B0FE-1C424EC3BCB1}" srcOrd="1" destOrd="0" parTransId="{96932808-D375-4443-AA7E-8FE99D31F76E}" sibTransId="{720BD3F2-C4FC-4208-AD20-BC013A76B7A0}"/>
    <dgm:cxn modelId="{F1DEB077-467A-4F3E-A131-A8C46339A5DA}" type="presOf" srcId="{D2FD160F-4C28-4246-B0FE-1C424EC3BCB1}" destId="{3141770F-DF37-426C-93E1-9D9F5805C42F}" srcOrd="0" destOrd="0" presId="urn:microsoft.com/office/officeart/2005/8/layout/cycle1"/>
    <dgm:cxn modelId="{A4674E82-CF80-478B-8AFC-E66E4B2B7821}" type="presOf" srcId="{720BD3F2-C4FC-4208-AD20-BC013A76B7A0}" destId="{1EE218EF-E36E-4B49-B791-936A0C8DB72B}" srcOrd="0" destOrd="0" presId="urn:microsoft.com/office/officeart/2005/8/layout/cycle1"/>
    <dgm:cxn modelId="{3EE9A2D3-A2AE-48D1-B97C-5AF64BCBFB53}" type="presOf" srcId="{7CF8A62B-18E5-4720-ABD8-132112E857E9}" destId="{23A4D005-C43D-4288-8982-EE4C5E29EF33}" srcOrd="0" destOrd="0" presId="urn:microsoft.com/office/officeart/2005/8/layout/cycle1"/>
    <dgm:cxn modelId="{CE8201DC-5AA0-4E3B-9CA5-610CA58B3673}" srcId="{232EE112-DCF5-4588-A437-92770317F5CF}" destId="{7CF8A62B-18E5-4720-ABD8-132112E857E9}" srcOrd="0" destOrd="0" parTransId="{F415E009-C017-4170-9B69-7FF58FD6ABB4}" sibTransId="{66B2F560-6745-4721-9569-C2A65DE5198B}"/>
    <dgm:cxn modelId="{B7FB9C5B-8054-41FC-821D-CD58E5BDDAD5}" type="presParOf" srcId="{34AADF58-1118-46A5-9754-5FAA12183D5C}" destId="{F84834A4-4614-41FD-82B3-A386C0C3D9A1}" srcOrd="0" destOrd="0" presId="urn:microsoft.com/office/officeart/2005/8/layout/cycle1"/>
    <dgm:cxn modelId="{CA4C0BAC-4F63-4F7C-89CB-90FE8664611F}" type="presParOf" srcId="{34AADF58-1118-46A5-9754-5FAA12183D5C}" destId="{23A4D005-C43D-4288-8982-EE4C5E29EF33}" srcOrd="1" destOrd="0" presId="urn:microsoft.com/office/officeart/2005/8/layout/cycle1"/>
    <dgm:cxn modelId="{7637B724-21E9-420D-A377-9347FC9698DC}" type="presParOf" srcId="{34AADF58-1118-46A5-9754-5FAA12183D5C}" destId="{A2B68B36-C812-4789-BB74-4A867CF1B67A}" srcOrd="2" destOrd="0" presId="urn:microsoft.com/office/officeart/2005/8/layout/cycle1"/>
    <dgm:cxn modelId="{2AA71976-79A6-425A-9EDF-21EB784FCC55}" type="presParOf" srcId="{34AADF58-1118-46A5-9754-5FAA12183D5C}" destId="{B7EEF3A5-B948-41E9-A00A-553DA5E7E99B}" srcOrd="3" destOrd="0" presId="urn:microsoft.com/office/officeart/2005/8/layout/cycle1"/>
    <dgm:cxn modelId="{4A56D37D-3C12-4F2D-B035-760720C544FD}" type="presParOf" srcId="{34AADF58-1118-46A5-9754-5FAA12183D5C}" destId="{3141770F-DF37-426C-93E1-9D9F5805C42F}" srcOrd="4" destOrd="0" presId="urn:microsoft.com/office/officeart/2005/8/layout/cycle1"/>
    <dgm:cxn modelId="{7AB5070E-7ADE-4D15-AE58-5D5C25EC6FD5}" type="presParOf" srcId="{34AADF58-1118-46A5-9754-5FAA12183D5C}" destId="{1EE218EF-E36E-4B49-B791-936A0C8DB72B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0E1B41-079F-4674-A4E7-E54F44F300E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769C04B-7925-4E70-A4F1-19B68469F112}">
      <dgm:prSet/>
      <dgm:spPr/>
      <dgm:t>
        <a:bodyPr/>
        <a:lstStyle/>
        <a:p>
          <a:r>
            <a:rPr lang="pt-BR"/>
            <a:t>Precondições (opcional)</a:t>
          </a:r>
          <a:endParaRPr lang="en-US"/>
        </a:p>
      </dgm:t>
    </dgm:pt>
    <dgm:pt modelId="{A380CFDF-E96D-4678-93CA-97E9E24E2615}" type="parTrans" cxnId="{27F93D48-9688-4C0A-A6BB-4032A7A541CE}">
      <dgm:prSet/>
      <dgm:spPr/>
      <dgm:t>
        <a:bodyPr/>
        <a:lstStyle/>
        <a:p>
          <a:endParaRPr lang="en-US"/>
        </a:p>
      </dgm:t>
    </dgm:pt>
    <dgm:pt modelId="{52713EAB-73F9-4E7C-AE12-0D6040A07432}" type="sibTrans" cxnId="{27F93D48-9688-4C0A-A6BB-4032A7A541CE}">
      <dgm:prSet/>
      <dgm:spPr/>
      <dgm:t>
        <a:bodyPr/>
        <a:lstStyle/>
        <a:p>
          <a:endParaRPr lang="en-US"/>
        </a:p>
      </dgm:t>
    </dgm:pt>
    <dgm:pt modelId="{BE8484FB-6F58-4B5C-811B-06A61D77D1F1}">
      <dgm:prSet/>
      <dgm:spPr/>
      <dgm:t>
        <a:bodyPr/>
        <a:lstStyle/>
        <a:p>
          <a:r>
            <a:rPr lang="pt-BR"/>
            <a:t>Resultados</a:t>
          </a:r>
          <a:endParaRPr lang="en-US"/>
        </a:p>
      </dgm:t>
    </dgm:pt>
    <dgm:pt modelId="{00FEE6B9-09AD-48E9-B4F8-6A599E5360ED}" type="parTrans" cxnId="{F5B7793C-B4AA-4AE9-9874-BA41CF20A219}">
      <dgm:prSet/>
      <dgm:spPr/>
      <dgm:t>
        <a:bodyPr/>
        <a:lstStyle/>
        <a:p>
          <a:endParaRPr lang="en-US"/>
        </a:p>
      </dgm:t>
    </dgm:pt>
    <dgm:pt modelId="{9AFC018D-8037-4D47-A85B-289277B8F2DF}" type="sibTrans" cxnId="{F5B7793C-B4AA-4AE9-9874-BA41CF20A219}">
      <dgm:prSet/>
      <dgm:spPr/>
      <dgm:t>
        <a:bodyPr/>
        <a:lstStyle/>
        <a:p>
          <a:endParaRPr lang="en-US"/>
        </a:p>
      </dgm:t>
    </dgm:pt>
    <dgm:pt modelId="{57D596B7-0A5A-4DC2-86D5-6C0ADB3340DC}">
      <dgm:prSet/>
      <dgm:spPr/>
      <dgm:t>
        <a:bodyPr/>
        <a:lstStyle/>
        <a:p>
          <a:r>
            <a:rPr lang="pt-BR"/>
            <a:t>Exceções (opcional)</a:t>
          </a:r>
          <a:endParaRPr lang="en-US"/>
        </a:p>
      </dgm:t>
    </dgm:pt>
    <dgm:pt modelId="{70AF426F-15B9-404E-A938-AAE703B28593}" type="parTrans" cxnId="{6EEF7183-76B4-471B-BAB1-EDEE778FD7E6}">
      <dgm:prSet/>
      <dgm:spPr/>
      <dgm:t>
        <a:bodyPr/>
        <a:lstStyle/>
        <a:p>
          <a:endParaRPr lang="en-US"/>
        </a:p>
      </dgm:t>
    </dgm:pt>
    <dgm:pt modelId="{52FAAA03-7979-461C-A2B4-74CD94348033}" type="sibTrans" cxnId="{6EEF7183-76B4-471B-BAB1-EDEE778FD7E6}">
      <dgm:prSet/>
      <dgm:spPr/>
      <dgm:t>
        <a:bodyPr/>
        <a:lstStyle/>
        <a:p>
          <a:endParaRPr lang="en-US"/>
        </a:p>
      </dgm:t>
    </dgm:pt>
    <dgm:pt modelId="{18ADD904-27A9-4A0F-BC51-2724294531D9}" type="pres">
      <dgm:prSet presAssocID="{010E1B41-079F-4674-A4E7-E54F44F300E6}" presName="diagram" presStyleCnt="0">
        <dgm:presLayoutVars>
          <dgm:dir/>
          <dgm:resizeHandles val="exact"/>
        </dgm:presLayoutVars>
      </dgm:prSet>
      <dgm:spPr/>
    </dgm:pt>
    <dgm:pt modelId="{AD3981EA-45D0-4AD5-A74A-4BEE581901A9}" type="pres">
      <dgm:prSet presAssocID="{F769C04B-7925-4E70-A4F1-19B68469F112}" presName="node" presStyleLbl="node1" presStyleIdx="0" presStyleCnt="3">
        <dgm:presLayoutVars>
          <dgm:bulletEnabled val="1"/>
        </dgm:presLayoutVars>
      </dgm:prSet>
      <dgm:spPr/>
    </dgm:pt>
    <dgm:pt modelId="{CF512505-F1CE-4F79-A4D5-5838F3259F68}" type="pres">
      <dgm:prSet presAssocID="{52713EAB-73F9-4E7C-AE12-0D6040A07432}" presName="sibTrans" presStyleCnt="0"/>
      <dgm:spPr/>
    </dgm:pt>
    <dgm:pt modelId="{75D139D8-8C93-47FF-866D-EA83035CF34C}" type="pres">
      <dgm:prSet presAssocID="{BE8484FB-6F58-4B5C-811B-06A61D77D1F1}" presName="node" presStyleLbl="node1" presStyleIdx="1" presStyleCnt="3">
        <dgm:presLayoutVars>
          <dgm:bulletEnabled val="1"/>
        </dgm:presLayoutVars>
      </dgm:prSet>
      <dgm:spPr/>
    </dgm:pt>
    <dgm:pt modelId="{44E80312-57B5-41E5-85C6-6F98A9B99C72}" type="pres">
      <dgm:prSet presAssocID="{9AFC018D-8037-4D47-A85B-289277B8F2DF}" presName="sibTrans" presStyleCnt="0"/>
      <dgm:spPr/>
    </dgm:pt>
    <dgm:pt modelId="{85991D18-296B-41C7-AEA8-3B55F4798B3C}" type="pres">
      <dgm:prSet presAssocID="{57D596B7-0A5A-4DC2-86D5-6C0ADB3340DC}" presName="node" presStyleLbl="node1" presStyleIdx="2" presStyleCnt="3">
        <dgm:presLayoutVars>
          <dgm:bulletEnabled val="1"/>
        </dgm:presLayoutVars>
      </dgm:prSet>
      <dgm:spPr/>
    </dgm:pt>
  </dgm:ptLst>
  <dgm:cxnLst>
    <dgm:cxn modelId="{8B6B3A13-89C3-43B9-B050-5DA93D987B93}" type="presOf" srcId="{010E1B41-079F-4674-A4E7-E54F44F300E6}" destId="{18ADD904-27A9-4A0F-BC51-2724294531D9}" srcOrd="0" destOrd="0" presId="urn:microsoft.com/office/officeart/2005/8/layout/default"/>
    <dgm:cxn modelId="{57290A21-02CC-40F5-BD30-DF6966D444A1}" type="presOf" srcId="{BE8484FB-6F58-4B5C-811B-06A61D77D1F1}" destId="{75D139D8-8C93-47FF-866D-EA83035CF34C}" srcOrd="0" destOrd="0" presId="urn:microsoft.com/office/officeart/2005/8/layout/default"/>
    <dgm:cxn modelId="{F5B7793C-B4AA-4AE9-9874-BA41CF20A219}" srcId="{010E1B41-079F-4674-A4E7-E54F44F300E6}" destId="{BE8484FB-6F58-4B5C-811B-06A61D77D1F1}" srcOrd="1" destOrd="0" parTransId="{00FEE6B9-09AD-48E9-B4F8-6A599E5360ED}" sibTransId="{9AFC018D-8037-4D47-A85B-289277B8F2DF}"/>
    <dgm:cxn modelId="{F3F6405F-941F-4B43-9A02-CF9D8E8E5D8C}" type="presOf" srcId="{F769C04B-7925-4E70-A4F1-19B68469F112}" destId="{AD3981EA-45D0-4AD5-A74A-4BEE581901A9}" srcOrd="0" destOrd="0" presId="urn:microsoft.com/office/officeart/2005/8/layout/default"/>
    <dgm:cxn modelId="{27F93D48-9688-4C0A-A6BB-4032A7A541CE}" srcId="{010E1B41-079F-4674-A4E7-E54F44F300E6}" destId="{F769C04B-7925-4E70-A4F1-19B68469F112}" srcOrd="0" destOrd="0" parTransId="{A380CFDF-E96D-4678-93CA-97E9E24E2615}" sibTransId="{52713EAB-73F9-4E7C-AE12-0D6040A07432}"/>
    <dgm:cxn modelId="{6EEF7183-76B4-471B-BAB1-EDEE778FD7E6}" srcId="{010E1B41-079F-4674-A4E7-E54F44F300E6}" destId="{57D596B7-0A5A-4DC2-86D5-6C0ADB3340DC}" srcOrd="2" destOrd="0" parTransId="{70AF426F-15B9-404E-A938-AAE703B28593}" sibTransId="{52FAAA03-7979-461C-A2B4-74CD94348033}"/>
    <dgm:cxn modelId="{5CDFBBAD-1441-431E-B089-1D5E4B22905F}" type="presOf" srcId="{57D596B7-0A5A-4DC2-86D5-6C0ADB3340DC}" destId="{85991D18-296B-41C7-AEA8-3B55F4798B3C}" srcOrd="0" destOrd="0" presId="urn:microsoft.com/office/officeart/2005/8/layout/default"/>
    <dgm:cxn modelId="{9578155F-014B-4371-A198-716374CF8455}" type="presParOf" srcId="{18ADD904-27A9-4A0F-BC51-2724294531D9}" destId="{AD3981EA-45D0-4AD5-A74A-4BEE581901A9}" srcOrd="0" destOrd="0" presId="urn:microsoft.com/office/officeart/2005/8/layout/default"/>
    <dgm:cxn modelId="{57B01889-E301-45F7-9708-4410A35F271A}" type="presParOf" srcId="{18ADD904-27A9-4A0F-BC51-2724294531D9}" destId="{CF512505-F1CE-4F79-A4D5-5838F3259F68}" srcOrd="1" destOrd="0" presId="urn:microsoft.com/office/officeart/2005/8/layout/default"/>
    <dgm:cxn modelId="{6114D926-06A9-42EF-9BB5-21668EAEF8A6}" type="presParOf" srcId="{18ADD904-27A9-4A0F-BC51-2724294531D9}" destId="{75D139D8-8C93-47FF-866D-EA83035CF34C}" srcOrd="2" destOrd="0" presId="urn:microsoft.com/office/officeart/2005/8/layout/default"/>
    <dgm:cxn modelId="{125F6601-44B4-47D0-83E9-0D17728C1397}" type="presParOf" srcId="{18ADD904-27A9-4A0F-BC51-2724294531D9}" destId="{44E80312-57B5-41E5-85C6-6F98A9B99C72}" srcOrd="3" destOrd="0" presId="urn:microsoft.com/office/officeart/2005/8/layout/default"/>
    <dgm:cxn modelId="{4228124B-50AF-4427-92D4-BA3C3A319CF3}" type="presParOf" srcId="{18ADD904-27A9-4A0F-BC51-2724294531D9}" destId="{85991D18-296B-41C7-AEA8-3B55F4798B3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7C302F-E211-417E-B832-DDD333C4A5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C6D166F-D941-458F-822B-0074D7EAF253}">
      <dgm:prSet/>
      <dgm:spPr/>
      <dgm:t>
        <a:bodyPr/>
        <a:lstStyle/>
        <a:p>
          <a:r>
            <a:rPr lang="pt-BR"/>
            <a:t>São precondições usadas para indicar que valores inválidos de um parâmetro não podem ser recebidos.</a:t>
          </a:r>
          <a:endParaRPr lang="en-US"/>
        </a:p>
      </dgm:t>
    </dgm:pt>
    <dgm:pt modelId="{0057A9A9-CB9E-477D-B498-8B85C5E4D2A7}" type="parTrans" cxnId="{C4461AB6-2C6F-49AB-B2F2-3C8487698164}">
      <dgm:prSet/>
      <dgm:spPr/>
      <dgm:t>
        <a:bodyPr/>
        <a:lstStyle/>
        <a:p>
          <a:endParaRPr lang="en-US"/>
        </a:p>
      </dgm:t>
    </dgm:pt>
    <dgm:pt modelId="{672FF354-A0F7-4881-8E3D-09022F73EF5D}" type="sibTrans" cxnId="{C4461AB6-2C6F-49AB-B2F2-3C8487698164}">
      <dgm:prSet/>
      <dgm:spPr/>
      <dgm:t>
        <a:bodyPr/>
        <a:lstStyle/>
        <a:p>
          <a:endParaRPr lang="en-US"/>
        </a:p>
      </dgm:t>
    </dgm:pt>
    <dgm:pt modelId="{EB08BC74-B2A6-4EF4-8ADC-5F3DEE9DCCE4}">
      <dgm:prSet/>
      <dgm:spPr/>
      <dgm:t>
        <a:bodyPr/>
        <a:lstStyle/>
        <a:p>
          <a:r>
            <a:rPr lang="pt-BR"/>
            <a:t>Para cada conjunto de valores potencialmente inválidos de um parâmetro DEVE haver uma precondição ou exceção que lide com ele.</a:t>
          </a:r>
          <a:endParaRPr lang="en-US"/>
        </a:p>
      </dgm:t>
    </dgm:pt>
    <dgm:pt modelId="{3C96A77A-DEC7-4A93-AD00-5D2604198C20}" type="parTrans" cxnId="{C166AF42-6A49-49D3-9E04-1EFE2E7454E9}">
      <dgm:prSet/>
      <dgm:spPr/>
      <dgm:t>
        <a:bodyPr/>
        <a:lstStyle/>
        <a:p>
          <a:endParaRPr lang="en-US"/>
        </a:p>
      </dgm:t>
    </dgm:pt>
    <dgm:pt modelId="{281A6542-9BCD-4885-B935-6FA2C1AF43D7}" type="sibTrans" cxnId="{C166AF42-6A49-49D3-9E04-1EFE2E7454E9}">
      <dgm:prSet/>
      <dgm:spPr/>
      <dgm:t>
        <a:bodyPr/>
        <a:lstStyle/>
        <a:p>
          <a:endParaRPr lang="en-US"/>
        </a:p>
      </dgm:t>
    </dgm:pt>
    <dgm:pt modelId="{9A915BAC-F816-4F51-896E-CEF4E82EF9D4}">
      <dgm:prSet/>
      <dgm:spPr/>
      <dgm:t>
        <a:bodyPr/>
        <a:lstStyle/>
        <a:p>
          <a:r>
            <a:rPr lang="pt-BR"/>
            <a:t>Se todos os valores possíveis de um parâmetro podem ser aceitos, então não há precondição nem exceção relacionadas a ele.</a:t>
          </a:r>
          <a:endParaRPr lang="en-US"/>
        </a:p>
      </dgm:t>
    </dgm:pt>
    <dgm:pt modelId="{DAE9BC9B-1E39-4398-AD11-FA66A24858D2}" type="parTrans" cxnId="{6647A4CE-0D84-4C34-9CDD-855B74EB43DA}">
      <dgm:prSet/>
      <dgm:spPr/>
      <dgm:t>
        <a:bodyPr/>
        <a:lstStyle/>
        <a:p>
          <a:endParaRPr lang="en-US"/>
        </a:p>
      </dgm:t>
    </dgm:pt>
    <dgm:pt modelId="{EFFAC004-2DBF-42BC-84B0-819F4138758F}" type="sibTrans" cxnId="{6647A4CE-0D84-4C34-9CDD-855B74EB43DA}">
      <dgm:prSet/>
      <dgm:spPr/>
      <dgm:t>
        <a:bodyPr/>
        <a:lstStyle/>
        <a:p>
          <a:endParaRPr lang="en-US"/>
        </a:p>
      </dgm:t>
    </dgm:pt>
    <dgm:pt modelId="{713EEC8E-4C90-4772-AB6F-BE223DDC1F89}" type="pres">
      <dgm:prSet presAssocID="{227C302F-E211-417E-B832-DDD333C4A554}" presName="root" presStyleCnt="0">
        <dgm:presLayoutVars>
          <dgm:dir/>
          <dgm:resizeHandles val="exact"/>
        </dgm:presLayoutVars>
      </dgm:prSet>
      <dgm:spPr/>
    </dgm:pt>
    <dgm:pt modelId="{C7998D80-400E-4AB1-A5AE-06FADEBE6341}" type="pres">
      <dgm:prSet presAssocID="{AC6D166F-D941-458F-822B-0074D7EAF253}" presName="compNode" presStyleCnt="0"/>
      <dgm:spPr/>
    </dgm:pt>
    <dgm:pt modelId="{22216E18-BE55-491C-9FD5-80163F6B6E45}" type="pres">
      <dgm:prSet presAssocID="{AC6D166F-D941-458F-822B-0074D7EAF253}" presName="bgRect" presStyleLbl="bgShp" presStyleIdx="0" presStyleCnt="3"/>
      <dgm:spPr/>
    </dgm:pt>
    <dgm:pt modelId="{C177EA3E-1DB2-446F-A6AB-4092C693D5D0}" type="pres">
      <dgm:prSet presAssocID="{AC6D166F-D941-458F-822B-0074D7EAF2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char"/>
        </a:ext>
      </dgm:extLst>
    </dgm:pt>
    <dgm:pt modelId="{CEC6EA29-0B6C-4EC2-A3F5-7F08B3805A8E}" type="pres">
      <dgm:prSet presAssocID="{AC6D166F-D941-458F-822B-0074D7EAF253}" presName="spaceRect" presStyleCnt="0"/>
      <dgm:spPr/>
    </dgm:pt>
    <dgm:pt modelId="{256D220B-063C-4BEE-9FC9-80736421FB5B}" type="pres">
      <dgm:prSet presAssocID="{AC6D166F-D941-458F-822B-0074D7EAF253}" presName="parTx" presStyleLbl="revTx" presStyleIdx="0" presStyleCnt="3">
        <dgm:presLayoutVars>
          <dgm:chMax val="0"/>
          <dgm:chPref val="0"/>
        </dgm:presLayoutVars>
      </dgm:prSet>
      <dgm:spPr/>
    </dgm:pt>
    <dgm:pt modelId="{B9DE283F-6C38-4440-92C0-B0BC86A11EDF}" type="pres">
      <dgm:prSet presAssocID="{672FF354-A0F7-4881-8E3D-09022F73EF5D}" presName="sibTrans" presStyleCnt="0"/>
      <dgm:spPr/>
    </dgm:pt>
    <dgm:pt modelId="{4D5DE941-248B-4729-9BE4-17CE219FD04A}" type="pres">
      <dgm:prSet presAssocID="{EB08BC74-B2A6-4EF4-8ADC-5F3DEE9DCCE4}" presName="compNode" presStyleCnt="0"/>
      <dgm:spPr/>
    </dgm:pt>
    <dgm:pt modelId="{4BA7544A-10AE-4AAE-A9C4-3715BC685018}" type="pres">
      <dgm:prSet presAssocID="{EB08BC74-B2A6-4EF4-8ADC-5F3DEE9DCCE4}" presName="bgRect" presStyleLbl="bgShp" presStyleIdx="1" presStyleCnt="3"/>
      <dgm:spPr/>
    </dgm:pt>
    <dgm:pt modelId="{433E2CF9-0C19-46DE-8061-0F2FD56C36CF}" type="pres">
      <dgm:prSet presAssocID="{EB08BC74-B2A6-4EF4-8ADC-5F3DEE9DCC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FCDC193A-B3B6-45B9-B564-563645886F96}" type="pres">
      <dgm:prSet presAssocID="{EB08BC74-B2A6-4EF4-8ADC-5F3DEE9DCCE4}" presName="spaceRect" presStyleCnt="0"/>
      <dgm:spPr/>
    </dgm:pt>
    <dgm:pt modelId="{DB33B864-A76B-42AF-B604-2E2198E946AC}" type="pres">
      <dgm:prSet presAssocID="{EB08BC74-B2A6-4EF4-8ADC-5F3DEE9DCCE4}" presName="parTx" presStyleLbl="revTx" presStyleIdx="1" presStyleCnt="3">
        <dgm:presLayoutVars>
          <dgm:chMax val="0"/>
          <dgm:chPref val="0"/>
        </dgm:presLayoutVars>
      </dgm:prSet>
      <dgm:spPr/>
    </dgm:pt>
    <dgm:pt modelId="{4AB38A1C-1C0E-4E00-BC90-D48A76B61F3B}" type="pres">
      <dgm:prSet presAssocID="{281A6542-9BCD-4885-B935-6FA2C1AF43D7}" presName="sibTrans" presStyleCnt="0"/>
      <dgm:spPr/>
    </dgm:pt>
    <dgm:pt modelId="{755F3B8F-41C8-4FA1-A3EE-52491B87E181}" type="pres">
      <dgm:prSet presAssocID="{9A915BAC-F816-4F51-896E-CEF4E82EF9D4}" presName="compNode" presStyleCnt="0"/>
      <dgm:spPr/>
    </dgm:pt>
    <dgm:pt modelId="{33640AD3-0A49-473E-99C4-5712960DC4BB}" type="pres">
      <dgm:prSet presAssocID="{9A915BAC-F816-4F51-896E-CEF4E82EF9D4}" presName="bgRect" presStyleLbl="bgShp" presStyleIdx="2" presStyleCnt="3"/>
      <dgm:spPr/>
    </dgm:pt>
    <dgm:pt modelId="{519DCC7C-96CA-407C-BF2F-46FE41D44FC9}" type="pres">
      <dgm:prSet presAssocID="{9A915BAC-F816-4F51-896E-CEF4E82EF9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ibido"/>
        </a:ext>
      </dgm:extLst>
    </dgm:pt>
    <dgm:pt modelId="{9E679F5A-D242-4569-9ED8-4B618C5C35AF}" type="pres">
      <dgm:prSet presAssocID="{9A915BAC-F816-4F51-896E-CEF4E82EF9D4}" presName="spaceRect" presStyleCnt="0"/>
      <dgm:spPr/>
    </dgm:pt>
    <dgm:pt modelId="{77D14091-7479-46E9-83D7-2586B9F3A3EC}" type="pres">
      <dgm:prSet presAssocID="{9A915BAC-F816-4F51-896E-CEF4E82EF9D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675000-413F-4349-814F-42F0619D8954}" type="presOf" srcId="{227C302F-E211-417E-B832-DDD333C4A554}" destId="{713EEC8E-4C90-4772-AB6F-BE223DDC1F89}" srcOrd="0" destOrd="0" presId="urn:microsoft.com/office/officeart/2018/2/layout/IconVerticalSolidList"/>
    <dgm:cxn modelId="{7FF81A5F-04E4-46F3-A5F6-E8C0981CD389}" type="presOf" srcId="{9A915BAC-F816-4F51-896E-CEF4E82EF9D4}" destId="{77D14091-7479-46E9-83D7-2586B9F3A3EC}" srcOrd="0" destOrd="0" presId="urn:microsoft.com/office/officeart/2018/2/layout/IconVerticalSolidList"/>
    <dgm:cxn modelId="{C166AF42-6A49-49D3-9E04-1EFE2E7454E9}" srcId="{227C302F-E211-417E-B832-DDD333C4A554}" destId="{EB08BC74-B2A6-4EF4-8ADC-5F3DEE9DCCE4}" srcOrd="1" destOrd="0" parTransId="{3C96A77A-DEC7-4A93-AD00-5D2604198C20}" sibTransId="{281A6542-9BCD-4885-B935-6FA2C1AF43D7}"/>
    <dgm:cxn modelId="{9C0F3966-80AF-4B2C-837E-A685B9AB17A2}" type="presOf" srcId="{AC6D166F-D941-458F-822B-0074D7EAF253}" destId="{256D220B-063C-4BEE-9FC9-80736421FB5B}" srcOrd="0" destOrd="0" presId="urn:microsoft.com/office/officeart/2018/2/layout/IconVerticalSolidList"/>
    <dgm:cxn modelId="{C4461AB6-2C6F-49AB-B2F2-3C8487698164}" srcId="{227C302F-E211-417E-B832-DDD333C4A554}" destId="{AC6D166F-D941-458F-822B-0074D7EAF253}" srcOrd="0" destOrd="0" parTransId="{0057A9A9-CB9E-477D-B498-8B85C5E4D2A7}" sibTransId="{672FF354-A0F7-4881-8E3D-09022F73EF5D}"/>
    <dgm:cxn modelId="{6647A4CE-0D84-4C34-9CDD-855B74EB43DA}" srcId="{227C302F-E211-417E-B832-DDD333C4A554}" destId="{9A915BAC-F816-4F51-896E-CEF4E82EF9D4}" srcOrd="2" destOrd="0" parTransId="{DAE9BC9B-1E39-4398-AD11-FA66A24858D2}" sibTransId="{EFFAC004-2DBF-42BC-84B0-819F4138758F}"/>
    <dgm:cxn modelId="{7E953CFD-D733-4F12-BAC3-45B5ED6C2FC1}" type="presOf" srcId="{EB08BC74-B2A6-4EF4-8ADC-5F3DEE9DCCE4}" destId="{DB33B864-A76B-42AF-B604-2E2198E946AC}" srcOrd="0" destOrd="0" presId="urn:microsoft.com/office/officeart/2018/2/layout/IconVerticalSolidList"/>
    <dgm:cxn modelId="{AE216AE3-2AA7-44A4-B757-92498FE6D6D4}" type="presParOf" srcId="{713EEC8E-4C90-4772-AB6F-BE223DDC1F89}" destId="{C7998D80-400E-4AB1-A5AE-06FADEBE6341}" srcOrd="0" destOrd="0" presId="urn:microsoft.com/office/officeart/2018/2/layout/IconVerticalSolidList"/>
    <dgm:cxn modelId="{2035B6B8-F435-4748-BA3D-9D47F05684F2}" type="presParOf" srcId="{C7998D80-400E-4AB1-A5AE-06FADEBE6341}" destId="{22216E18-BE55-491C-9FD5-80163F6B6E45}" srcOrd="0" destOrd="0" presId="urn:microsoft.com/office/officeart/2018/2/layout/IconVerticalSolidList"/>
    <dgm:cxn modelId="{15946EBD-35D1-4B6B-AEED-B431370D23AE}" type="presParOf" srcId="{C7998D80-400E-4AB1-A5AE-06FADEBE6341}" destId="{C177EA3E-1DB2-446F-A6AB-4092C693D5D0}" srcOrd="1" destOrd="0" presId="urn:microsoft.com/office/officeart/2018/2/layout/IconVerticalSolidList"/>
    <dgm:cxn modelId="{C21CE1D5-E808-4BA0-9CA8-E15D8BEDA087}" type="presParOf" srcId="{C7998D80-400E-4AB1-A5AE-06FADEBE6341}" destId="{CEC6EA29-0B6C-4EC2-A3F5-7F08B3805A8E}" srcOrd="2" destOrd="0" presId="urn:microsoft.com/office/officeart/2018/2/layout/IconVerticalSolidList"/>
    <dgm:cxn modelId="{A2F7C068-7951-42F2-B0CF-FAFB2D19AD3E}" type="presParOf" srcId="{C7998D80-400E-4AB1-A5AE-06FADEBE6341}" destId="{256D220B-063C-4BEE-9FC9-80736421FB5B}" srcOrd="3" destOrd="0" presId="urn:microsoft.com/office/officeart/2018/2/layout/IconVerticalSolidList"/>
    <dgm:cxn modelId="{4882F6F2-DE4C-4BF3-A722-75B2E2067541}" type="presParOf" srcId="{713EEC8E-4C90-4772-AB6F-BE223DDC1F89}" destId="{B9DE283F-6C38-4440-92C0-B0BC86A11EDF}" srcOrd="1" destOrd="0" presId="urn:microsoft.com/office/officeart/2018/2/layout/IconVerticalSolidList"/>
    <dgm:cxn modelId="{35769C68-BF47-47A4-9031-6E001D86F14F}" type="presParOf" srcId="{713EEC8E-4C90-4772-AB6F-BE223DDC1F89}" destId="{4D5DE941-248B-4729-9BE4-17CE219FD04A}" srcOrd="2" destOrd="0" presId="urn:microsoft.com/office/officeart/2018/2/layout/IconVerticalSolidList"/>
    <dgm:cxn modelId="{E342CC7B-EE6A-4E82-A535-28764C663635}" type="presParOf" srcId="{4D5DE941-248B-4729-9BE4-17CE219FD04A}" destId="{4BA7544A-10AE-4AAE-A9C4-3715BC685018}" srcOrd="0" destOrd="0" presId="urn:microsoft.com/office/officeart/2018/2/layout/IconVerticalSolidList"/>
    <dgm:cxn modelId="{A31DF4CD-F2AD-4059-BBC2-6C2659A9D73F}" type="presParOf" srcId="{4D5DE941-248B-4729-9BE4-17CE219FD04A}" destId="{433E2CF9-0C19-46DE-8061-0F2FD56C36CF}" srcOrd="1" destOrd="0" presId="urn:microsoft.com/office/officeart/2018/2/layout/IconVerticalSolidList"/>
    <dgm:cxn modelId="{EECCF88F-5CE5-447F-AD21-A263A63D480A}" type="presParOf" srcId="{4D5DE941-248B-4729-9BE4-17CE219FD04A}" destId="{FCDC193A-B3B6-45B9-B564-563645886F96}" srcOrd="2" destOrd="0" presId="urn:microsoft.com/office/officeart/2018/2/layout/IconVerticalSolidList"/>
    <dgm:cxn modelId="{D5073A39-9B2B-4D79-B418-A4CEDDFE4F24}" type="presParOf" srcId="{4D5DE941-248B-4729-9BE4-17CE219FD04A}" destId="{DB33B864-A76B-42AF-B604-2E2198E946AC}" srcOrd="3" destOrd="0" presId="urn:microsoft.com/office/officeart/2018/2/layout/IconVerticalSolidList"/>
    <dgm:cxn modelId="{6B662CA4-BDF9-4168-9200-EC2697792803}" type="presParOf" srcId="{713EEC8E-4C90-4772-AB6F-BE223DDC1F89}" destId="{4AB38A1C-1C0E-4E00-BC90-D48A76B61F3B}" srcOrd="3" destOrd="0" presId="urn:microsoft.com/office/officeart/2018/2/layout/IconVerticalSolidList"/>
    <dgm:cxn modelId="{5608EA42-C3E9-482E-A156-99A503862F8F}" type="presParOf" srcId="{713EEC8E-4C90-4772-AB6F-BE223DDC1F89}" destId="{755F3B8F-41C8-4FA1-A3EE-52491B87E181}" srcOrd="4" destOrd="0" presId="urn:microsoft.com/office/officeart/2018/2/layout/IconVerticalSolidList"/>
    <dgm:cxn modelId="{7B46AC7F-EC93-4120-8A1E-9EBED82B7886}" type="presParOf" srcId="{755F3B8F-41C8-4FA1-A3EE-52491B87E181}" destId="{33640AD3-0A49-473E-99C4-5712960DC4BB}" srcOrd="0" destOrd="0" presId="urn:microsoft.com/office/officeart/2018/2/layout/IconVerticalSolidList"/>
    <dgm:cxn modelId="{4A33EC9D-B163-41A5-A5F3-C29E5717342A}" type="presParOf" srcId="{755F3B8F-41C8-4FA1-A3EE-52491B87E181}" destId="{519DCC7C-96CA-407C-BF2F-46FE41D44FC9}" srcOrd="1" destOrd="0" presId="urn:microsoft.com/office/officeart/2018/2/layout/IconVerticalSolidList"/>
    <dgm:cxn modelId="{D994B96B-329F-4FCE-881B-150282DD3AD2}" type="presParOf" srcId="{755F3B8F-41C8-4FA1-A3EE-52491B87E181}" destId="{9E679F5A-D242-4569-9ED8-4B618C5C35AF}" srcOrd="2" destOrd="0" presId="urn:microsoft.com/office/officeart/2018/2/layout/IconVerticalSolidList"/>
    <dgm:cxn modelId="{CD2D7DD7-750C-4465-8F6A-A87DE907192B}" type="presParOf" srcId="{755F3B8F-41C8-4FA1-A3EE-52491B87E181}" destId="{77D14091-7479-46E9-83D7-2586B9F3A3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31424B-67E1-47FB-84C4-614F7A691F0C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2343378-8988-467F-95D3-83AEE71E559A}">
      <dgm:prSet/>
      <dgm:spPr/>
      <dgm:t>
        <a:bodyPr/>
        <a:lstStyle/>
        <a:p>
          <a:r>
            <a:rPr lang="pt-BR"/>
            <a:t>Criação de instância</a:t>
          </a:r>
          <a:endParaRPr lang="en-US"/>
        </a:p>
      </dgm:t>
    </dgm:pt>
    <dgm:pt modelId="{F7E46E5C-2E30-4DF1-A6F1-9BE013901F01}" type="parTrans" cxnId="{FCF40128-208A-4E33-A5C0-5B26E52E8F26}">
      <dgm:prSet/>
      <dgm:spPr/>
      <dgm:t>
        <a:bodyPr/>
        <a:lstStyle/>
        <a:p>
          <a:endParaRPr lang="en-US"/>
        </a:p>
      </dgm:t>
    </dgm:pt>
    <dgm:pt modelId="{C4915473-BFCD-4A75-A630-48E767FF9843}" type="sibTrans" cxnId="{FCF40128-208A-4E33-A5C0-5B26E52E8F26}">
      <dgm:prSet/>
      <dgm:spPr/>
      <dgm:t>
        <a:bodyPr/>
        <a:lstStyle/>
        <a:p>
          <a:endParaRPr lang="en-US"/>
        </a:p>
      </dgm:t>
    </dgm:pt>
    <dgm:pt modelId="{6C2D8FC1-7B0A-4CE4-B642-84D23BCDA41A}">
      <dgm:prSet/>
      <dgm:spPr/>
      <dgm:t>
        <a:bodyPr/>
        <a:lstStyle/>
        <a:p>
          <a:r>
            <a:rPr lang="pt-BR"/>
            <a:t>Destruição de instância</a:t>
          </a:r>
          <a:endParaRPr lang="en-US"/>
        </a:p>
      </dgm:t>
    </dgm:pt>
    <dgm:pt modelId="{CF14997B-D1D0-41E1-8646-81EBABA695E7}" type="parTrans" cxnId="{CAE9C60E-E6E7-428C-95FA-963D66882E7D}">
      <dgm:prSet/>
      <dgm:spPr/>
      <dgm:t>
        <a:bodyPr/>
        <a:lstStyle/>
        <a:p>
          <a:endParaRPr lang="en-US"/>
        </a:p>
      </dgm:t>
    </dgm:pt>
    <dgm:pt modelId="{8A221500-25AC-4E66-9F6D-3C5FBE8D58B0}" type="sibTrans" cxnId="{CAE9C60E-E6E7-428C-95FA-963D66882E7D}">
      <dgm:prSet/>
      <dgm:spPr/>
      <dgm:t>
        <a:bodyPr/>
        <a:lstStyle/>
        <a:p>
          <a:endParaRPr lang="en-US"/>
        </a:p>
      </dgm:t>
    </dgm:pt>
    <dgm:pt modelId="{12F7D3B3-BE65-465E-84B8-BE1B0A2A2D14}">
      <dgm:prSet/>
      <dgm:spPr/>
      <dgm:t>
        <a:bodyPr/>
        <a:lstStyle/>
        <a:p>
          <a:r>
            <a:rPr lang="pt-BR"/>
            <a:t>Adição de link</a:t>
          </a:r>
          <a:endParaRPr lang="en-US"/>
        </a:p>
      </dgm:t>
    </dgm:pt>
    <dgm:pt modelId="{3D409CD6-7C25-4269-B9B4-C2D862CDF487}" type="parTrans" cxnId="{E538593B-AE7A-41F7-909C-8CFFC152AAEC}">
      <dgm:prSet/>
      <dgm:spPr/>
      <dgm:t>
        <a:bodyPr/>
        <a:lstStyle/>
        <a:p>
          <a:endParaRPr lang="en-US"/>
        </a:p>
      </dgm:t>
    </dgm:pt>
    <dgm:pt modelId="{7772534F-F4E2-436C-B3C6-C201701AC3F5}" type="sibTrans" cxnId="{E538593B-AE7A-41F7-909C-8CFFC152AAEC}">
      <dgm:prSet/>
      <dgm:spPr/>
      <dgm:t>
        <a:bodyPr/>
        <a:lstStyle/>
        <a:p>
          <a:endParaRPr lang="en-US"/>
        </a:p>
      </dgm:t>
    </dgm:pt>
    <dgm:pt modelId="{06793A02-9FEF-4B40-9652-CD0E58D55F5C}">
      <dgm:prSet/>
      <dgm:spPr/>
      <dgm:t>
        <a:bodyPr/>
        <a:lstStyle/>
        <a:p>
          <a:r>
            <a:rPr lang="pt-BR"/>
            <a:t>Remoção de link</a:t>
          </a:r>
          <a:endParaRPr lang="en-US"/>
        </a:p>
      </dgm:t>
    </dgm:pt>
    <dgm:pt modelId="{297A7719-D168-4796-8F13-0C7A4C1E6127}" type="parTrans" cxnId="{C163E020-4B81-4B34-825F-4EA8E4FA8865}">
      <dgm:prSet/>
      <dgm:spPr/>
      <dgm:t>
        <a:bodyPr/>
        <a:lstStyle/>
        <a:p>
          <a:endParaRPr lang="en-US"/>
        </a:p>
      </dgm:t>
    </dgm:pt>
    <dgm:pt modelId="{AEB8992A-9F22-4768-8124-655A9B062770}" type="sibTrans" cxnId="{C163E020-4B81-4B34-825F-4EA8E4FA8865}">
      <dgm:prSet/>
      <dgm:spPr/>
      <dgm:t>
        <a:bodyPr/>
        <a:lstStyle/>
        <a:p>
          <a:endParaRPr lang="en-US"/>
        </a:p>
      </dgm:t>
    </dgm:pt>
    <dgm:pt modelId="{DF2A8F03-BD6C-4642-9A80-3E269C6E2AE6}">
      <dgm:prSet/>
      <dgm:spPr/>
      <dgm:t>
        <a:bodyPr/>
        <a:lstStyle/>
        <a:p>
          <a:r>
            <a:rPr lang="pt-BR"/>
            <a:t>Alteração de atributo</a:t>
          </a:r>
          <a:endParaRPr lang="en-US"/>
        </a:p>
      </dgm:t>
    </dgm:pt>
    <dgm:pt modelId="{0C1561AA-A78A-4B8E-A807-B5FDF5D6E024}" type="parTrans" cxnId="{2DFA1F5C-C086-4D88-B72C-DD9020BB6F68}">
      <dgm:prSet/>
      <dgm:spPr/>
      <dgm:t>
        <a:bodyPr/>
        <a:lstStyle/>
        <a:p>
          <a:endParaRPr lang="en-US"/>
        </a:p>
      </dgm:t>
    </dgm:pt>
    <dgm:pt modelId="{D63BF65C-5FD5-4D4F-9C34-5C2DF3C9ED12}" type="sibTrans" cxnId="{2DFA1F5C-C086-4D88-B72C-DD9020BB6F68}">
      <dgm:prSet/>
      <dgm:spPr/>
      <dgm:t>
        <a:bodyPr/>
        <a:lstStyle/>
        <a:p>
          <a:endParaRPr lang="en-US"/>
        </a:p>
      </dgm:t>
    </dgm:pt>
    <dgm:pt modelId="{A0248308-3F73-4826-893A-0960634699D7}">
      <dgm:prSet/>
      <dgm:spPr/>
      <dgm:t>
        <a:bodyPr/>
        <a:lstStyle/>
        <a:p>
          <a:r>
            <a:rPr lang="pt-BR" dirty="0"/>
            <a:t>(Substituição de link)</a:t>
          </a:r>
          <a:endParaRPr lang="en-US" dirty="0"/>
        </a:p>
      </dgm:t>
    </dgm:pt>
    <dgm:pt modelId="{CDA1900A-8B64-4804-8CC2-1A0F95C29A65}" type="parTrans" cxnId="{AFC93328-ED1A-40A9-A1BA-FB20F6ED8691}">
      <dgm:prSet/>
      <dgm:spPr/>
      <dgm:t>
        <a:bodyPr/>
        <a:lstStyle/>
        <a:p>
          <a:endParaRPr lang="en-US"/>
        </a:p>
      </dgm:t>
    </dgm:pt>
    <dgm:pt modelId="{C8BAAD06-7A88-4710-BF74-02346BA4370E}" type="sibTrans" cxnId="{AFC93328-ED1A-40A9-A1BA-FB20F6ED8691}">
      <dgm:prSet/>
      <dgm:spPr/>
      <dgm:t>
        <a:bodyPr/>
        <a:lstStyle/>
        <a:p>
          <a:endParaRPr lang="en-US"/>
        </a:p>
      </dgm:t>
    </dgm:pt>
    <dgm:pt modelId="{5C93AEBC-768C-49DD-BF32-971EE9EFDBD8}" type="pres">
      <dgm:prSet presAssocID="{E231424B-67E1-47FB-84C4-614F7A691F0C}" presName="diagram" presStyleCnt="0">
        <dgm:presLayoutVars>
          <dgm:dir/>
          <dgm:resizeHandles val="exact"/>
        </dgm:presLayoutVars>
      </dgm:prSet>
      <dgm:spPr/>
    </dgm:pt>
    <dgm:pt modelId="{E5D7602A-62A2-4262-A7F5-489A22FA3BA7}" type="pres">
      <dgm:prSet presAssocID="{E2343378-8988-467F-95D3-83AEE71E559A}" presName="node" presStyleLbl="node1" presStyleIdx="0" presStyleCnt="6">
        <dgm:presLayoutVars>
          <dgm:bulletEnabled val="1"/>
        </dgm:presLayoutVars>
      </dgm:prSet>
      <dgm:spPr/>
    </dgm:pt>
    <dgm:pt modelId="{13794DDF-1409-4E3F-9320-CF1EB98398A4}" type="pres">
      <dgm:prSet presAssocID="{C4915473-BFCD-4A75-A630-48E767FF9843}" presName="sibTrans" presStyleCnt="0"/>
      <dgm:spPr/>
    </dgm:pt>
    <dgm:pt modelId="{3383CD71-554C-44C4-8B83-3F5395028B1D}" type="pres">
      <dgm:prSet presAssocID="{6C2D8FC1-7B0A-4CE4-B642-84D23BCDA41A}" presName="node" presStyleLbl="node1" presStyleIdx="1" presStyleCnt="6">
        <dgm:presLayoutVars>
          <dgm:bulletEnabled val="1"/>
        </dgm:presLayoutVars>
      </dgm:prSet>
      <dgm:spPr/>
    </dgm:pt>
    <dgm:pt modelId="{E6318B65-070B-4073-9F66-178634BFC094}" type="pres">
      <dgm:prSet presAssocID="{8A221500-25AC-4E66-9F6D-3C5FBE8D58B0}" presName="sibTrans" presStyleCnt="0"/>
      <dgm:spPr/>
    </dgm:pt>
    <dgm:pt modelId="{34CCD237-B263-4FD5-BF6A-3145B657B270}" type="pres">
      <dgm:prSet presAssocID="{12F7D3B3-BE65-465E-84B8-BE1B0A2A2D14}" presName="node" presStyleLbl="node1" presStyleIdx="2" presStyleCnt="6">
        <dgm:presLayoutVars>
          <dgm:bulletEnabled val="1"/>
        </dgm:presLayoutVars>
      </dgm:prSet>
      <dgm:spPr/>
    </dgm:pt>
    <dgm:pt modelId="{5550C571-0CD2-4E84-8FD0-25C03124BDCA}" type="pres">
      <dgm:prSet presAssocID="{7772534F-F4E2-436C-B3C6-C201701AC3F5}" presName="sibTrans" presStyleCnt="0"/>
      <dgm:spPr/>
    </dgm:pt>
    <dgm:pt modelId="{6E79EEBE-B8FE-4756-A657-3BB3F7E49422}" type="pres">
      <dgm:prSet presAssocID="{06793A02-9FEF-4B40-9652-CD0E58D55F5C}" presName="node" presStyleLbl="node1" presStyleIdx="3" presStyleCnt="6">
        <dgm:presLayoutVars>
          <dgm:bulletEnabled val="1"/>
        </dgm:presLayoutVars>
      </dgm:prSet>
      <dgm:spPr/>
    </dgm:pt>
    <dgm:pt modelId="{CAB3DC86-B7CA-4293-BD13-865B84C0268F}" type="pres">
      <dgm:prSet presAssocID="{AEB8992A-9F22-4768-8124-655A9B062770}" presName="sibTrans" presStyleCnt="0"/>
      <dgm:spPr/>
    </dgm:pt>
    <dgm:pt modelId="{63F7C6ED-9F3E-4064-86CC-1DDEBBD2288F}" type="pres">
      <dgm:prSet presAssocID="{DF2A8F03-BD6C-4642-9A80-3E269C6E2AE6}" presName="node" presStyleLbl="node1" presStyleIdx="4" presStyleCnt="6">
        <dgm:presLayoutVars>
          <dgm:bulletEnabled val="1"/>
        </dgm:presLayoutVars>
      </dgm:prSet>
      <dgm:spPr/>
    </dgm:pt>
    <dgm:pt modelId="{AC27013E-C959-43C0-9438-B3CE76140CBB}" type="pres">
      <dgm:prSet presAssocID="{D63BF65C-5FD5-4D4F-9C34-5C2DF3C9ED12}" presName="sibTrans" presStyleCnt="0"/>
      <dgm:spPr/>
    </dgm:pt>
    <dgm:pt modelId="{B888C0A1-5368-4BE5-ABC8-4991139EB3FD}" type="pres">
      <dgm:prSet presAssocID="{A0248308-3F73-4826-893A-0960634699D7}" presName="node" presStyleLbl="node1" presStyleIdx="5" presStyleCnt="6">
        <dgm:presLayoutVars>
          <dgm:bulletEnabled val="1"/>
        </dgm:presLayoutVars>
      </dgm:prSet>
      <dgm:spPr/>
    </dgm:pt>
  </dgm:ptLst>
  <dgm:cxnLst>
    <dgm:cxn modelId="{65246A05-B67E-4E0C-9875-D783B3BF9C4B}" type="presOf" srcId="{06793A02-9FEF-4B40-9652-CD0E58D55F5C}" destId="{6E79EEBE-B8FE-4756-A657-3BB3F7E49422}" srcOrd="0" destOrd="0" presId="urn:microsoft.com/office/officeart/2005/8/layout/default"/>
    <dgm:cxn modelId="{CAE9C60E-E6E7-428C-95FA-963D66882E7D}" srcId="{E231424B-67E1-47FB-84C4-614F7A691F0C}" destId="{6C2D8FC1-7B0A-4CE4-B642-84D23BCDA41A}" srcOrd="1" destOrd="0" parTransId="{CF14997B-D1D0-41E1-8646-81EBABA695E7}" sibTransId="{8A221500-25AC-4E66-9F6D-3C5FBE8D58B0}"/>
    <dgm:cxn modelId="{C163E020-4B81-4B34-825F-4EA8E4FA8865}" srcId="{E231424B-67E1-47FB-84C4-614F7A691F0C}" destId="{06793A02-9FEF-4B40-9652-CD0E58D55F5C}" srcOrd="3" destOrd="0" parTransId="{297A7719-D168-4796-8F13-0C7A4C1E6127}" sibTransId="{AEB8992A-9F22-4768-8124-655A9B062770}"/>
    <dgm:cxn modelId="{FCF40128-208A-4E33-A5C0-5B26E52E8F26}" srcId="{E231424B-67E1-47FB-84C4-614F7A691F0C}" destId="{E2343378-8988-467F-95D3-83AEE71E559A}" srcOrd="0" destOrd="0" parTransId="{F7E46E5C-2E30-4DF1-A6F1-9BE013901F01}" sibTransId="{C4915473-BFCD-4A75-A630-48E767FF9843}"/>
    <dgm:cxn modelId="{AFC93328-ED1A-40A9-A1BA-FB20F6ED8691}" srcId="{E231424B-67E1-47FB-84C4-614F7A691F0C}" destId="{A0248308-3F73-4826-893A-0960634699D7}" srcOrd="5" destOrd="0" parTransId="{CDA1900A-8B64-4804-8CC2-1A0F95C29A65}" sibTransId="{C8BAAD06-7A88-4710-BF74-02346BA4370E}"/>
    <dgm:cxn modelId="{E538593B-AE7A-41F7-909C-8CFFC152AAEC}" srcId="{E231424B-67E1-47FB-84C4-614F7A691F0C}" destId="{12F7D3B3-BE65-465E-84B8-BE1B0A2A2D14}" srcOrd="2" destOrd="0" parTransId="{3D409CD6-7C25-4269-B9B4-C2D862CDF487}" sibTransId="{7772534F-F4E2-436C-B3C6-C201701AC3F5}"/>
    <dgm:cxn modelId="{2DFA1F5C-C086-4D88-B72C-DD9020BB6F68}" srcId="{E231424B-67E1-47FB-84C4-614F7A691F0C}" destId="{DF2A8F03-BD6C-4642-9A80-3E269C6E2AE6}" srcOrd="4" destOrd="0" parTransId="{0C1561AA-A78A-4B8E-A807-B5FDF5D6E024}" sibTransId="{D63BF65C-5FD5-4D4F-9C34-5C2DF3C9ED12}"/>
    <dgm:cxn modelId="{5A92774C-CE70-4F27-9B4F-A642838ED271}" type="presOf" srcId="{6C2D8FC1-7B0A-4CE4-B642-84D23BCDA41A}" destId="{3383CD71-554C-44C4-8B83-3F5395028B1D}" srcOrd="0" destOrd="0" presId="urn:microsoft.com/office/officeart/2005/8/layout/default"/>
    <dgm:cxn modelId="{EEC95E82-3250-4D15-92D6-3B996DF2D441}" type="presOf" srcId="{E2343378-8988-467F-95D3-83AEE71E559A}" destId="{E5D7602A-62A2-4262-A7F5-489A22FA3BA7}" srcOrd="0" destOrd="0" presId="urn:microsoft.com/office/officeart/2005/8/layout/default"/>
    <dgm:cxn modelId="{F55B4EBB-82E9-4C43-A2B3-E10F32808A46}" type="presOf" srcId="{12F7D3B3-BE65-465E-84B8-BE1B0A2A2D14}" destId="{34CCD237-B263-4FD5-BF6A-3145B657B270}" srcOrd="0" destOrd="0" presId="urn:microsoft.com/office/officeart/2005/8/layout/default"/>
    <dgm:cxn modelId="{54F94AC2-F428-427B-85FA-516FFBA4D0CC}" type="presOf" srcId="{DF2A8F03-BD6C-4642-9A80-3E269C6E2AE6}" destId="{63F7C6ED-9F3E-4064-86CC-1DDEBBD2288F}" srcOrd="0" destOrd="0" presId="urn:microsoft.com/office/officeart/2005/8/layout/default"/>
    <dgm:cxn modelId="{B85B18D6-2FAC-494A-866B-7A19C938BF83}" type="presOf" srcId="{E231424B-67E1-47FB-84C4-614F7A691F0C}" destId="{5C93AEBC-768C-49DD-BF32-971EE9EFDBD8}" srcOrd="0" destOrd="0" presId="urn:microsoft.com/office/officeart/2005/8/layout/default"/>
    <dgm:cxn modelId="{32DC7BEC-3FB8-4916-A4E7-94D907B3D6D9}" type="presOf" srcId="{A0248308-3F73-4826-893A-0960634699D7}" destId="{B888C0A1-5368-4BE5-ABC8-4991139EB3FD}" srcOrd="0" destOrd="0" presId="urn:microsoft.com/office/officeart/2005/8/layout/default"/>
    <dgm:cxn modelId="{04C23135-DE5D-4996-9EB6-8AAAD7642A94}" type="presParOf" srcId="{5C93AEBC-768C-49DD-BF32-971EE9EFDBD8}" destId="{E5D7602A-62A2-4262-A7F5-489A22FA3BA7}" srcOrd="0" destOrd="0" presId="urn:microsoft.com/office/officeart/2005/8/layout/default"/>
    <dgm:cxn modelId="{877C2AA5-67F6-4F1D-AC06-8E6E5ED3B40C}" type="presParOf" srcId="{5C93AEBC-768C-49DD-BF32-971EE9EFDBD8}" destId="{13794DDF-1409-4E3F-9320-CF1EB98398A4}" srcOrd="1" destOrd="0" presId="urn:microsoft.com/office/officeart/2005/8/layout/default"/>
    <dgm:cxn modelId="{9B95E96D-A3C8-4C4C-8146-6BD3D18D2BBE}" type="presParOf" srcId="{5C93AEBC-768C-49DD-BF32-971EE9EFDBD8}" destId="{3383CD71-554C-44C4-8B83-3F5395028B1D}" srcOrd="2" destOrd="0" presId="urn:microsoft.com/office/officeart/2005/8/layout/default"/>
    <dgm:cxn modelId="{99B02188-85CA-49E2-8DFD-2D01212ED291}" type="presParOf" srcId="{5C93AEBC-768C-49DD-BF32-971EE9EFDBD8}" destId="{E6318B65-070B-4073-9F66-178634BFC094}" srcOrd="3" destOrd="0" presId="urn:microsoft.com/office/officeart/2005/8/layout/default"/>
    <dgm:cxn modelId="{3EE9DA60-5DA7-46FC-9D9D-274315AF685A}" type="presParOf" srcId="{5C93AEBC-768C-49DD-BF32-971EE9EFDBD8}" destId="{34CCD237-B263-4FD5-BF6A-3145B657B270}" srcOrd="4" destOrd="0" presId="urn:microsoft.com/office/officeart/2005/8/layout/default"/>
    <dgm:cxn modelId="{5CB245DB-85FC-45D5-A296-299D8B5AB555}" type="presParOf" srcId="{5C93AEBC-768C-49DD-BF32-971EE9EFDBD8}" destId="{5550C571-0CD2-4E84-8FD0-25C03124BDCA}" srcOrd="5" destOrd="0" presId="urn:microsoft.com/office/officeart/2005/8/layout/default"/>
    <dgm:cxn modelId="{34FDC1A6-8233-4127-B3C1-24C98034E509}" type="presParOf" srcId="{5C93AEBC-768C-49DD-BF32-971EE9EFDBD8}" destId="{6E79EEBE-B8FE-4756-A657-3BB3F7E49422}" srcOrd="6" destOrd="0" presId="urn:microsoft.com/office/officeart/2005/8/layout/default"/>
    <dgm:cxn modelId="{4D6E3502-BC63-4FB8-90B5-BAA7E2B59272}" type="presParOf" srcId="{5C93AEBC-768C-49DD-BF32-971EE9EFDBD8}" destId="{CAB3DC86-B7CA-4293-BD13-865B84C0268F}" srcOrd="7" destOrd="0" presId="urn:microsoft.com/office/officeart/2005/8/layout/default"/>
    <dgm:cxn modelId="{314E6BF9-1E48-47DF-9464-8A5EE8DF81D3}" type="presParOf" srcId="{5C93AEBC-768C-49DD-BF32-971EE9EFDBD8}" destId="{63F7C6ED-9F3E-4064-86CC-1DDEBBD2288F}" srcOrd="8" destOrd="0" presId="urn:microsoft.com/office/officeart/2005/8/layout/default"/>
    <dgm:cxn modelId="{856B7F0B-28BF-41AA-A9BB-10B2EFBFCC02}" type="presParOf" srcId="{5C93AEBC-768C-49DD-BF32-971EE9EFDBD8}" destId="{AC27013E-C959-43C0-9438-B3CE76140CBB}" srcOrd="9" destOrd="0" presId="urn:microsoft.com/office/officeart/2005/8/layout/default"/>
    <dgm:cxn modelId="{300B4B0C-B7AB-4330-96A7-DE047C5D9D77}" type="presParOf" srcId="{5C93AEBC-768C-49DD-BF32-971EE9EFDBD8}" destId="{B888C0A1-5368-4BE5-ABC8-4991139EB3FD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AFF52A-2DAE-4B3D-B63D-90CBCC3164A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4570895-2ECC-4C65-85C2-631ACB72E2E2}">
      <dgm:prSet/>
      <dgm:spPr/>
      <dgm:t>
        <a:bodyPr/>
        <a:lstStyle/>
        <a:p>
          <a:r>
            <a:rPr lang="pt-BR"/>
            <a:t>Linguagem imperativa:</a:t>
          </a:r>
          <a:endParaRPr lang="en-US"/>
        </a:p>
      </dgm:t>
    </dgm:pt>
    <dgm:pt modelId="{2854B103-154C-4677-96B6-72D24C4D1F29}" type="parTrans" cxnId="{5789B47A-F88F-4ECB-ACD3-9004AF21D3B3}">
      <dgm:prSet/>
      <dgm:spPr/>
      <dgm:t>
        <a:bodyPr/>
        <a:lstStyle/>
        <a:p>
          <a:endParaRPr lang="en-US"/>
        </a:p>
      </dgm:t>
    </dgm:pt>
    <dgm:pt modelId="{3F11ACB7-F5F4-430E-A0CD-5D34D79E1865}" type="sibTrans" cxnId="{5789B47A-F88F-4ECB-ACD3-9004AF21D3B3}">
      <dgm:prSet/>
      <dgm:spPr/>
      <dgm:t>
        <a:bodyPr/>
        <a:lstStyle/>
        <a:p>
          <a:endParaRPr lang="en-US"/>
        </a:p>
      </dgm:t>
    </dgm:pt>
    <dgm:pt modelId="{D3D7E173-86B0-47A1-9269-9EB11348D1BB}">
      <dgm:prSet/>
      <dgm:spPr/>
      <dgm:t>
        <a:bodyPr/>
        <a:lstStyle/>
        <a:p>
          <a:r>
            <a:rPr lang="pt-BR"/>
            <a:t>X:=X+1</a:t>
          </a:r>
          <a:endParaRPr lang="en-US"/>
        </a:p>
      </dgm:t>
    </dgm:pt>
    <dgm:pt modelId="{54DE6BA9-550A-44EC-BB89-83EC6332182C}" type="parTrans" cxnId="{5A0E7A53-424D-433D-9268-076F6E7A1727}">
      <dgm:prSet/>
      <dgm:spPr/>
      <dgm:t>
        <a:bodyPr/>
        <a:lstStyle/>
        <a:p>
          <a:endParaRPr lang="en-US"/>
        </a:p>
      </dgm:t>
    </dgm:pt>
    <dgm:pt modelId="{2EF9F210-80EC-41F2-B06C-6B072AE08A12}" type="sibTrans" cxnId="{5A0E7A53-424D-433D-9268-076F6E7A1727}">
      <dgm:prSet/>
      <dgm:spPr/>
      <dgm:t>
        <a:bodyPr/>
        <a:lstStyle/>
        <a:p>
          <a:endParaRPr lang="en-US"/>
        </a:p>
      </dgm:t>
    </dgm:pt>
    <dgm:pt modelId="{8A514DE9-52A1-46AD-B884-80A566386D2A}">
      <dgm:prSet/>
      <dgm:spPr/>
      <dgm:t>
        <a:bodyPr/>
        <a:lstStyle/>
        <a:p>
          <a:r>
            <a:rPr lang="pt-BR"/>
            <a:t>Linguagem declarativa:</a:t>
          </a:r>
          <a:endParaRPr lang="en-US"/>
        </a:p>
      </dgm:t>
    </dgm:pt>
    <dgm:pt modelId="{5DA1A9C8-8D74-46A4-93F3-CB61304C91E6}" type="parTrans" cxnId="{B51E1328-ED34-4B29-9BFB-7902765A7245}">
      <dgm:prSet/>
      <dgm:spPr/>
      <dgm:t>
        <a:bodyPr/>
        <a:lstStyle/>
        <a:p>
          <a:endParaRPr lang="en-US"/>
        </a:p>
      </dgm:t>
    </dgm:pt>
    <dgm:pt modelId="{53594216-044D-431F-BDAC-D088A4B1B52D}" type="sibTrans" cxnId="{B51E1328-ED34-4B29-9BFB-7902765A7245}">
      <dgm:prSet/>
      <dgm:spPr/>
      <dgm:t>
        <a:bodyPr/>
        <a:lstStyle/>
        <a:p>
          <a:endParaRPr lang="en-US"/>
        </a:p>
      </dgm:t>
    </dgm:pt>
    <dgm:pt modelId="{BA049415-2AF4-4DBA-A476-66940BD2D1B6}">
      <dgm:prSet/>
      <dgm:spPr/>
      <dgm:t>
        <a:bodyPr/>
        <a:lstStyle/>
        <a:p>
          <a:r>
            <a:rPr lang="pt-BR"/>
            <a:t>X=X@pre+1</a:t>
          </a:r>
          <a:endParaRPr lang="en-US"/>
        </a:p>
      </dgm:t>
    </dgm:pt>
    <dgm:pt modelId="{CE897600-54F8-4349-8005-34EF0BAE0E06}" type="parTrans" cxnId="{D770DDB6-2903-4CAB-A056-D5D6570A7647}">
      <dgm:prSet/>
      <dgm:spPr/>
      <dgm:t>
        <a:bodyPr/>
        <a:lstStyle/>
        <a:p>
          <a:endParaRPr lang="en-US"/>
        </a:p>
      </dgm:t>
    </dgm:pt>
    <dgm:pt modelId="{3BEEC7E6-BAF8-452B-84C0-D8F8BBBBC12F}" type="sibTrans" cxnId="{D770DDB6-2903-4CAB-A056-D5D6570A7647}">
      <dgm:prSet/>
      <dgm:spPr/>
      <dgm:t>
        <a:bodyPr/>
        <a:lstStyle/>
        <a:p>
          <a:endParaRPr lang="en-US"/>
        </a:p>
      </dgm:t>
    </dgm:pt>
    <dgm:pt modelId="{8132D3C9-C7F7-4976-BC19-B3EA9B0F8100}" type="pres">
      <dgm:prSet presAssocID="{A1AFF52A-2DAE-4B3D-B63D-90CBCC3164A6}" presName="linear" presStyleCnt="0">
        <dgm:presLayoutVars>
          <dgm:animLvl val="lvl"/>
          <dgm:resizeHandles val="exact"/>
        </dgm:presLayoutVars>
      </dgm:prSet>
      <dgm:spPr/>
    </dgm:pt>
    <dgm:pt modelId="{68FFCF01-8F37-4FB7-A6AF-3F5250E0DA4E}" type="pres">
      <dgm:prSet presAssocID="{84570895-2ECC-4C65-85C2-631ACB72E2E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B6433CB-8BCD-4E22-AE99-1E6561F84F5B}" type="pres">
      <dgm:prSet presAssocID="{84570895-2ECC-4C65-85C2-631ACB72E2E2}" presName="childText" presStyleLbl="revTx" presStyleIdx="0" presStyleCnt="2">
        <dgm:presLayoutVars>
          <dgm:bulletEnabled val="1"/>
        </dgm:presLayoutVars>
      </dgm:prSet>
      <dgm:spPr/>
    </dgm:pt>
    <dgm:pt modelId="{EEDCF834-92C8-4F27-8CD6-E1A70ACCF6B1}" type="pres">
      <dgm:prSet presAssocID="{8A514DE9-52A1-46AD-B884-80A566386D2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300E9FE-6F7F-4E5B-A4A8-D561503E23D0}" type="pres">
      <dgm:prSet presAssocID="{8A514DE9-52A1-46AD-B884-80A566386D2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35B2E23-0E4D-499A-9A8B-7BFA8B77FB72}" type="presOf" srcId="{84570895-2ECC-4C65-85C2-631ACB72E2E2}" destId="{68FFCF01-8F37-4FB7-A6AF-3F5250E0DA4E}" srcOrd="0" destOrd="0" presId="urn:microsoft.com/office/officeart/2005/8/layout/vList2"/>
    <dgm:cxn modelId="{B51E1328-ED34-4B29-9BFB-7902765A7245}" srcId="{A1AFF52A-2DAE-4B3D-B63D-90CBCC3164A6}" destId="{8A514DE9-52A1-46AD-B884-80A566386D2A}" srcOrd="1" destOrd="0" parTransId="{5DA1A9C8-8D74-46A4-93F3-CB61304C91E6}" sibTransId="{53594216-044D-431F-BDAC-D088A4B1B52D}"/>
    <dgm:cxn modelId="{4C64E864-A7D1-4657-8DE5-6292042CC217}" type="presOf" srcId="{A1AFF52A-2DAE-4B3D-B63D-90CBCC3164A6}" destId="{8132D3C9-C7F7-4976-BC19-B3EA9B0F8100}" srcOrd="0" destOrd="0" presId="urn:microsoft.com/office/officeart/2005/8/layout/vList2"/>
    <dgm:cxn modelId="{ABD22E4A-0922-465F-8BFA-E4CAECB480B4}" type="presOf" srcId="{8A514DE9-52A1-46AD-B884-80A566386D2A}" destId="{EEDCF834-92C8-4F27-8CD6-E1A70ACCF6B1}" srcOrd="0" destOrd="0" presId="urn:microsoft.com/office/officeart/2005/8/layout/vList2"/>
    <dgm:cxn modelId="{5A0E7A53-424D-433D-9268-076F6E7A1727}" srcId="{84570895-2ECC-4C65-85C2-631ACB72E2E2}" destId="{D3D7E173-86B0-47A1-9269-9EB11348D1BB}" srcOrd="0" destOrd="0" parTransId="{54DE6BA9-550A-44EC-BB89-83EC6332182C}" sibTransId="{2EF9F210-80EC-41F2-B06C-6B072AE08A12}"/>
    <dgm:cxn modelId="{5789B47A-F88F-4ECB-ACD3-9004AF21D3B3}" srcId="{A1AFF52A-2DAE-4B3D-B63D-90CBCC3164A6}" destId="{84570895-2ECC-4C65-85C2-631ACB72E2E2}" srcOrd="0" destOrd="0" parTransId="{2854B103-154C-4677-96B6-72D24C4D1F29}" sibTransId="{3F11ACB7-F5F4-430E-A0CD-5D34D79E1865}"/>
    <dgm:cxn modelId="{38B9A187-6DAE-4231-BCA5-D6A7AD1AE73F}" type="presOf" srcId="{BA049415-2AF4-4DBA-A476-66940BD2D1B6}" destId="{C300E9FE-6F7F-4E5B-A4A8-D561503E23D0}" srcOrd="0" destOrd="0" presId="urn:microsoft.com/office/officeart/2005/8/layout/vList2"/>
    <dgm:cxn modelId="{D770DDB6-2903-4CAB-A056-D5D6570A7647}" srcId="{8A514DE9-52A1-46AD-B884-80A566386D2A}" destId="{BA049415-2AF4-4DBA-A476-66940BD2D1B6}" srcOrd="0" destOrd="0" parTransId="{CE897600-54F8-4349-8005-34EF0BAE0E06}" sibTransId="{3BEEC7E6-BAF8-452B-84C0-D8F8BBBBC12F}"/>
    <dgm:cxn modelId="{7DB27EF1-29F4-4903-A35E-AB841FDBEC49}" type="presOf" srcId="{D3D7E173-86B0-47A1-9269-9EB11348D1BB}" destId="{4B6433CB-8BCD-4E22-AE99-1E6561F84F5B}" srcOrd="0" destOrd="0" presId="urn:microsoft.com/office/officeart/2005/8/layout/vList2"/>
    <dgm:cxn modelId="{7F48B6DC-2192-4AC9-8F90-A690D532244E}" type="presParOf" srcId="{8132D3C9-C7F7-4976-BC19-B3EA9B0F8100}" destId="{68FFCF01-8F37-4FB7-A6AF-3F5250E0DA4E}" srcOrd="0" destOrd="0" presId="urn:microsoft.com/office/officeart/2005/8/layout/vList2"/>
    <dgm:cxn modelId="{8B9D4EB2-2435-4410-A664-E64EE3B9BBCE}" type="presParOf" srcId="{8132D3C9-C7F7-4976-BC19-B3EA9B0F8100}" destId="{4B6433CB-8BCD-4E22-AE99-1E6561F84F5B}" srcOrd="1" destOrd="0" presId="urn:microsoft.com/office/officeart/2005/8/layout/vList2"/>
    <dgm:cxn modelId="{1445D53E-E794-4689-9721-D491033B3608}" type="presParOf" srcId="{8132D3C9-C7F7-4976-BC19-B3EA9B0F8100}" destId="{EEDCF834-92C8-4F27-8CD6-E1A70ACCF6B1}" srcOrd="2" destOrd="0" presId="urn:microsoft.com/office/officeart/2005/8/layout/vList2"/>
    <dgm:cxn modelId="{FD33DCF0-BEC3-45E9-802C-3DEF842AF6C6}" type="presParOf" srcId="{8132D3C9-C7F7-4976-BC19-B3EA9B0F8100}" destId="{C300E9FE-6F7F-4E5B-A4A8-D561503E23D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CAEDD2-14B2-48F1-94DE-76AA8BAE85D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C945A1-7D7D-4220-BAC0-21D007253992}">
      <dgm:prSet/>
      <dgm:spPr/>
      <dgm:t>
        <a:bodyPr/>
        <a:lstStyle/>
        <a:p>
          <a:r>
            <a:rPr lang="pt-BR"/>
            <a:t>Elas representam APENAS mudanças nos objetos.</a:t>
          </a:r>
          <a:endParaRPr lang="en-US"/>
        </a:p>
      </dgm:t>
    </dgm:pt>
    <dgm:pt modelId="{FB50C113-13EE-4089-AFEE-49EF94DD3816}" type="parTrans" cxnId="{436F20D6-E186-4FD7-A11E-C2165883AD9A}">
      <dgm:prSet/>
      <dgm:spPr/>
      <dgm:t>
        <a:bodyPr/>
        <a:lstStyle/>
        <a:p>
          <a:endParaRPr lang="en-US"/>
        </a:p>
      </dgm:t>
    </dgm:pt>
    <dgm:pt modelId="{57BAD3C5-3ED9-4C0A-A173-4AB0CA27DA56}" type="sibTrans" cxnId="{436F20D6-E186-4FD7-A11E-C2165883AD9A}">
      <dgm:prSet/>
      <dgm:spPr/>
      <dgm:t>
        <a:bodyPr/>
        <a:lstStyle/>
        <a:p>
          <a:endParaRPr lang="en-US"/>
        </a:p>
      </dgm:t>
    </dgm:pt>
    <dgm:pt modelId="{181D2D6C-2135-46E0-9263-1FEE23372A32}">
      <dgm:prSet/>
      <dgm:spPr/>
      <dgm:t>
        <a:bodyPr/>
        <a:lstStyle/>
        <a:p>
          <a:r>
            <a:rPr lang="pt-BR"/>
            <a:t>Tecnologia real de interface não é mencionada ainda.</a:t>
          </a:r>
          <a:endParaRPr lang="en-US"/>
        </a:p>
      </dgm:t>
    </dgm:pt>
    <dgm:pt modelId="{F0E90E68-2744-44E8-B564-DF37726F254C}" type="parTrans" cxnId="{5D86163F-E226-47C1-80C1-26B14AFFA00F}">
      <dgm:prSet/>
      <dgm:spPr/>
      <dgm:t>
        <a:bodyPr/>
        <a:lstStyle/>
        <a:p>
          <a:endParaRPr lang="en-US"/>
        </a:p>
      </dgm:t>
    </dgm:pt>
    <dgm:pt modelId="{D04BD7AD-7EFC-4251-8AA5-86A9767A60F2}" type="sibTrans" cxnId="{5D86163F-E226-47C1-80C1-26B14AFFA00F}">
      <dgm:prSet/>
      <dgm:spPr/>
      <dgm:t>
        <a:bodyPr/>
        <a:lstStyle/>
        <a:p>
          <a:endParaRPr lang="en-US"/>
        </a:p>
      </dgm:t>
    </dgm:pt>
    <dgm:pt modelId="{D0DFECB0-7005-4D4E-93F5-5CFFEDDA1141}" type="pres">
      <dgm:prSet presAssocID="{B0CAEDD2-14B2-48F1-94DE-76AA8BAE85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B2BC5B-F443-4D62-8AB2-BC39CEBF3787}" type="pres">
      <dgm:prSet presAssocID="{6EC945A1-7D7D-4220-BAC0-21D007253992}" presName="hierRoot1" presStyleCnt="0"/>
      <dgm:spPr/>
    </dgm:pt>
    <dgm:pt modelId="{911BD3AE-8F69-45A4-9246-3E1F01BECAF3}" type="pres">
      <dgm:prSet presAssocID="{6EC945A1-7D7D-4220-BAC0-21D007253992}" presName="composite" presStyleCnt="0"/>
      <dgm:spPr/>
    </dgm:pt>
    <dgm:pt modelId="{27BB61F3-67E5-4F1B-8C14-F6A62AEF822E}" type="pres">
      <dgm:prSet presAssocID="{6EC945A1-7D7D-4220-BAC0-21D007253992}" presName="background" presStyleLbl="node0" presStyleIdx="0" presStyleCnt="2"/>
      <dgm:spPr/>
    </dgm:pt>
    <dgm:pt modelId="{7793333A-9854-4A87-BABF-C6B721160D60}" type="pres">
      <dgm:prSet presAssocID="{6EC945A1-7D7D-4220-BAC0-21D007253992}" presName="text" presStyleLbl="fgAcc0" presStyleIdx="0" presStyleCnt="2">
        <dgm:presLayoutVars>
          <dgm:chPref val="3"/>
        </dgm:presLayoutVars>
      </dgm:prSet>
      <dgm:spPr/>
    </dgm:pt>
    <dgm:pt modelId="{47856567-D1E8-4777-A4FD-64736C4BE149}" type="pres">
      <dgm:prSet presAssocID="{6EC945A1-7D7D-4220-BAC0-21D007253992}" presName="hierChild2" presStyleCnt="0"/>
      <dgm:spPr/>
    </dgm:pt>
    <dgm:pt modelId="{57B18D54-7975-4942-8439-C34D580C2E37}" type="pres">
      <dgm:prSet presAssocID="{181D2D6C-2135-46E0-9263-1FEE23372A32}" presName="hierRoot1" presStyleCnt="0"/>
      <dgm:spPr/>
    </dgm:pt>
    <dgm:pt modelId="{BA3CD7E3-B69E-409A-A9D5-141CB1F16863}" type="pres">
      <dgm:prSet presAssocID="{181D2D6C-2135-46E0-9263-1FEE23372A32}" presName="composite" presStyleCnt="0"/>
      <dgm:spPr/>
    </dgm:pt>
    <dgm:pt modelId="{2AAF2744-3482-4864-ABC3-C0FFF1EBDAF5}" type="pres">
      <dgm:prSet presAssocID="{181D2D6C-2135-46E0-9263-1FEE23372A32}" presName="background" presStyleLbl="node0" presStyleIdx="1" presStyleCnt="2"/>
      <dgm:spPr/>
    </dgm:pt>
    <dgm:pt modelId="{18446BC2-3120-425E-957F-D1BB14820656}" type="pres">
      <dgm:prSet presAssocID="{181D2D6C-2135-46E0-9263-1FEE23372A32}" presName="text" presStyleLbl="fgAcc0" presStyleIdx="1" presStyleCnt="2">
        <dgm:presLayoutVars>
          <dgm:chPref val="3"/>
        </dgm:presLayoutVars>
      </dgm:prSet>
      <dgm:spPr/>
    </dgm:pt>
    <dgm:pt modelId="{9A9D6DEC-401F-43E1-8376-E88C2F83EDB1}" type="pres">
      <dgm:prSet presAssocID="{181D2D6C-2135-46E0-9263-1FEE23372A32}" presName="hierChild2" presStyleCnt="0"/>
      <dgm:spPr/>
    </dgm:pt>
  </dgm:ptLst>
  <dgm:cxnLst>
    <dgm:cxn modelId="{5D86163F-E226-47C1-80C1-26B14AFFA00F}" srcId="{B0CAEDD2-14B2-48F1-94DE-76AA8BAE85D1}" destId="{181D2D6C-2135-46E0-9263-1FEE23372A32}" srcOrd="1" destOrd="0" parTransId="{F0E90E68-2744-44E8-B564-DF37726F254C}" sibTransId="{D04BD7AD-7EFC-4251-8AA5-86A9767A60F2}"/>
    <dgm:cxn modelId="{32515D54-C4D0-4B38-8D5C-3D98017099A8}" type="presOf" srcId="{6EC945A1-7D7D-4220-BAC0-21D007253992}" destId="{7793333A-9854-4A87-BABF-C6B721160D60}" srcOrd="0" destOrd="0" presId="urn:microsoft.com/office/officeart/2005/8/layout/hierarchy1"/>
    <dgm:cxn modelId="{436F20D6-E186-4FD7-A11E-C2165883AD9A}" srcId="{B0CAEDD2-14B2-48F1-94DE-76AA8BAE85D1}" destId="{6EC945A1-7D7D-4220-BAC0-21D007253992}" srcOrd="0" destOrd="0" parTransId="{FB50C113-13EE-4089-AFEE-49EF94DD3816}" sibTransId="{57BAD3C5-3ED9-4C0A-A173-4AB0CA27DA56}"/>
    <dgm:cxn modelId="{E65070E0-1DFE-41C9-97B6-429C238AFCA7}" type="presOf" srcId="{181D2D6C-2135-46E0-9263-1FEE23372A32}" destId="{18446BC2-3120-425E-957F-D1BB14820656}" srcOrd="0" destOrd="0" presId="urn:microsoft.com/office/officeart/2005/8/layout/hierarchy1"/>
    <dgm:cxn modelId="{6E40DEFF-4002-4C38-A1E8-8B35C2629966}" type="presOf" srcId="{B0CAEDD2-14B2-48F1-94DE-76AA8BAE85D1}" destId="{D0DFECB0-7005-4D4E-93F5-5CFFEDDA1141}" srcOrd="0" destOrd="0" presId="urn:microsoft.com/office/officeart/2005/8/layout/hierarchy1"/>
    <dgm:cxn modelId="{834AB71F-1E05-48CE-AF9B-412CF08A5A4B}" type="presParOf" srcId="{D0DFECB0-7005-4D4E-93F5-5CFFEDDA1141}" destId="{82B2BC5B-F443-4D62-8AB2-BC39CEBF3787}" srcOrd="0" destOrd="0" presId="urn:microsoft.com/office/officeart/2005/8/layout/hierarchy1"/>
    <dgm:cxn modelId="{97B465A8-705B-4BA1-89B9-B29618AD71B4}" type="presParOf" srcId="{82B2BC5B-F443-4D62-8AB2-BC39CEBF3787}" destId="{911BD3AE-8F69-45A4-9246-3E1F01BECAF3}" srcOrd="0" destOrd="0" presId="urn:microsoft.com/office/officeart/2005/8/layout/hierarchy1"/>
    <dgm:cxn modelId="{6EB0E46F-794A-4796-8300-4F1ADD3254C6}" type="presParOf" srcId="{911BD3AE-8F69-45A4-9246-3E1F01BECAF3}" destId="{27BB61F3-67E5-4F1B-8C14-F6A62AEF822E}" srcOrd="0" destOrd="0" presId="urn:microsoft.com/office/officeart/2005/8/layout/hierarchy1"/>
    <dgm:cxn modelId="{CF5EBC98-0B0C-43DD-BA02-54BBC60A0838}" type="presParOf" srcId="{911BD3AE-8F69-45A4-9246-3E1F01BECAF3}" destId="{7793333A-9854-4A87-BABF-C6B721160D60}" srcOrd="1" destOrd="0" presId="urn:microsoft.com/office/officeart/2005/8/layout/hierarchy1"/>
    <dgm:cxn modelId="{89690223-E04E-4545-A302-97B96C9FAA56}" type="presParOf" srcId="{82B2BC5B-F443-4D62-8AB2-BC39CEBF3787}" destId="{47856567-D1E8-4777-A4FD-64736C4BE149}" srcOrd="1" destOrd="0" presId="urn:microsoft.com/office/officeart/2005/8/layout/hierarchy1"/>
    <dgm:cxn modelId="{4D98002E-4E2F-4023-99E9-E30B34420981}" type="presParOf" srcId="{D0DFECB0-7005-4D4E-93F5-5CFFEDDA1141}" destId="{57B18D54-7975-4942-8439-C34D580C2E37}" srcOrd="1" destOrd="0" presId="urn:microsoft.com/office/officeart/2005/8/layout/hierarchy1"/>
    <dgm:cxn modelId="{8BBA8E5B-ABDA-4F4F-8A44-85A605ADA46A}" type="presParOf" srcId="{57B18D54-7975-4942-8439-C34D580C2E37}" destId="{BA3CD7E3-B69E-409A-A9D5-141CB1F16863}" srcOrd="0" destOrd="0" presId="urn:microsoft.com/office/officeart/2005/8/layout/hierarchy1"/>
    <dgm:cxn modelId="{0D818D69-830B-49C7-AF1A-C8613FF77CDC}" type="presParOf" srcId="{BA3CD7E3-B69E-409A-A9D5-141CB1F16863}" destId="{2AAF2744-3482-4864-ABC3-C0FFF1EBDAF5}" srcOrd="0" destOrd="0" presId="urn:microsoft.com/office/officeart/2005/8/layout/hierarchy1"/>
    <dgm:cxn modelId="{D3D3143C-6156-4136-8E0C-354442C4C94F}" type="presParOf" srcId="{BA3CD7E3-B69E-409A-A9D5-141CB1F16863}" destId="{18446BC2-3120-425E-957F-D1BB14820656}" srcOrd="1" destOrd="0" presId="urn:microsoft.com/office/officeart/2005/8/layout/hierarchy1"/>
    <dgm:cxn modelId="{B1D24F7E-CA29-4FFA-8EEB-4D136E1D3FD4}" type="presParOf" srcId="{57B18D54-7975-4942-8439-C34D580C2E37}" destId="{9A9D6DEC-401F-43E1-8376-E88C2F83ED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4D005-C43D-4288-8982-EE4C5E29EF33}">
      <dsp:nvSpPr>
        <dsp:cNvPr id="0" name=""/>
        <dsp:cNvSpPr/>
      </dsp:nvSpPr>
      <dsp:spPr>
        <a:xfrm>
          <a:off x="3064939" y="2010978"/>
          <a:ext cx="1874785" cy="187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Diagrama de sequencia de sistema com as operações indicadas</a:t>
          </a:r>
          <a:endParaRPr lang="en-US" sz="2500" kern="1200"/>
        </a:p>
      </dsp:txBody>
      <dsp:txXfrm>
        <a:off x="3064939" y="2010978"/>
        <a:ext cx="1874785" cy="1874785"/>
      </dsp:txXfrm>
    </dsp:sp>
    <dsp:sp modelId="{A2B68B36-C812-4789-BB74-4A867CF1B67A}">
      <dsp:nvSpPr>
        <dsp:cNvPr id="0" name=""/>
        <dsp:cNvSpPr/>
      </dsp:nvSpPr>
      <dsp:spPr>
        <a:xfrm>
          <a:off x="543138" y="1020750"/>
          <a:ext cx="3855241" cy="3855241"/>
        </a:xfrm>
        <a:prstGeom prst="circularArrow">
          <a:avLst>
            <a:gd name="adj1" fmla="val 9483"/>
            <a:gd name="adj2" fmla="val 684952"/>
            <a:gd name="adj3" fmla="val 7850793"/>
            <a:gd name="adj4" fmla="val 2264255"/>
            <a:gd name="adj5" fmla="val 1106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1770F-DF37-426C-93E1-9D9F5805C42F}">
      <dsp:nvSpPr>
        <dsp:cNvPr id="0" name=""/>
        <dsp:cNvSpPr/>
      </dsp:nvSpPr>
      <dsp:spPr>
        <a:xfrm>
          <a:off x="1794" y="2010978"/>
          <a:ext cx="1874785" cy="187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Modelo conceitual</a:t>
          </a:r>
          <a:endParaRPr lang="en-US" sz="2500" kern="1200"/>
        </a:p>
      </dsp:txBody>
      <dsp:txXfrm>
        <a:off x="1794" y="2010978"/>
        <a:ext cx="1874785" cy="1874785"/>
      </dsp:txXfrm>
    </dsp:sp>
    <dsp:sp modelId="{1EE218EF-E36E-4B49-B791-936A0C8DB72B}">
      <dsp:nvSpPr>
        <dsp:cNvPr id="0" name=""/>
        <dsp:cNvSpPr/>
      </dsp:nvSpPr>
      <dsp:spPr>
        <a:xfrm>
          <a:off x="543138" y="1020750"/>
          <a:ext cx="3855241" cy="3855241"/>
        </a:xfrm>
        <a:prstGeom prst="circularArrow">
          <a:avLst>
            <a:gd name="adj1" fmla="val 9483"/>
            <a:gd name="adj2" fmla="val 684952"/>
            <a:gd name="adj3" fmla="val 18650793"/>
            <a:gd name="adj4" fmla="val 13064255"/>
            <a:gd name="adj5" fmla="val 1106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3981EA-45D0-4AD5-A74A-4BEE581901A9}">
      <dsp:nvSpPr>
        <dsp:cNvPr id="0" name=""/>
        <dsp:cNvSpPr/>
      </dsp:nvSpPr>
      <dsp:spPr>
        <a:xfrm>
          <a:off x="997808" y="4511"/>
          <a:ext cx="2702112" cy="16212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Precondições (opcional)</a:t>
          </a:r>
          <a:endParaRPr lang="en-US" sz="3500" kern="1200"/>
        </a:p>
      </dsp:txBody>
      <dsp:txXfrm>
        <a:off x="997808" y="4511"/>
        <a:ext cx="2702112" cy="1621267"/>
      </dsp:txXfrm>
    </dsp:sp>
    <dsp:sp modelId="{75D139D8-8C93-47FF-866D-EA83035CF34C}">
      <dsp:nvSpPr>
        <dsp:cNvPr id="0" name=""/>
        <dsp:cNvSpPr/>
      </dsp:nvSpPr>
      <dsp:spPr>
        <a:xfrm>
          <a:off x="997808" y="1895990"/>
          <a:ext cx="2702112" cy="1621267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Resultados</a:t>
          </a:r>
          <a:endParaRPr lang="en-US" sz="3500" kern="1200"/>
        </a:p>
      </dsp:txBody>
      <dsp:txXfrm>
        <a:off x="997808" y="1895990"/>
        <a:ext cx="2702112" cy="1621267"/>
      </dsp:txXfrm>
    </dsp:sp>
    <dsp:sp modelId="{85991D18-296B-41C7-AEA8-3B55F4798B3C}">
      <dsp:nvSpPr>
        <dsp:cNvPr id="0" name=""/>
        <dsp:cNvSpPr/>
      </dsp:nvSpPr>
      <dsp:spPr>
        <a:xfrm>
          <a:off x="997808" y="3787468"/>
          <a:ext cx="2702112" cy="1621267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/>
            <a:t>Exceções (opcional)</a:t>
          </a:r>
          <a:endParaRPr lang="en-US" sz="3500" kern="1200"/>
        </a:p>
      </dsp:txBody>
      <dsp:txXfrm>
        <a:off x="997808" y="3787468"/>
        <a:ext cx="2702112" cy="16212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16E18-BE55-491C-9FD5-80163F6B6E45}">
      <dsp:nvSpPr>
        <dsp:cNvPr id="0" name=""/>
        <dsp:cNvSpPr/>
      </dsp:nvSpPr>
      <dsp:spPr>
        <a:xfrm>
          <a:off x="0" y="559"/>
          <a:ext cx="7879842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7EA3E-1DB2-446F-A6AB-4092C693D5D0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D220B-063C-4BEE-9FC9-80736421FB5B}">
      <dsp:nvSpPr>
        <dsp:cNvPr id="0" name=""/>
        <dsp:cNvSpPr/>
      </dsp:nvSpPr>
      <dsp:spPr>
        <a:xfrm>
          <a:off x="1512662" y="559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São precondições usadas para indicar que valores inválidos de um parâmetro não podem ser recebidos.</a:t>
          </a:r>
          <a:endParaRPr lang="en-US" sz="2400" kern="1200"/>
        </a:p>
      </dsp:txBody>
      <dsp:txXfrm>
        <a:off x="1512662" y="559"/>
        <a:ext cx="6367179" cy="1309664"/>
      </dsp:txXfrm>
    </dsp:sp>
    <dsp:sp modelId="{4BA7544A-10AE-4AAE-A9C4-3715BC685018}">
      <dsp:nvSpPr>
        <dsp:cNvPr id="0" name=""/>
        <dsp:cNvSpPr/>
      </dsp:nvSpPr>
      <dsp:spPr>
        <a:xfrm>
          <a:off x="0" y="1637640"/>
          <a:ext cx="7879842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E2CF9-0C19-46DE-8061-0F2FD56C36CF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33B864-A76B-42AF-B604-2E2198E946AC}">
      <dsp:nvSpPr>
        <dsp:cNvPr id="0" name=""/>
        <dsp:cNvSpPr/>
      </dsp:nvSpPr>
      <dsp:spPr>
        <a:xfrm>
          <a:off x="1512662" y="1637640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Para cada conjunto de valores potencialmente inválidos de um parâmetro DEVE haver uma precondição ou exceção que lide com ele.</a:t>
          </a:r>
          <a:endParaRPr lang="en-US" sz="2400" kern="1200"/>
        </a:p>
      </dsp:txBody>
      <dsp:txXfrm>
        <a:off x="1512662" y="1637640"/>
        <a:ext cx="6367179" cy="1309664"/>
      </dsp:txXfrm>
    </dsp:sp>
    <dsp:sp modelId="{33640AD3-0A49-473E-99C4-5712960DC4BB}">
      <dsp:nvSpPr>
        <dsp:cNvPr id="0" name=""/>
        <dsp:cNvSpPr/>
      </dsp:nvSpPr>
      <dsp:spPr>
        <a:xfrm>
          <a:off x="0" y="3274721"/>
          <a:ext cx="7879842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DCC7C-96CA-407C-BF2F-46FE41D44FC9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14091-7479-46E9-83D7-2586B9F3A3EC}">
      <dsp:nvSpPr>
        <dsp:cNvPr id="0" name=""/>
        <dsp:cNvSpPr/>
      </dsp:nvSpPr>
      <dsp:spPr>
        <a:xfrm>
          <a:off x="1512662" y="3274721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Se todos os valores possíveis de um parâmetro podem ser aceitos, então não há precondição nem exceção relacionadas a ele.</a:t>
          </a:r>
          <a:endParaRPr lang="en-US" sz="2400" kern="1200"/>
        </a:p>
      </dsp:txBody>
      <dsp:txXfrm>
        <a:off x="1512662" y="3274721"/>
        <a:ext cx="6367179" cy="13096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7602A-62A2-4262-A7F5-489A22FA3BA7}">
      <dsp:nvSpPr>
        <dsp:cNvPr id="0" name=""/>
        <dsp:cNvSpPr/>
      </dsp:nvSpPr>
      <dsp:spPr>
        <a:xfrm>
          <a:off x="573" y="515875"/>
          <a:ext cx="2236468" cy="13418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Criação de instância</a:t>
          </a:r>
          <a:endParaRPr lang="en-US" sz="3000" kern="1200"/>
        </a:p>
      </dsp:txBody>
      <dsp:txXfrm>
        <a:off x="573" y="515875"/>
        <a:ext cx="2236468" cy="1341880"/>
      </dsp:txXfrm>
    </dsp:sp>
    <dsp:sp modelId="{3383CD71-554C-44C4-8B83-3F5395028B1D}">
      <dsp:nvSpPr>
        <dsp:cNvPr id="0" name=""/>
        <dsp:cNvSpPr/>
      </dsp:nvSpPr>
      <dsp:spPr>
        <a:xfrm>
          <a:off x="2460688" y="515875"/>
          <a:ext cx="2236468" cy="1341880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Destruição de instância</a:t>
          </a:r>
          <a:endParaRPr lang="en-US" sz="3000" kern="1200"/>
        </a:p>
      </dsp:txBody>
      <dsp:txXfrm>
        <a:off x="2460688" y="515875"/>
        <a:ext cx="2236468" cy="1341880"/>
      </dsp:txXfrm>
    </dsp:sp>
    <dsp:sp modelId="{34CCD237-B263-4FD5-BF6A-3145B657B270}">
      <dsp:nvSpPr>
        <dsp:cNvPr id="0" name=""/>
        <dsp:cNvSpPr/>
      </dsp:nvSpPr>
      <dsp:spPr>
        <a:xfrm>
          <a:off x="573" y="2081403"/>
          <a:ext cx="2236468" cy="1341880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Adição de link</a:t>
          </a:r>
          <a:endParaRPr lang="en-US" sz="3000" kern="1200"/>
        </a:p>
      </dsp:txBody>
      <dsp:txXfrm>
        <a:off x="573" y="2081403"/>
        <a:ext cx="2236468" cy="1341880"/>
      </dsp:txXfrm>
    </dsp:sp>
    <dsp:sp modelId="{6E79EEBE-B8FE-4756-A657-3BB3F7E49422}">
      <dsp:nvSpPr>
        <dsp:cNvPr id="0" name=""/>
        <dsp:cNvSpPr/>
      </dsp:nvSpPr>
      <dsp:spPr>
        <a:xfrm>
          <a:off x="2460688" y="2081403"/>
          <a:ext cx="2236468" cy="1341880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Remoção de link</a:t>
          </a:r>
          <a:endParaRPr lang="en-US" sz="3000" kern="1200"/>
        </a:p>
      </dsp:txBody>
      <dsp:txXfrm>
        <a:off x="2460688" y="2081403"/>
        <a:ext cx="2236468" cy="1341880"/>
      </dsp:txXfrm>
    </dsp:sp>
    <dsp:sp modelId="{63F7C6ED-9F3E-4064-86CC-1DDEBBD2288F}">
      <dsp:nvSpPr>
        <dsp:cNvPr id="0" name=""/>
        <dsp:cNvSpPr/>
      </dsp:nvSpPr>
      <dsp:spPr>
        <a:xfrm>
          <a:off x="573" y="3646931"/>
          <a:ext cx="2236468" cy="1341880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Alteração de atributo</a:t>
          </a:r>
          <a:endParaRPr lang="en-US" sz="3000" kern="1200"/>
        </a:p>
      </dsp:txBody>
      <dsp:txXfrm>
        <a:off x="573" y="3646931"/>
        <a:ext cx="2236468" cy="1341880"/>
      </dsp:txXfrm>
    </dsp:sp>
    <dsp:sp modelId="{B888C0A1-5368-4BE5-ABC8-4991139EB3FD}">
      <dsp:nvSpPr>
        <dsp:cNvPr id="0" name=""/>
        <dsp:cNvSpPr/>
      </dsp:nvSpPr>
      <dsp:spPr>
        <a:xfrm>
          <a:off x="2460688" y="3646931"/>
          <a:ext cx="2236468" cy="134188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(Substituição de link)</a:t>
          </a:r>
          <a:endParaRPr lang="en-US" sz="3000" kern="1200" dirty="0"/>
        </a:p>
      </dsp:txBody>
      <dsp:txXfrm>
        <a:off x="2460688" y="3646931"/>
        <a:ext cx="2236468" cy="1341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FCF01-8F37-4FB7-A6AF-3F5250E0DA4E}">
      <dsp:nvSpPr>
        <dsp:cNvPr id="0" name=""/>
        <dsp:cNvSpPr/>
      </dsp:nvSpPr>
      <dsp:spPr>
        <a:xfrm>
          <a:off x="0" y="18691"/>
          <a:ext cx="4941519" cy="2068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200" kern="1200"/>
            <a:t>Linguagem imperativa:</a:t>
          </a:r>
          <a:endParaRPr lang="en-US" sz="5200" kern="1200"/>
        </a:p>
      </dsp:txBody>
      <dsp:txXfrm>
        <a:off x="100979" y="119670"/>
        <a:ext cx="4739561" cy="1866602"/>
      </dsp:txXfrm>
    </dsp:sp>
    <dsp:sp modelId="{4B6433CB-8BCD-4E22-AE99-1E6561F84F5B}">
      <dsp:nvSpPr>
        <dsp:cNvPr id="0" name=""/>
        <dsp:cNvSpPr/>
      </dsp:nvSpPr>
      <dsp:spPr>
        <a:xfrm>
          <a:off x="0" y="2087251"/>
          <a:ext cx="4941519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893" tIns="66040" rIns="369824" bIns="6604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4100" kern="1200"/>
            <a:t>X:=X+1</a:t>
          </a:r>
          <a:endParaRPr lang="en-US" sz="4100" kern="1200"/>
        </a:p>
      </dsp:txBody>
      <dsp:txXfrm>
        <a:off x="0" y="2087251"/>
        <a:ext cx="4941519" cy="861120"/>
      </dsp:txXfrm>
    </dsp:sp>
    <dsp:sp modelId="{EEDCF834-92C8-4F27-8CD6-E1A70ACCF6B1}">
      <dsp:nvSpPr>
        <dsp:cNvPr id="0" name=""/>
        <dsp:cNvSpPr/>
      </dsp:nvSpPr>
      <dsp:spPr>
        <a:xfrm>
          <a:off x="0" y="2948371"/>
          <a:ext cx="4941519" cy="20685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l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200" kern="1200"/>
            <a:t>Linguagem declarativa:</a:t>
          </a:r>
          <a:endParaRPr lang="en-US" sz="5200" kern="1200"/>
        </a:p>
      </dsp:txBody>
      <dsp:txXfrm>
        <a:off x="100979" y="3049350"/>
        <a:ext cx="4739561" cy="1866602"/>
      </dsp:txXfrm>
    </dsp:sp>
    <dsp:sp modelId="{C300E9FE-6F7F-4E5B-A4A8-D561503E23D0}">
      <dsp:nvSpPr>
        <dsp:cNvPr id="0" name=""/>
        <dsp:cNvSpPr/>
      </dsp:nvSpPr>
      <dsp:spPr>
        <a:xfrm>
          <a:off x="0" y="5016931"/>
          <a:ext cx="4941519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893" tIns="66040" rIns="369824" bIns="6604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4100" kern="1200"/>
            <a:t>X=X@pre+1</a:t>
          </a:r>
          <a:endParaRPr lang="en-US" sz="4100" kern="1200"/>
        </a:p>
      </dsp:txBody>
      <dsp:txXfrm>
        <a:off x="0" y="5016931"/>
        <a:ext cx="4941519" cy="861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B61F3-67E5-4F1B-8C14-F6A62AEF822E}">
      <dsp:nvSpPr>
        <dsp:cNvPr id="0" name=""/>
        <dsp:cNvSpPr/>
      </dsp:nvSpPr>
      <dsp:spPr>
        <a:xfrm>
          <a:off x="926" y="361591"/>
          <a:ext cx="3251857" cy="2064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3333A-9854-4A87-BABF-C6B721160D60}">
      <dsp:nvSpPr>
        <dsp:cNvPr id="0" name=""/>
        <dsp:cNvSpPr/>
      </dsp:nvSpPr>
      <dsp:spPr>
        <a:xfrm>
          <a:off x="362243" y="704843"/>
          <a:ext cx="3251857" cy="2064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Elas representam APENAS mudanças nos objetos.</a:t>
          </a:r>
          <a:endParaRPr lang="en-US" sz="3000" kern="1200"/>
        </a:p>
      </dsp:txBody>
      <dsp:txXfrm>
        <a:off x="422723" y="765323"/>
        <a:ext cx="3130897" cy="1943969"/>
      </dsp:txXfrm>
    </dsp:sp>
    <dsp:sp modelId="{2AAF2744-3482-4864-ABC3-C0FFF1EBDAF5}">
      <dsp:nvSpPr>
        <dsp:cNvPr id="0" name=""/>
        <dsp:cNvSpPr/>
      </dsp:nvSpPr>
      <dsp:spPr>
        <a:xfrm>
          <a:off x="3975418" y="361591"/>
          <a:ext cx="3251857" cy="20649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46BC2-3120-425E-957F-D1BB14820656}">
      <dsp:nvSpPr>
        <dsp:cNvPr id="0" name=""/>
        <dsp:cNvSpPr/>
      </dsp:nvSpPr>
      <dsp:spPr>
        <a:xfrm>
          <a:off x="4336736" y="704843"/>
          <a:ext cx="3251857" cy="20649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Tecnologia real de interface não é mencionada ainda.</a:t>
          </a:r>
          <a:endParaRPr lang="en-US" sz="3000" kern="1200"/>
        </a:p>
      </dsp:txBody>
      <dsp:txXfrm>
        <a:off x="4397216" y="765323"/>
        <a:ext cx="3130897" cy="19439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22/10/2020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3D1B3-00EF-405C-A94D-33E13EF40B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7" r="22281"/>
          <a:stretch/>
        </p:blipFill>
        <p:spPr>
          <a:xfrm>
            <a:off x="20" y="10"/>
            <a:ext cx="650136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3739" y="0"/>
            <a:ext cx="6360260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86450" y="1122363"/>
            <a:ext cx="3017520" cy="3204134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BR" sz="4200" dirty="0"/>
              <a:t>Modelagem funcional com contratos OCL -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886450" y="4872922"/>
            <a:ext cx="3017520" cy="1208141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r>
              <a:rPr lang="pt-BR" sz="2400" dirty="0"/>
              <a:t>Precondições</a:t>
            </a:r>
          </a:p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r>
              <a:rPr lang="pt-BR" sz="2400" dirty="0"/>
              <a:t>Retorno de consultas</a:t>
            </a:r>
          </a:p>
          <a:p>
            <a:pPr algn="l">
              <a:lnSpc>
                <a:spcPct val="90000"/>
              </a:lnSpc>
              <a:buFont typeface="Arial" pitchFamily="34" charset="0"/>
              <a:buChar char="•"/>
            </a:pPr>
            <a:r>
              <a:rPr lang="pt-BR" sz="2400" dirty="0"/>
              <a:t>Pós-condições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796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8736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xplosão: 8 Pontos 3">
            <a:extLst>
              <a:ext uri="{FF2B5EF4-FFF2-40B4-BE49-F238E27FC236}">
                <a16:creationId xmlns:a16="http://schemas.microsoft.com/office/drawing/2014/main" id="{D789EB80-4ACF-4265-994A-65FCF69F5361}"/>
              </a:ext>
            </a:extLst>
          </p:cNvPr>
          <p:cNvSpPr/>
          <p:nvPr/>
        </p:nvSpPr>
        <p:spPr>
          <a:xfrm>
            <a:off x="539552" y="332656"/>
            <a:ext cx="3672408" cy="2522661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Design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contract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 um carrinho de compras identificado por </a:t>
            </a:r>
            <a:r>
              <a:rPr lang="pt-BR" i="1" dirty="0" err="1"/>
              <a:t>umIdDeCarrinho</a:t>
            </a:r>
            <a:r>
              <a:rPr lang="pt-BR" dirty="0"/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68960"/>
            <a:ext cx="8646852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43000" t="30471" b="34480"/>
          <a:stretch>
            <a:fillRect/>
          </a:stretch>
        </p:blipFill>
        <p:spPr bwMode="auto">
          <a:xfrm>
            <a:off x="1763688" y="4581128"/>
            <a:ext cx="625448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Se a associação não fosse qualificada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420888"/>
            <a:ext cx="8836916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F8D2E5-2C4E-47B1-930B-6C82B7C3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pt-BR" dirty="0"/>
              <a:t>Garantia de parâmetros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ADA-0EA9-4930-846E-3C11E8BED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7618"/>
            <a:ext cx="96012" cy="631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38086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78ECC87-95FC-4386-BAD4-5364EE293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407283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04864"/>
            <a:ext cx="8496938" cy="1164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6825" y="1188637"/>
            <a:ext cx="2241175" cy="4480726"/>
          </a:xfrm>
        </p:spPr>
        <p:txBody>
          <a:bodyPr>
            <a:normAutofit/>
          </a:bodyPr>
          <a:lstStyle/>
          <a:p>
            <a:pPr algn="r"/>
            <a:r>
              <a:rPr lang="pt-BR" sz="2300"/>
              <a:t>Restrições complementares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41445" y="1648870"/>
            <a:ext cx="3527136" cy="3560260"/>
          </a:xfrm>
        </p:spPr>
        <p:txBody>
          <a:bodyPr anchor="ctr">
            <a:normAutofit/>
          </a:bodyPr>
          <a:lstStyle/>
          <a:p>
            <a:r>
              <a:rPr lang="pt-BR" sz="2100"/>
              <a:t>Independentemente dos parâmetros indicam que a informação deve estar em um determinado estado ao executar a operação.</a:t>
            </a:r>
          </a:p>
          <a:p>
            <a:r>
              <a:rPr lang="pt-BR" sz="2100"/>
              <a:t>Afirmações:</a:t>
            </a:r>
          </a:p>
          <a:p>
            <a:pPr lvl="1"/>
            <a:r>
              <a:rPr lang="pt-BR" sz="2100"/>
              <a:t>Específicas</a:t>
            </a:r>
          </a:p>
          <a:p>
            <a:pPr lvl="1"/>
            <a:r>
              <a:rPr lang="pt-BR" sz="2100"/>
              <a:t>Existenciais</a:t>
            </a:r>
          </a:p>
          <a:p>
            <a:pPr lvl="1"/>
            <a:r>
              <a:rPr lang="pt-BR" sz="2100"/>
              <a:t>Universais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Afirmação específica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420888"/>
            <a:ext cx="8806509" cy="151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Afirmação existencial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140" y="2924944"/>
            <a:ext cx="9147140" cy="1409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Afirmação universal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24944"/>
            <a:ext cx="9232559" cy="129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pt-BR" sz="3400">
                <a:solidFill>
                  <a:srgbClr val="FFFFFF"/>
                </a:solidFill>
              </a:rPr>
              <a:t>Garantia de precondição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500"/>
              <a:t>Como a precondição não é testada pela operação, algum mecanismo anterior à chamada deve garantir que ela seja verdadeira.</a:t>
            </a:r>
          </a:p>
          <a:p>
            <a:pPr>
              <a:lnSpc>
                <a:spcPct val="90000"/>
              </a:lnSpc>
            </a:pPr>
            <a:r>
              <a:rPr lang="pt-BR" sz="2500"/>
              <a:t>A própria sequência de operações pode garantir isso.</a:t>
            </a:r>
          </a:p>
          <a:p>
            <a:pPr>
              <a:lnSpc>
                <a:spcPct val="90000"/>
              </a:lnSpc>
            </a:pPr>
            <a:r>
              <a:rPr lang="pt-BR" sz="2500"/>
              <a:t>Ou testes podem ser feitos antes da chamada.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836712"/>
          </a:xfrm>
        </p:spPr>
        <p:txBody>
          <a:bodyPr>
            <a:noAutofit/>
          </a:bodyPr>
          <a:lstStyle/>
          <a:p>
            <a:r>
              <a:rPr lang="pt-BR" sz="2400" dirty="0"/>
              <a:t>Abaixo, algumas sequencias garantem que valores inválidos não são enviados como argumento para certas operações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609" y="776605"/>
            <a:ext cx="8465863" cy="6081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615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59" y="2053641"/>
            <a:ext cx="2751871" cy="2760098"/>
          </a:xfrm>
        </p:spPr>
        <p:txBody>
          <a:bodyPr>
            <a:normAutofit/>
          </a:bodyPr>
          <a:lstStyle/>
          <a:p>
            <a:r>
              <a:rPr lang="pt-BR" sz="4100">
                <a:solidFill>
                  <a:srgbClr val="FFFFFF"/>
                </a:solidFill>
              </a:rPr>
              <a:t>Introdução à modelagem funcional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</p:spPr>
        <p:txBody>
          <a:bodyPr anchor="ctr">
            <a:normAutofit/>
          </a:bodyPr>
          <a:lstStyle/>
          <a:p>
            <a:r>
              <a:rPr lang="pt-BR" sz="2100">
                <a:solidFill>
                  <a:srgbClr val="000000"/>
                </a:solidFill>
              </a:rPr>
              <a:t>O que cada operação de sistema identificada no diagrama de sequência deve fazer?</a:t>
            </a:r>
          </a:p>
          <a:p>
            <a:r>
              <a:rPr lang="pt-BR" sz="2100">
                <a:solidFill>
                  <a:srgbClr val="000000"/>
                </a:solidFill>
              </a:rPr>
              <a:t>Operações:</a:t>
            </a:r>
          </a:p>
          <a:p>
            <a:pPr lvl="1"/>
            <a:r>
              <a:rPr lang="pt-BR" sz="2100">
                <a:solidFill>
                  <a:srgbClr val="000000"/>
                </a:solidFill>
              </a:rPr>
              <a:t>Comandos: alterar objetos</a:t>
            </a:r>
          </a:p>
          <a:p>
            <a:pPr lvl="1"/>
            <a:r>
              <a:rPr lang="pt-BR" sz="2100">
                <a:solidFill>
                  <a:srgbClr val="000000"/>
                </a:solidFill>
              </a:rPr>
              <a:t>Consultas: retornar informação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100">
                <a:solidFill>
                  <a:srgbClr val="000000"/>
                </a:solidFill>
              </a:rPr>
              <a:t>Precondições e exceções versus invariantes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Juiz">
            <a:extLst>
              <a:ext uri="{FF2B5EF4-FFF2-40B4-BE49-F238E27FC236}">
                <a16:creationId xmlns:a16="http://schemas.microsoft.com/office/drawing/2014/main" id="{E7B51495-74FF-40DD-9E20-8EDAAD185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0579" y="2947260"/>
            <a:ext cx="4003614" cy="2927188"/>
          </a:xfrm>
        </p:spPr>
        <p:txBody>
          <a:bodyPr anchor="ctr">
            <a:normAutofit/>
          </a:bodyPr>
          <a:lstStyle/>
          <a:p>
            <a:r>
              <a:rPr lang="pt-BR" sz="2000" dirty="0">
                <a:solidFill>
                  <a:srgbClr val="000000"/>
                </a:solidFill>
              </a:rPr>
              <a:t>Se já existe uma invariante que proíbe determinadas situações, é necessário usar precondições ou exceções para referenciar o mesmo fato?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Só no caso da precondição</a:t>
            </a:r>
            <a:endParaRPr lang="pt-BR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200"/>
              <a:t>A invariante já estabelece uma exceção para todas as operações que potencialmente possam viola-la, assim não é necessário mencionar a condição novamente como exceção.</a:t>
            </a:r>
          </a:p>
          <a:p>
            <a:pPr>
              <a:lnSpc>
                <a:spcPct val="90000"/>
              </a:lnSpc>
            </a:pPr>
            <a:r>
              <a:rPr lang="pt-BR" sz="2200"/>
              <a:t>Mas se a escolha for por precondição, está-se afirmando que para aquela operação específica, a condição colocada pela invariante não é violada.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Retorno de consulta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Consultas não alteram informação, apenas a retornam.</a:t>
            </a:r>
          </a:p>
          <a:p>
            <a:r>
              <a:rPr lang="pt-BR" dirty="0"/>
              <a:t>Exemplo (retorna o total de um carrinho):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9000"/>
            <a:ext cx="882634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Retorna o nome e data de nascimento de um comprador</a:t>
            </a: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636912"/>
            <a:ext cx="9257223" cy="174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Usando “</a:t>
            </a:r>
            <a:r>
              <a:rPr lang="pt-BR" dirty="0" err="1"/>
              <a:t>def</a:t>
            </a:r>
            <a:r>
              <a:rPr lang="pt-BR" dirty="0"/>
              <a:t>:” para expressões repetitivas</a:t>
            </a:r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04864"/>
            <a:ext cx="8475775" cy="2859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Nomes de todos os compradores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852936"/>
            <a:ext cx="9092535" cy="1235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Projeção e filtro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Nomes de todos os compradores que tem menos de 25 anos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996952"/>
            <a:ext cx="9027370" cy="166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Retorna o resumo do carrinho </a:t>
            </a:r>
            <a:br>
              <a:rPr lang="pt-BR" dirty="0"/>
            </a:br>
            <a:r>
              <a:rPr lang="pt-BR" sz="3100" dirty="0"/>
              <a:t>(do diagrama de sequência)</a:t>
            </a:r>
            <a:endParaRPr lang="pt-BR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39105"/>
            <a:ext cx="9053540" cy="493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Pós-condições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Estabelecem o que mudou nos objetos após um comando ter sido executado.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3212976"/>
            <a:ext cx="5895392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r>
              <a:rPr lang="pt-BR" sz="3600" dirty="0"/>
              <a:t>Existem </a:t>
            </a:r>
            <a:r>
              <a:rPr lang="pt-BR" sz="3600" strike="sngStrike" dirty="0"/>
              <a:t>cinco </a:t>
            </a:r>
            <a:r>
              <a:rPr lang="pt-BR" sz="3600" dirty="0"/>
              <a:t>seis possibilidades de pós-condição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AF363CC-43BA-46B4-93BD-8E82E868DE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951161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3746" y="303591"/>
            <a:ext cx="3251495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5770" y="637125"/>
            <a:ext cx="2851707" cy="5256371"/>
          </a:xfrm>
        </p:spPr>
        <p:txBody>
          <a:bodyPr>
            <a:normAutofit/>
          </a:bodyPr>
          <a:lstStyle/>
          <a:p>
            <a:r>
              <a:rPr lang="pt-BR" sz="4200"/>
              <a:t>Artefatos necessários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6957DC6-0670-4176-A70D-2B27633322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197211"/>
              </p:ext>
            </p:extLst>
          </p:nvPr>
        </p:nvGraphicFramePr>
        <p:xfrm>
          <a:off x="3875238" y="303591"/>
          <a:ext cx="4941519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Alteração do valor de um atributo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 clássica OCL: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Forma sugerida: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4293096"/>
            <a:ext cx="7753350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2276872"/>
            <a:ext cx="887065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instância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 clássica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Forma sugerida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348880"/>
            <a:ext cx="8310112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293096"/>
            <a:ext cx="6473969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Adição de ligação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Forma clássica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Forma sugerida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Ou: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7" y="2420888"/>
            <a:ext cx="7151295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4293096"/>
            <a:ext cx="583483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624" y="5733256"/>
            <a:ext cx="587585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r="48250"/>
          <a:stretch>
            <a:fillRect/>
          </a:stretch>
        </p:blipFill>
        <p:spPr bwMode="auto">
          <a:xfrm>
            <a:off x="5858504" y="0"/>
            <a:ext cx="3285496" cy="2852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82952" cy="1143000"/>
          </a:xfrm>
        </p:spPr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727060"/>
            <a:ext cx="7164288" cy="413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Destruição de instância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Abordagens:</a:t>
            </a:r>
          </a:p>
          <a:p>
            <a:pPr lvl="1"/>
            <a:r>
              <a:rPr lang="pt-BR" dirty="0"/>
              <a:t>Explícita</a:t>
            </a:r>
          </a:p>
          <a:p>
            <a:pPr lvl="2"/>
            <a:r>
              <a:rPr lang="pt-BR" dirty="0"/>
              <a:t>Objeto recebe mensagem de destruição</a:t>
            </a:r>
          </a:p>
          <a:p>
            <a:pPr lvl="1"/>
            <a:r>
              <a:rPr lang="pt-BR" dirty="0"/>
              <a:t>Implícita</a:t>
            </a:r>
          </a:p>
          <a:p>
            <a:pPr lvl="2"/>
            <a:r>
              <a:rPr lang="pt-BR" dirty="0"/>
              <a:t>Remoção de todos os links para o objeto</a:t>
            </a:r>
          </a:p>
          <a:p>
            <a:pPr lvl="2"/>
            <a:endParaRPr lang="pt-BR" dirty="0"/>
          </a:p>
          <a:p>
            <a:r>
              <a:rPr lang="pt-BR" dirty="0"/>
              <a:t>Forma proposta: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5301208"/>
            <a:ext cx="3683318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de ligação</a:t>
            </a:r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9163099" cy="166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7" y="5013176"/>
            <a:ext cx="8425499" cy="1559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ixaDeTexto 5"/>
          <p:cNvSpPr txBox="1"/>
          <p:nvPr/>
        </p:nvSpPr>
        <p:spPr>
          <a:xfrm>
            <a:off x="251520" y="3717032"/>
            <a:ext cx="67687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No caso de associação para 1 ou 0..1 o parâmetro não é necessário: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Pós-condições bem formadas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Objetos criados devem ter todos seu atributos e associações obrigatórios inicializados.</a:t>
            </a:r>
          </a:p>
          <a:p>
            <a:r>
              <a:rPr lang="pt-BR" dirty="0"/>
              <a:t>Pelo menos uma ligação deve ter sido criada para um objeto recém criado que permita um caminho até a controladora de sistema.</a:t>
            </a:r>
          </a:p>
          <a:p>
            <a:r>
              <a:rPr lang="pt-BR" dirty="0"/>
              <a:t>Todas ligações criadas devem permanecer nos limites inferior e superior de multiplicidade.</a:t>
            </a:r>
          </a:p>
          <a:p>
            <a:r>
              <a:rPr lang="pt-BR" dirty="0"/>
              <a:t>Todas invariantes devem ser respeitadas.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Combinações de pós-condições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Inerentemente ambígua: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348880"/>
            <a:ext cx="4321348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FF00"/>
                </a:solidFill>
              </a:rPr>
              <a:t>Implies</a:t>
            </a:r>
            <a:endParaRPr lang="pt-BR" dirty="0">
              <a:solidFill>
                <a:srgbClr val="FFFF00"/>
              </a:solidFill>
            </a:endParaRP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3425" y="1858169"/>
            <a:ext cx="767715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Ternário</a:t>
            </a: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90" y="1469029"/>
            <a:ext cx="8916298" cy="5388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EFD3D9-44F0-4267-BCC1-1613E79D8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A779A851-95D6-41AF-937A-B0E4B7F6F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106623" y="900814"/>
            <a:ext cx="569713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53FB2E7-B6CB-429C-81EB-D9516D6D5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108327" y="633165"/>
            <a:ext cx="361991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EC40DB1-B719-4A13-9A4D-0966B4B2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965" y="636723"/>
            <a:ext cx="3000047" cy="5257799"/>
          </a:xfrm>
          <a:custGeom>
            <a:avLst/>
            <a:gdLst>
              <a:gd name="connsiteX0" fmla="*/ 0 w 4634682"/>
              <a:gd name="connsiteY0" fmla="*/ 0 h 5257799"/>
              <a:gd name="connsiteX1" fmla="*/ 4634682 w 4634682"/>
              <a:gd name="connsiteY1" fmla="*/ 0 h 5257799"/>
              <a:gd name="connsiteX2" fmla="*/ 4634682 w 4634682"/>
              <a:gd name="connsiteY2" fmla="*/ 5257799 h 5257799"/>
              <a:gd name="connsiteX3" fmla="*/ 0 w 4634682"/>
              <a:gd name="connsiteY3" fmla="*/ 5257799 h 5257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5257799">
                <a:moveTo>
                  <a:pt x="0" y="0"/>
                </a:moveTo>
                <a:lnTo>
                  <a:pt x="4634682" y="0"/>
                </a:lnTo>
                <a:lnTo>
                  <a:pt x="4634682" y="5257799"/>
                </a:lnTo>
                <a:lnTo>
                  <a:pt x="0" y="525779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1154" y="982272"/>
            <a:ext cx="2541314" cy="4560970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Contrato de comando de sistema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82211336-CFF3-412D-868A-6679C1004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676336" y="1352302"/>
            <a:ext cx="499169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16396" y="1719618"/>
            <a:ext cx="4461623" cy="4334629"/>
          </a:xfrm>
        </p:spPr>
        <p:txBody>
          <a:bodyPr anchor="ctr">
            <a:normAutofit/>
          </a:bodyPr>
          <a:lstStyle/>
          <a:p>
            <a:r>
              <a:rPr lang="pt-BR" sz="2100">
                <a:solidFill>
                  <a:srgbClr val="FEFFFF"/>
                </a:solidFill>
              </a:rPr>
              <a:t>Precondições (optatório)</a:t>
            </a:r>
          </a:p>
          <a:p>
            <a:r>
              <a:rPr lang="pt-BR" sz="2100">
                <a:solidFill>
                  <a:srgbClr val="FEFFFF"/>
                </a:solidFill>
              </a:rPr>
              <a:t>Pós-condições</a:t>
            </a:r>
          </a:p>
          <a:p>
            <a:r>
              <a:rPr lang="pt-BR" sz="2100">
                <a:solidFill>
                  <a:srgbClr val="FEFFFF"/>
                </a:solidFill>
              </a:rPr>
              <a:t>Exceções (optatório)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3746" y="303591"/>
            <a:ext cx="3251495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5770" y="637125"/>
            <a:ext cx="2851707" cy="5256371"/>
          </a:xfrm>
        </p:spPr>
        <p:txBody>
          <a:bodyPr>
            <a:normAutofit/>
          </a:bodyPr>
          <a:lstStyle/>
          <a:p>
            <a:r>
              <a:rPr lang="pt-BR" sz="4200"/>
              <a:t>Valores prévios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7B9ED47-8ADA-49FE-96C4-C7BBC231FF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12212"/>
              </p:ext>
            </p:extLst>
          </p:nvPr>
        </p:nvGraphicFramePr>
        <p:xfrm>
          <a:off x="3875238" y="303591"/>
          <a:ext cx="4941519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2348880"/>
            <a:ext cx="8540226" cy="2452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Pós-condições cobrindo coleções de objetos</a:t>
            </a:r>
          </a:p>
        </p:txBody>
      </p:sp>
      <p:pic>
        <p:nvPicPr>
          <p:cNvPr id="286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64904"/>
            <a:ext cx="8728907" cy="195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AD2F5602-6586-46E4-8645-2CDA442A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34B85-DB0D-4010-A6A1-147F28D47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84419" y="320231"/>
            <a:ext cx="7375161" cy="1325563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chemeClr val="tx2"/>
                </a:solidFill>
              </a:rPr>
              <a:t>Pós-condições e eventos do mundo real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2E5F4F0-80C0-49F3-84A2-453DE42F2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186705" cy="2187829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2FEDB6-5432-4162-8648-3827572AF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FE345E-092D-4A20-A43A-0F9258D96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A313FCF-0EE7-4C6B-BAB3-EFC9451D3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B9ECD02-BE1B-4347-8C2E-EEA690082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Espaço Reservado para Conteúdo 2">
            <a:extLst>
              <a:ext uri="{FF2B5EF4-FFF2-40B4-BE49-F238E27FC236}">
                <a16:creationId xmlns:a16="http://schemas.microsoft.com/office/drawing/2014/main" id="{7E63CF5A-6C1B-44C4-820E-F60FE78AD5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109610"/>
              </p:ext>
            </p:extLst>
          </p:nvPr>
        </p:nvGraphicFramePr>
        <p:xfrm>
          <a:off x="777240" y="2899956"/>
          <a:ext cx="758952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6696" y="629266"/>
            <a:ext cx="2750280" cy="5506358"/>
          </a:xfrm>
        </p:spPr>
        <p:txBody>
          <a:bodyPr>
            <a:normAutofit/>
          </a:bodyPr>
          <a:lstStyle/>
          <a:p>
            <a:r>
              <a:rPr lang="pt-BR" sz="3500"/>
              <a:t>Contrato de consulta de sistema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8700" y="559407"/>
            <a:ext cx="4945891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B434BCE-3189-4D08-A968-BF9BE00122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339615"/>
              </p:ext>
            </p:extLst>
          </p:nvPr>
        </p:nvGraphicFramePr>
        <p:xfrm>
          <a:off x="3963924" y="722376"/>
          <a:ext cx="4697730" cy="5413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FF00"/>
                </a:solidFill>
              </a:rPr>
              <a:t>Modelo conceitual de referência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14126"/>
            <a:ext cx="8229600" cy="3698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332656"/>
            <a:ext cx="8620793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19" y="332656"/>
            <a:ext cx="8620793" cy="619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409" y="1011045"/>
            <a:ext cx="3277394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7619" y="1112969"/>
            <a:ext cx="2952974" cy="4166010"/>
          </a:xfrm>
        </p:spPr>
        <p:txBody>
          <a:bodyPr>
            <a:normAutofit/>
          </a:bodyPr>
          <a:lstStyle/>
          <a:p>
            <a:r>
              <a:rPr lang="pt-BR" sz="3700">
                <a:solidFill>
                  <a:srgbClr val="FFFFFF"/>
                </a:solidFill>
              </a:rPr>
              <a:t>Precondições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7896" y="0"/>
            <a:ext cx="866357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1133" y="-1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19805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0" y="820880"/>
            <a:ext cx="3943349" cy="488935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700"/>
              <a:t>Estabelecem o que deve ser aceito como verdadeiro antes de chamar uma operação.</a:t>
            </a:r>
          </a:p>
          <a:p>
            <a:pPr>
              <a:lnSpc>
                <a:spcPct val="90000"/>
              </a:lnSpc>
            </a:pPr>
            <a:r>
              <a:rPr lang="pt-BR" sz="2700"/>
              <a:t>Elas NÃO SÃO testadas ou garantidas pela operação, mas por quem chama a operação (no caso de operações de sistema, a interface).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563731" y="5717905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99729" y="6258755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675</Words>
  <Application>Microsoft Office PowerPoint</Application>
  <PresentationFormat>Apresentação na tela (4:3)</PresentationFormat>
  <Paragraphs>119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6" baseType="lpstr">
      <vt:lpstr>Arial</vt:lpstr>
      <vt:lpstr>Calibri</vt:lpstr>
      <vt:lpstr>Tema do Office</vt:lpstr>
      <vt:lpstr>Modelagem funcional com contratos OCL - I</vt:lpstr>
      <vt:lpstr>Introdução à modelagem funcional</vt:lpstr>
      <vt:lpstr>Artefatos necessários</vt:lpstr>
      <vt:lpstr>Contrato de comando de sistema</vt:lpstr>
      <vt:lpstr>Contrato de consulta de sistema</vt:lpstr>
      <vt:lpstr>Modelo conceitual de referência</vt:lpstr>
      <vt:lpstr>Apresentação do PowerPoint</vt:lpstr>
      <vt:lpstr>Apresentação do PowerPoint</vt:lpstr>
      <vt:lpstr>Precondições</vt:lpstr>
      <vt:lpstr>Exemplo</vt:lpstr>
      <vt:lpstr>Se a associação não fosse qualificada</vt:lpstr>
      <vt:lpstr>Garantia de parâmetros</vt:lpstr>
      <vt:lpstr>Exemplo</vt:lpstr>
      <vt:lpstr>Restrições complementares</vt:lpstr>
      <vt:lpstr>Afirmação específica</vt:lpstr>
      <vt:lpstr>Afirmação existencial</vt:lpstr>
      <vt:lpstr>Afirmação universal</vt:lpstr>
      <vt:lpstr>Garantia de precondição</vt:lpstr>
      <vt:lpstr>Abaixo, algumas sequencias garantem que valores inválidos não são enviados como argumento para certas operações</vt:lpstr>
      <vt:lpstr>Precondições e exceções versus invariantes</vt:lpstr>
      <vt:lpstr>Só no caso da precondição</vt:lpstr>
      <vt:lpstr>Retorno de consulta</vt:lpstr>
      <vt:lpstr>Retorna o nome e data de nascimento de um comprador</vt:lpstr>
      <vt:lpstr>Usando “def:” para expressões repetitivas</vt:lpstr>
      <vt:lpstr>Projeção</vt:lpstr>
      <vt:lpstr>Projeção e filtro</vt:lpstr>
      <vt:lpstr>Retorna o resumo do carrinho  (do diagrama de sequência)</vt:lpstr>
      <vt:lpstr>Pós-condições</vt:lpstr>
      <vt:lpstr>Existem cinco seis possibilidades de pós-condição</vt:lpstr>
      <vt:lpstr>Alteração do valor de um atributo</vt:lpstr>
      <vt:lpstr>Criação de instância</vt:lpstr>
      <vt:lpstr>Adição de ligação</vt:lpstr>
      <vt:lpstr>Exemplo</vt:lpstr>
      <vt:lpstr>Destruição de instância</vt:lpstr>
      <vt:lpstr>Remoção de ligação</vt:lpstr>
      <vt:lpstr>Pós-condições bem formadas</vt:lpstr>
      <vt:lpstr>Combinações de pós-condições</vt:lpstr>
      <vt:lpstr>Implies</vt:lpstr>
      <vt:lpstr>Ternário</vt:lpstr>
      <vt:lpstr>Valores prévios</vt:lpstr>
      <vt:lpstr>Exemplo</vt:lpstr>
      <vt:lpstr>Pós-condições cobrindo coleções de objetos</vt:lpstr>
      <vt:lpstr>Pós-condições e eventos do mundo real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Modelagem funcional com contratos OCL - I</dc:title>
  <dc:creator>Raul Sidnei</dc:creator>
  <cp:lastModifiedBy>Raul Sidnei</cp:lastModifiedBy>
  <cp:revision>1</cp:revision>
  <dcterms:created xsi:type="dcterms:W3CDTF">2020-10-23T00:09:17Z</dcterms:created>
  <dcterms:modified xsi:type="dcterms:W3CDTF">2020-10-23T00:16:20Z</dcterms:modified>
</cp:coreProperties>
</file>