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083B3146-9FCA-4084-AD28-A63E813BE08E}"/>
    <pc:docChg chg="custSel mod modSld">
      <pc:chgData name="Raul Sidnei" userId="1279d5d3ca440258" providerId="LiveId" clId="{083B3146-9FCA-4084-AD28-A63E813BE08E}" dt="2020-10-23T00:15:06.109" v="15" actId="26606"/>
      <pc:docMkLst>
        <pc:docMk/>
      </pc:docMkLst>
      <pc:sldChg chg="addSp modSp mod setBg">
        <pc:chgData name="Raul Sidnei" userId="1279d5d3ca440258" providerId="LiveId" clId="{083B3146-9FCA-4084-AD28-A63E813BE08E}" dt="2020-10-23T00:12:52.769" v="2" actId="26606"/>
        <pc:sldMkLst>
          <pc:docMk/>
          <pc:sldMk cId="0" sldId="256"/>
        </pc:sldMkLst>
        <pc:spChg chg="mod">
          <ac:chgData name="Raul Sidnei" userId="1279d5d3ca440258" providerId="LiveId" clId="{083B3146-9FCA-4084-AD28-A63E813BE08E}" dt="2020-10-23T00:12:52.769" v="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083B3146-9FCA-4084-AD28-A63E813BE08E}" dt="2020-10-23T00:12:52.769" v="2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Raul Sidnei" userId="1279d5d3ca440258" providerId="LiveId" clId="{083B3146-9FCA-4084-AD28-A63E813BE08E}" dt="2020-10-23T00:12:52.769" v="2" actId="26606"/>
          <ac:spMkLst>
            <pc:docMk/>
            <pc:sldMk cId="0" sldId="256"/>
            <ac:spMk id="9" creationId="{C1DD1A8A-57D5-4A81-AD04-532B043C5611}"/>
          </ac:spMkLst>
        </pc:spChg>
        <pc:spChg chg="add">
          <ac:chgData name="Raul Sidnei" userId="1279d5d3ca440258" providerId="LiveId" clId="{083B3146-9FCA-4084-AD28-A63E813BE08E}" dt="2020-10-23T00:12:52.769" v="2" actId="26606"/>
          <ac:spMkLst>
            <pc:docMk/>
            <pc:sldMk cId="0" sldId="256"/>
            <ac:spMk id="11" creationId="{007891EC-4501-44ED-A8C8-B11B6DB767AB}"/>
          </ac:spMkLst>
        </pc:spChg>
        <pc:picChg chg="add">
          <ac:chgData name="Raul Sidnei" userId="1279d5d3ca440258" providerId="LiveId" clId="{083B3146-9FCA-4084-AD28-A63E813BE08E}" dt="2020-10-23T00:12:52.769" v="2" actId="26606"/>
          <ac:picMkLst>
            <pc:docMk/>
            <pc:sldMk cId="0" sldId="256"/>
            <ac:picMk id="5" creationId="{24342375-0F92-4470-A039-6329D74B71FC}"/>
          </ac:picMkLst>
        </pc:picChg>
      </pc:sldChg>
      <pc:sldChg chg="addSp delSp modSp mod setBg">
        <pc:chgData name="Raul Sidnei" userId="1279d5d3ca440258" providerId="LiveId" clId="{083B3146-9FCA-4084-AD28-A63E813BE08E}" dt="2020-10-23T00:13:08.234" v="4" actId="26606"/>
        <pc:sldMkLst>
          <pc:docMk/>
          <pc:sldMk cId="0" sldId="301"/>
        </pc:sldMkLst>
        <pc:spChg chg="mod">
          <ac:chgData name="Raul Sidnei" userId="1279d5d3ca440258" providerId="LiveId" clId="{083B3146-9FCA-4084-AD28-A63E813BE08E}" dt="2020-10-23T00:13:08.234" v="4" actId="26606"/>
          <ac:spMkLst>
            <pc:docMk/>
            <pc:sldMk cId="0" sldId="301"/>
            <ac:spMk id="2" creationId="{00000000-0000-0000-0000-000000000000}"/>
          </ac:spMkLst>
        </pc:spChg>
        <pc:spChg chg="del">
          <ac:chgData name="Raul Sidnei" userId="1279d5d3ca440258" providerId="LiveId" clId="{083B3146-9FCA-4084-AD28-A63E813BE08E}" dt="2020-10-23T00:13:08.234" v="4" actId="26606"/>
          <ac:spMkLst>
            <pc:docMk/>
            <pc:sldMk cId="0" sldId="301"/>
            <ac:spMk id="3" creationId="{00000000-0000-0000-0000-000000000000}"/>
          </ac:spMkLst>
        </pc:spChg>
        <pc:spChg chg="add">
          <ac:chgData name="Raul Sidnei" userId="1279d5d3ca440258" providerId="LiveId" clId="{083B3146-9FCA-4084-AD28-A63E813BE08E}" dt="2020-10-23T00:13:08.234" v="4" actId="26606"/>
          <ac:spMkLst>
            <pc:docMk/>
            <pc:sldMk cId="0" sldId="301"/>
            <ac:spMk id="9" creationId="{3A5B4632-C963-4296-86F0-79AA9EA5AE98}"/>
          </ac:spMkLst>
        </pc:spChg>
        <pc:graphicFrameChg chg="add">
          <ac:chgData name="Raul Sidnei" userId="1279d5d3ca440258" providerId="LiveId" clId="{083B3146-9FCA-4084-AD28-A63E813BE08E}" dt="2020-10-23T00:13:08.234" v="4" actId="26606"/>
          <ac:graphicFrameMkLst>
            <pc:docMk/>
            <pc:sldMk cId="0" sldId="301"/>
            <ac:graphicFrameMk id="5" creationId="{3EAABA2B-8FC6-4189-8B5D-225CBEFD7E6C}"/>
          </ac:graphicFrameMkLst>
        </pc:graphicFrameChg>
      </pc:sldChg>
      <pc:sldChg chg="addSp modSp mod setBg">
        <pc:chgData name="Raul Sidnei" userId="1279d5d3ca440258" providerId="LiveId" clId="{083B3146-9FCA-4084-AD28-A63E813BE08E}" dt="2020-10-23T00:13:28.535" v="6" actId="26606"/>
        <pc:sldMkLst>
          <pc:docMk/>
          <pc:sldMk cId="0" sldId="305"/>
        </pc:sldMkLst>
        <pc:spChg chg="mod">
          <ac:chgData name="Raul Sidnei" userId="1279d5d3ca440258" providerId="LiveId" clId="{083B3146-9FCA-4084-AD28-A63E813BE08E}" dt="2020-10-23T00:13:28.535" v="6" actId="26606"/>
          <ac:spMkLst>
            <pc:docMk/>
            <pc:sldMk cId="0" sldId="305"/>
            <ac:spMk id="2" creationId="{00000000-0000-0000-0000-000000000000}"/>
          </ac:spMkLst>
        </pc:spChg>
        <pc:spChg chg="mod">
          <ac:chgData name="Raul Sidnei" userId="1279d5d3ca440258" providerId="LiveId" clId="{083B3146-9FCA-4084-AD28-A63E813BE08E}" dt="2020-10-23T00:13:28.535" v="6" actId="26606"/>
          <ac:spMkLst>
            <pc:docMk/>
            <pc:sldMk cId="0" sldId="305"/>
            <ac:spMk id="3" creationId="{00000000-0000-0000-0000-000000000000}"/>
          </ac:spMkLst>
        </pc:spChg>
        <pc:spChg chg="add">
          <ac:chgData name="Raul Sidnei" userId="1279d5d3ca440258" providerId="LiveId" clId="{083B3146-9FCA-4084-AD28-A63E813BE08E}" dt="2020-10-23T00:13:28.535" v="6" actId="26606"/>
          <ac:spMkLst>
            <pc:docMk/>
            <pc:sldMk cId="0" sldId="305"/>
            <ac:spMk id="8" creationId="{3B854194-185D-494D-905C-7C7CB2E30F6E}"/>
          </ac:spMkLst>
        </pc:spChg>
        <pc:spChg chg="add">
          <ac:chgData name="Raul Sidnei" userId="1279d5d3ca440258" providerId="LiveId" clId="{083B3146-9FCA-4084-AD28-A63E813BE08E}" dt="2020-10-23T00:13:28.535" v="6" actId="26606"/>
          <ac:spMkLst>
            <pc:docMk/>
            <pc:sldMk cId="0" sldId="305"/>
            <ac:spMk id="10" creationId="{B4F5FA0D-0104-4987-8241-EFF7C85B88DE}"/>
          </ac:spMkLst>
        </pc:spChg>
        <pc:picChg chg="add">
          <ac:chgData name="Raul Sidnei" userId="1279d5d3ca440258" providerId="LiveId" clId="{083B3146-9FCA-4084-AD28-A63E813BE08E}" dt="2020-10-23T00:13:28.535" v="6" actId="26606"/>
          <ac:picMkLst>
            <pc:docMk/>
            <pc:sldMk cId="0" sldId="305"/>
            <ac:picMk id="12" creationId="{2897127E-6CEF-446C-BE87-93B7C46E49D1}"/>
          </ac:picMkLst>
        </pc:picChg>
      </pc:sldChg>
      <pc:sldChg chg="modSp mod">
        <pc:chgData name="Raul Sidnei" userId="1279d5d3ca440258" providerId="LiveId" clId="{083B3146-9FCA-4084-AD28-A63E813BE08E}" dt="2020-10-23T00:13:35.001" v="7" actId="20577"/>
        <pc:sldMkLst>
          <pc:docMk/>
          <pc:sldMk cId="0" sldId="306"/>
        </pc:sldMkLst>
        <pc:spChg chg="mod">
          <ac:chgData name="Raul Sidnei" userId="1279d5d3ca440258" providerId="LiveId" clId="{083B3146-9FCA-4084-AD28-A63E813BE08E}" dt="2020-10-23T00:13:35.001" v="7" actId="20577"/>
          <ac:spMkLst>
            <pc:docMk/>
            <pc:sldMk cId="0" sldId="306"/>
            <ac:spMk id="2" creationId="{00000000-0000-0000-0000-000000000000}"/>
          </ac:spMkLst>
        </pc:spChg>
      </pc:sldChg>
      <pc:sldChg chg="modSp mod">
        <pc:chgData name="Raul Sidnei" userId="1279d5d3ca440258" providerId="LiveId" clId="{083B3146-9FCA-4084-AD28-A63E813BE08E}" dt="2020-10-23T00:13:44.346" v="8" actId="20577"/>
        <pc:sldMkLst>
          <pc:docMk/>
          <pc:sldMk cId="0" sldId="308"/>
        </pc:sldMkLst>
        <pc:spChg chg="mod">
          <ac:chgData name="Raul Sidnei" userId="1279d5d3ca440258" providerId="LiveId" clId="{083B3146-9FCA-4084-AD28-A63E813BE08E}" dt="2020-10-23T00:13:44.346" v="8" actId="20577"/>
          <ac:spMkLst>
            <pc:docMk/>
            <pc:sldMk cId="0" sldId="308"/>
            <ac:spMk id="2" creationId="{00000000-0000-0000-0000-000000000000}"/>
          </ac:spMkLst>
        </pc:spChg>
      </pc:sldChg>
      <pc:sldChg chg="addSp modSp mod setBg">
        <pc:chgData name="Raul Sidnei" userId="1279d5d3ca440258" providerId="LiveId" clId="{083B3146-9FCA-4084-AD28-A63E813BE08E}" dt="2020-10-23T00:14:01.147" v="10" actId="26606"/>
        <pc:sldMkLst>
          <pc:docMk/>
          <pc:sldMk cId="0" sldId="309"/>
        </pc:sldMkLst>
        <pc:spChg chg="mod">
          <ac:chgData name="Raul Sidnei" userId="1279d5d3ca440258" providerId="LiveId" clId="{083B3146-9FCA-4084-AD28-A63E813BE08E}" dt="2020-10-23T00:14:01.147" v="10" actId="26606"/>
          <ac:spMkLst>
            <pc:docMk/>
            <pc:sldMk cId="0" sldId="309"/>
            <ac:spMk id="2" creationId="{00000000-0000-0000-0000-000000000000}"/>
          </ac:spMkLst>
        </pc:spChg>
        <pc:spChg chg="mod">
          <ac:chgData name="Raul Sidnei" userId="1279d5d3ca440258" providerId="LiveId" clId="{083B3146-9FCA-4084-AD28-A63E813BE08E}" dt="2020-10-23T00:14:01.147" v="10" actId="26606"/>
          <ac:spMkLst>
            <pc:docMk/>
            <pc:sldMk cId="0" sldId="309"/>
            <ac:spMk id="3" creationId="{00000000-0000-0000-0000-000000000000}"/>
          </ac:spMkLst>
        </pc:spChg>
        <pc:spChg chg="add">
          <ac:chgData name="Raul Sidnei" userId="1279d5d3ca440258" providerId="LiveId" clId="{083B3146-9FCA-4084-AD28-A63E813BE08E}" dt="2020-10-23T00:14:01.147" v="10" actId="26606"/>
          <ac:spMkLst>
            <pc:docMk/>
            <pc:sldMk cId="0" sldId="309"/>
            <ac:spMk id="8" creationId="{081EA652-8C6A-4E69-BEB9-170809474553}"/>
          </ac:spMkLst>
        </pc:spChg>
        <pc:spChg chg="add">
          <ac:chgData name="Raul Sidnei" userId="1279d5d3ca440258" providerId="LiveId" clId="{083B3146-9FCA-4084-AD28-A63E813BE08E}" dt="2020-10-23T00:14:01.147" v="10" actId="26606"/>
          <ac:spMkLst>
            <pc:docMk/>
            <pc:sldMk cId="0" sldId="309"/>
            <ac:spMk id="10" creationId="{5298780A-33B9-4EA2-8F67-DE68AD62841B}"/>
          </ac:spMkLst>
        </pc:spChg>
        <pc:spChg chg="add">
          <ac:chgData name="Raul Sidnei" userId="1279d5d3ca440258" providerId="LiveId" clId="{083B3146-9FCA-4084-AD28-A63E813BE08E}" dt="2020-10-23T00:14:01.147" v="10" actId="26606"/>
          <ac:spMkLst>
            <pc:docMk/>
            <pc:sldMk cId="0" sldId="309"/>
            <ac:spMk id="12" creationId="{7F488E8B-4E1E-4402-8935-D4E6C02615C7}"/>
          </ac:spMkLst>
        </pc:spChg>
        <pc:cxnChg chg="add">
          <ac:chgData name="Raul Sidnei" userId="1279d5d3ca440258" providerId="LiveId" clId="{083B3146-9FCA-4084-AD28-A63E813BE08E}" dt="2020-10-23T00:14:01.147" v="10" actId="26606"/>
          <ac:cxnSpMkLst>
            <pc:docMk/>
            <pc:sldMk cId="0" sldId="309"/>
            <ac:cxnSpMk id="14" creationId="{23AAC9B5-8015-485C-ACF9-A750390E9A56}"/>
          </ac:cxnSpMkLst>
        </pc:cxnChg>
      </pc:sldChg>
      <pc:sldChg chg="modSp mod">
        <pc:chgData name="Raul Sidnei" userId="1279d5d3ca440258" providerId="LiveId" clId="{083B3146-9FCA-4084-AD28-A63E813BE08E}" dt="2020-10-23T00:14:26.120" v="11" actId="20577"/>
        <pc:sldMkLst>
          <pc:docMk/>
          <pc:sldMk cId="0" sldId="316"/>
        </pc:sldMkLst>
        <pc:spChg chg="mod">
          <ac:chgData name="Raul Sidnei" userId="1279d5d3ca440258" providerId="LiveId" clId="{083B3146-9FCA-4084-AD28-A63E813BE08E}" dt="2020-10-23T00:14:26.120" v="11" actId="20577"/>
          <ac:spMkLst>
            <pc:docMk/>
            <pc:sldMk cId="0" sldId="316"/>
            <ac:spMk id="2" creationId="{00000000-0000-0000-0000-000000000000}"/>
          </ac:spMkLst>
        </pc:spChg>
      </pc:sldChg>
      <pc:sldChg chg="modSp mod">
        <pc:chgData name="Raul Sidnei" userId="1279d5d3ca440258" providerId="LiveId" clId="{083B3146-9FCA-4084-AD28-A63E813BE08E}" dt="2020-10-23T00:14:38.295" v="13" actId="20577"/>
        <pc:sldMkLst>
          <pc:docMk/>
          <pc:sldMk cId="0" sldId="317"/>
        </pc:sldMkLst>
        <pc:spChg chg="mod">
          <ac:chgData name="Raul Sidnei" userId="1279d5d3ca440258" providerId="LiveId" clId="{083B3146-9FCA-4084-AD28-A63E813BE08E}" dt="2020-10-23T00:14:38.295" v="13" actId="20577"/>
          <ac:spMkLst>
            <pc:docMk/>
            <pc:sldMk cId="0" sldId="317"/>
            <ac:spMk id="2" creationId="{00000000-0000-0000-0000-000000000000}"/>
          </ac:spMkLst>
        </pc:spChg>
      </pc:sldChg>
      <pc:sldChg chg="addSp modSp mod setBg">
        <pc:chgData name="Raul Sidnei" userId="1279d5d3ca440258" providerId="LiveId" clId="{083B3146-9FCA-4084-AD28-A63E813BE08E}" dt="2020-10-23T00:15:06.109" v="15" actId="26606"/>
        <pc:sldMkLst>
          <pc:docMk/>
          <pc:sldMk cId="0" sldId="320"/>
        </pc:sldMkLst>
        <pc:spChg chg="mod ord">
          <ac:chgData name="Raul Sidnei" userId="1279d5d3ca440258" providerId="LiveId" clId="{083B3146-9FCA-4084-AD28-A63E813BE08E}" dt="2020-10-23T00:15:06.109" v="15" actId="26606"/>
          <ac:spMkLst>
            <pc:docMk/>
            <pc:sldMk cId="0" sldId="320"/>
            <ac:spMk id="2" creationId="{00000000-0000-0000-0000-000000000000}"/>
          </ac:spMkLst>
        </pc:spChg>
        <pc:spChg chg="add">
          <ac:chgData name="Raul Sidnei" userId="1279d5d3ca440258" providerId="LiveId" clId="{083B3146-9FCA-4084-AD28-A63E813BE08E}" dt="2020-10-23T00:15:06.109" v="15" actId="26606"/>
          <ac:spMkLst>
            <pc:docMk/>
            <pc:sldMk cId="0" sldId="320"/>
            <ac:spMk id="73" creationId="{4351DFE5-F63D-4BE0-BDA9-E3EB88F01AA5}"/>
          </ac:spMkLst>
        </pc:spChg>
        <pc:picChg chg="add">
          <ac:chgData name="Raul Sidnei" userId="1279d5d3ca440258" providerId="LiveId" clId="{083B3146-9FCA-4084-AD28-A63E813BE08E}" dt="2020-10-23T00:15:06.109" v="15" actId="26606"/>
          <ac:picMkLst>
            <pc:docMk/>
            <pc:sldMk cId="0" sldId="320"/>
            <ac:picMk id="75" creationId="{02DD2BC0-6F29-4B4F-8D61-2DCF6D2E8E73}"/>
          </ac:picMkLst>
        </pc:picChg>
        <pc:picChg chg="mod">
          <ac:chgData name="Raul Sidnei" userId="1279d5d3ca440258" providerId="LiveId" clId="{083B3146-9FCA-4084-AD28-A63E813BE08E}" dt="2020-10-23T00:15:06.109" v="15" actId="26606"/>
          <ac:picMkLst>
            <pc:docMk/>
            <pc:sldMk cId="0" sldId="320"/>
            <ac:picMk id="46083" creationId="{00000000-0000-0000-0000-000000000000}"/>
          </ac:picMkLst>
        </pc:picChg>
        <pc:picChg chg="mod">
          <ac:chgData name="Raul Sidnei" userId="1279d5d3ca440258" providerId="LiveId" clId="{083B3146-9FCA-4084-AD28-A63E813BE08E}" dt="2020-10-23T00:15:06.109" v="15" actId="26606"/>
          <ac:picMkLst>
            <pc:docMk/>
            <pc:sldMk cId="0" sldId="320"/>
            <ac:picMk id="46084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E68F07-3FA4-4ACC-AFCC-EF95CB587CF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70B600-B1DD-4D58-AB24-4427C9B8E591}">
      <dgm:prSet/>
      <dgm:spPr/>
      <dgm:t>
        <a:bodyPr/>
        <a:lstStyle/>
        <a:p>
          <a:r>
            <a:rPr lang="pt-BR"/>
            <a:t>Essas SÃO testadas pela operação.</a:t>
          </a:r>
          <a:endParaRPr lang="en-US"/>
        </a:p>
      </dgm:t>
    </dgm:pt>
    <dgm:pt modelId="{36F6AECD-0FF1-4DC2-8BDE-438E42E3C221}" type="parTrans" cxnId="{CD1A780B-664B-4B0B-9998-32D4E35EE653}">
      <dgm:prSet/>
      <dgm:spPr/>
      <dgm:t>
        <a:bodyPr/>
        <a:lstStyle/>
        <a:p>
          <a:endParaRPr lang="en-US"/>
        </a:p>
      </dgm:t>
    </dgm:pt>
    <dgm:pt modelId="{116AAB91-D289-4021-9833-C66A48CD4A6A}" type="sibTrans" cxnId="{CD1A780B-664B-4B0B-9998-32D4E35EE653}">
      <dgm:prSet/>
      <dgm:spPr/>
      <dgm:t>
        <a:bodyPr/>
        <a:lstStyle/>
        <a:p>
          <a:endParaRPr lang="en-US"/>
        </a:p>
      </dgm:t>
    </dgm:pt>
    <dgm:pt modelId="{5726EA60-B408-4CA4-9EBE-0E966296C2E0}">
      <dgm:prSet/>
      <dgm:spPr/>
      <dgm:t>
        <a:bodyPr/>
        <a:lstStyle/>
        <a:p>
          <a:r>
            <a:rPr lang="pt-BR"/>
            <a:t>Se a condição de exceção for verdadeira as pós-condições não são obtidas.</a:t>
          </a:r>
          <a:endParaRPr lang="en-US"/>
        </a:p>
      </dgm:t>
    </dgm:pt>
    <dgm:pt modelId="{9CC9E2AE-5CC2-4CD9-A05D-E6CB10C94BF2}" type="parTrans" cxnId="{A115AF3A-1A7F-4C7E-BAA2-F389078BD3D8}">
      <dgm:prSet/>
      <dgm:spPr/>
      <dgm:t>
        <a:bodyPr/>
        <a:lstStyle/>
        <a:p>
          <a:endParaRPr lang="en-US"/>
        </a:p>
      </dgm:t>
    </dgm:pt>
    <dgm:pt modelId="{A6E4A223-392A-4CA3-87E6-C3320655D292}" type="sibTrans" cxnId="{A115AF3A-1A7F-4C7E-BAA2-F389078BD3D8}">
      <dgm:prSet/>
      <dgm:spPr/>
      <dgm:t>
        <a:bodyPr/>
        <a:lstStyle/>
        <a:p>
          <a:endParaRPr lang="en-US"/>
        </a:p>
      </dgm:t>
    </dgm:pt>
    <dgm:pt modelId="{BA0461D9-5F07-4E84-842C-80D8087B8B33}" type="pres">
      <dgm:prSet presAssocID="{08E68F07-3FA4-4ACC-AFCC-EF95CB587CF4}" presName="linear" presStyleCnt="0">
        <dgm:presLayoutVars>
          <dgm:animLvl val="lvl"/>
          <dgm:resizeHandles val="exact"/>
        </dgm:presLayoutVars>
      </dgm:prSet>
      <dgm:spPr/>
    </dgm:pt>
    <dgm:pt modelId="{53803B2E-5D42-4300-A5BD-9803D148C0BD}" type="pres">
      <dgm:prSet presAssocID="{7D70B600-B1DD-4D58-AB24-4427C9B8E5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9F585E7-D019-4073-ADB2-0F91EF2DAF01}" type="pres">
      <dgm:prSet presAssocID="{116AAB91-D289-4021-9833-C66A48CD4A6A}" presName="spacer" presStyleCnt="0"/>
      <dgm:spPr/>
    </dgm:pt>
    <dgm:pt modelId="{D28C8976-E03B-430D-AFF9-9277B8C36CBE}" type="pres">
      <dgm:prSet presAssocID="{5726EA60-B408-4CA4-9EBE-0E966296C2E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D1A780B-664B-4B0B-9998-32D4E35EE653}" srcId="{08E68F07-3FA4-4ACC-AFCC-EF95CB587CF4}" destId="{7D70B600-B1DD-4D58-AB24-4427C9B8E591}" srcOrd="0" destOrd="0" parTransId="{36F6AECD-0FF1-4DC2-8BDE-438E42E3C221}" sibTransId="{116AAB91-D289-4021-9833-C66A48CD4A6A}"/>
    <dgm:cxn modelId="{A115AF3A-1A7F-4C7E-BAA2-F389078BD3D8}" srcId="{08E68F07-3FA4-4ACC-AFCC-EF95CB587CF4}" destId="{5726EA60-B408-4CA4-9EBE-0E966296C2E0}" srcOrd="1" destOrd="0" parTransId="{9CC9E2AE-5CC2-4CD9-A05D-E6CB10C94BF2}" sibTransId="{A6E4A223-392A-4CA3-87E6-C3320655D292}"/>
    <dgm:cxn modelId="{53BAD83D-65C9-448D-87A3-6950181EFCAB}" type="presOf" srcId="{08E68F07-3FA4-4ACC-AFCC-EF95CB587CF4}" destId="{BA0461D9-5F07-4E84-842C-80D8087B8B33}" srcOrd="0" destOrd="0" presId="urn:microsoft.com/office/officeart/2005/8/layout/vList2"/>
    <dgm:cxn modelId="{6A04AF4A-3CDB-4C2E-B273-070D70D3C0F3}" type="presOf" srcId="{5726EA60-B408-4CA4-9EBE-0E966296C2E0}" destId="{D28C8976-E03B-430D-AFF9-9277B8C36CBE}" srcOrd="0" destOrd="0" presId="urn:microsoft.com/office/officeart/2005/8/layout/vList2"/>
    <dgm:cxn modelId="{EC5B5FCF-91F2-4984-98CD-1F183C98861D}" type="presOf" srcId="{7D70B600-B1DD-4D58-AB24-4427C9B8E591}" destId="{53803B2E-5D42-4300-A5BD-9803D148C0BD}" srcOrd="0" destOrd="0" presId="urn:microsoft.com/office/officeart/2005/8/layout/vList2"/>
    <dgm:cxn modelId="{5C35A838-2C25-48EC-A3B6-35B8E23BC1A0}" type="presParOf" srcId="{BA0461D9-5F07-4E84-842C-80D8087B8B33}" destId="{53803B2E-5D42-4300-A5BD-9803D148C0BD}" srcOrd="0" destOrd="0" presId="urn:microsoft.com/office/officeart/2005/8/layout/vList2"/>
    <dgm:cxn modelId="{DC048C7C-7A2D-4870-90B0-A46831D88B68}" type="presParOf" srcId="{BA0461D9-5F07-4E84-842C-80D8087B8B33}" destId="{79F585E7-D019-4073-ADB2-0F91EF2DAF01}" srcOrd="1" destOrd="0" presId="urn:microsoft.com/office/officeart/2005/8/layout/vList2"/>
    <dgm:cxn modelId="{E473B709-3DB7-44A0-B720-6DB58501C6EE}" type="presParOf" srcId="{BA0461D9-5F07-4E84-842C-80D8087B8B33}" destId="{D28C8976-E03B-430D-AFF9-9277B8C36CB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03B2E-5D42-4300-A5BD-9803D148C0BD}">
      <dsp:nvSpPr>
        <dsp:cNvPr id="0" name=""/>
        <dsp:cNvSpPr/>
      </dsp:nvSpPr>
      <dsp:spPr>
        <a:xfrm>
          <a:off x="0" y="273340"/>
          <a:ext cx="4941519" cy="2621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Essas SÃO testadas pela operação.</a:t>
          </a:r>
          <a:endParaRPr lang="en-US" sz="3700" kern="1200"/>
        </a:p>
      </dsp:txBody>
      <dsp:txXfrm>
        <a:off x="127983" y="401323"/>
        <a:ext cx="4685553" cy="2365784"/>
      </dsp:txXfrm>
    </dsp:sp>
    <dsp:sp modelId="{D28C8976-E03B-430D-AFF9-9277B8C36CBE}">
      <dsp:nvSpPr>
        <dsp:cNvPr id="0" name=""/>
        <dsp:cNvSpPr/>
      </dsp:nvSpPr>
      <dsp:spPr>
        <a:xfrm>
          <a:off x="0" y="3001651"/>
          <a:ext cx="4941519" cy="262175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kern="1200"/>
            <a:t>Se a condição de exceção for verdadeira as pós-condições não são obtidas.</a:t>
          </a:r>
          <a:endParaRPr lang="en-US" sz="3700" kern="1200"/>
        </a:p>
      </dsp:txBody>
      <dsp:txXfrm>
        <a:off x="127983" y="3129634"/>
        <a:ext cx="4685553" cy="2365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42375-0F92-4470-A039-6329D74B7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00" r="-1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4500">
                <a:solidFill>
                  <a:srgbClr val="FFFFFF"/>
                </a:solidFill>
              </a:rPr>
              <a:t>Modelagem funcional com contratos OCL - II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pt-BR">
                <a:solidFill>
                  <a:srgbClr val="FFFFFF"/>
                </a:solidFill>
              </a:rPr>
              <a:t>Exceções</a:t>
            </a:r>
          </a:p>
          <a:p>
            <a:pPr>
              <a:buFont typeface="Arial" pitchFamily="34" charset="0"/>
              <a:buChar char="•"/>
            </a:pPr>
            <a:r>
              <a:rPr lang="pt-BR">
                <a:solidFill>
                  <a:srgbClr val="FFFFFF"/>
                </a:solidFill>
              </a:rPr>
              <a:t>Contratos de operações de sistema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Contrato para deletar</a:t>
            </a:r>
            <a:endParaRPr lang="pt-B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/>
              <a:t>Abordagens: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Precondição: impedir tentativa de deleção inválida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Exceção: se deleção inválida for tentada, abortar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Pós-condição: propagar deleção </a:t>
            </a:r>
          </a:p>
          <a:p>
            <a:pPr lvl="2">
              <a:lnSpc>
                <a:spcPct val="90000"/>
              </a:lnSpc>
            </a:pPr>
            <a:r>
              <a:rPr lang="pt-BR" sz="1800"/>
              <a:t>(nem sempre se aplica)</a:t>
            </a:r>
          </a:p>
          <a:p>
            <a:pPr lvl="1">
              <a:lnSpc>
                <a:spcPct val="90000"/>
              </a:lnSpc>
            </a:pPr>
            <a:r>
              <a:rPr lang="pt-BR" sz="1800"/>
              <a:t>Marcar objeto como inválido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Precondição</a:t>
            </a:r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132856"/>
            <a:ext cx="7969822" cy="262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Exceção</a:t>
            </a:r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060848"/>
            <a:ext cx="8672616" cy="2944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Pós-condição</a:t>
            </a:r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3"/>
            <a:ext cx="8892480" cy="2033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Invalidação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00200"/>
            <a:ext cx="6322723" cy="512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Forma alternativa para invalidar objeto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8809434" cy="335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Invalidação alternativa com estado default</a:t>
            </a:r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17" y="1468962"/>
            <a:ext cx="8532439" cy="515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para consultar</a:t>
            </a:r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44824"/>
            <a:ext cx="8709251" cy="3816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Padrões de contrato para lista 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simples</a:t>
            </a:r>
          </a:p>
          <a:p>
            <a:r>
              <a:rPr lang="pt-BR" dirty="0"/>
              <a:t>Todos os títulos de livros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284984"/>
            <a:ext cx="625530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múltipla</a:t>
            </a:r>
          </a:p>
          <a:p>
            <a:r>
              <a:rPr lang="pt-BR" dirty="0"/>
              <a:t>Autor e título de todos os livros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068960"/>
            <a:ext cx="6599321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pt-BR" sz="4200"/>
              <a:t>Exceções	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EAABA2B-8FC6-4189-8B5D-225CBEFD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27918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filtrada</a:t>
            </a:r>
          </a:p>
          <a:p>
            <a:r>
              <a:rPr lang="pt-BR" dirty="0"/>
              <a:t>Autor e título dos livros não vendidos</a:t>
            </a: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24944"/>
            <a:ext cx="7468915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0"/>
            <a:ext cx="8610371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700" y="3086100"/>
            <a:ext cx="7581900" cy="1524000"/>
          </a:xfrm>
          <a:prstGeom prst="rect">
            <a:avLst/>
          </a:prstGeom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700" y="4673600"/>
            <a:ext cx="7581900" cy="1143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419" y="826680"/>
            <a:ext cx="7375161" cy="1325563"/>
          </a:xfrm>
        </p:spPr>
        <p:txBody>
          <a:bodyPr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Contratos relacionados a casos de uso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proposta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77247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581128"/>
            <a:ext cx="7355103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438" y="1724819"/>
            <a:ext cx="8583906" cy="4872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Convertendo exceção em precondição</a:t>
            </a:r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58" y="1700808"/>
            <a:ext cx="8457513" cy="439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Contratos padrão para CRUD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pt-BR" sz="1900">
                <a:solidFill>
                  <a:srgbClr val="000000"/>
                </a:solidFill>
              </a:rPr>
              <a:t>Criar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Criar instância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Inicializar atributos obrigatórios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Adicionar ligações obrigatórios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Verificar regras de negócio</a:t>
            </a:r>
          </a:p>
          <a:p>
            <a:r>
              <a:rPr lang="pt-BR" sz="1900">
                <a:solidFill>
                  <a:srgbClr val="000000"/>
                </a:solidFill>
              </a:rPr>
              <a:t>Modificar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Alterar atributos e ligações que não sejam imutáveis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Verificar regras de negócio</a:t>
            </a:r>
          </a:p>
          <a:p>
            <a:r>
              <a:rPr lang="pt-BR" sz="1900">
                <a:solidFill>
                  <a:srgbClr val="000000"/>
                </a:solidFill>
              </a:rPr>
              <a:t>Deletar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Remover objeto</a:t>
            </a:r>
          </a:p>
          <a:p>
            <a:pPr lvl="1"/>
            <a:r>
              <a:rPr lang="pt-BR" sz="1900">
                <a:solidFill>
                  <a:srgbClr val="000000"/>
                </a:solidFill>
              </a:rPr>
              <a:t>Verificar regras de negócio e estruturais</a:t>
            </a:r>
          </a:p>
          <a:p>
            <a:r>
              <a:rPr lang="pt-BR" sz="1900">
                <a:solidFill>
                  <a:srgbClr val="000000"/>
                </a:solidFill>
              </a:rPr>
              <a:t>Consultar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para criar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400387"/>
            <a:ext cx="7083519" cy="4404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323528" y="5903893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estereótipo &lt;&lt;unique&gt;&gt; no ISBN já estabelece uma exceção caso um livro seja criado com um ISBN existente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Caso o ISBN válido (novo) seja garantido por precondição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111" y="1600200"/>
            <a:ext cx="765740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Contrato para atualizar</a:t>
            </a:r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988840"/>
            <a:ext cx="8361578" cy="3050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Apresentação na tela (4:3)</PresentationFormat>
  <Paragraphs>52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do Office</vt:lpstr>
      <vt:lpstr>Modelagem funcional com contratos OCL - II</vt:lpstr>
      <vt:lpstr>Exceções </vt:lpstr>
      <vt:lpstr>Apresentação do PowerPoint</vt:lpstr>
      <vt:lpstr>Exemplo</vt:lpstr>
      <vt:lpstr>Convertendo exceção em precondição</vt:lpstr>
      <vt:lpstr>Contratos padrão para CRUD</vt:lpstr>
      <vt:lpstr>Contrato para criar</vt:lpstr>
      <vt:lpstr>Caso o ISBN válido (novo) seja garantido por precondição</vt:lpstr>
      <vt:lpstr>Contrato para atualizar</vt:lpstr>
      <vt:lpstr>Contrato para deletar</vt:lpstr>
      <vt:lpstr>Precondição</vt:lpstr>
      <vt:lpstr>Exceção</vt:lpstr>
      <vt:lpstr>Pós-condição</vt:lpstr>
      <vt:lpstr>Invalidação</vt:lpstr>
      <vt:lpstr>Forma alternativa para invalidar objeto</vt:lpstr>
      <vt:lpstr>Invalidação alternativa com estado default</vt:lpstr>
      <vt:lpstr>Contrato para consultar</vt:lpstr>
      <vt:lpstr>Padrões de contrato para lista objetos</vt:lpstr>
      <vt:lpstr>Apresentação do PowerPoint</vt:lpstr>
      <vt:lpstr>Apresentação do PowerPoint</vt:lpstr>
      <vt:lpstr>Contratos relacionados a casos de uso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funcional com contratos OCL - II</dc:title>
  <dc:creator>Raul Sidnei</dc:creator>
  <cp:lastModifiedBy>Raul Sidnei</cp:lastModifiedBy>
  <cp:revision>1</cp:revision>
  <dcterms:created xsi:type="dcterms:W3CDTF">2020-10-23T00:15:06Z</dcterms:created>
  <dcterms:modified xsi:type="dcterms:W3CDTF">2020-10-23T00:15:16Z</dcterms:modified>
</cp:coreProperties>
</file>