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55AFAC-9740-4466-AF5F-5FEC4FC49CBB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13160" y="2017800"/>
            <a:ext cx="23173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654480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67906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9" name="CustomShape 13"/>
          <p:cNvSpPr/>
          <p:nvPr/>
        </p:nvSpPr>
        <p:spPr>
          <a:xfrm>
            <a:off x="4377960" y="1864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0" name="CustomShape 14"/>
          <p:cNvSpPr/>
          <p:nvPr/>
        </p:nvSpPr>
        <p:spPr>
          <a:xfrm>
            <a:off x="4624200" y="21938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5"/>
          <p:cNvSpPr/>
          <p:nvPr/>
        </p:nvSpPr>
        <p:spPr>
          <a:xfrm>
            <a:off x="1337400" y="179748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>
            <a:off x="1583280" y="212688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648324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7" name="CustomShape 14"/>
          <p:cNvSpPr/>
          <p:nvPr/>
        </p:nvSpPr>
        <p:spPr>
          <a:xfrm>
            <a:off x="6697080" y="128880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66081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67906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66081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67906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5"/>
          <p:cNvSpPr/>
          <p:nvPr/>
        </p:nvSpPr>
        <p:spPr>
          <a:xfrm>
            <a:off x="1337400" y="1801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1519920" y="21308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7"/>
          <p:cNvSpPr/>
          <p:nvPr/>
        </p:nvSpPr>
        <p:spPr>
          <a:xfrm>
            <a:off x="2048400" y="1919880"/>
            <a:ext cx="26629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SOH CS STX “MENSAGEM” ETX BCC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4377960" y="1864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5" name="CustomShape 14"/>
          <p:cNvSpPr/>
          <p:nvPr/>
        </p:nvSpPr>
        <p:spPr>
          <a:xfrm>
            <a:off x="4592160" y="219384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1360440" y="179748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1574280" y="212688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523680" y="2017800"/>
            <a:ext cx="20959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4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5"/>
          <p:cNvSpPr/>
          <p:nvPr/>
        </p:nvSpPr>
        <p:spPr>
          <a:xfrm>
            <a:off x="437796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6" name="CustomShape 16"/>
          <p:cNvSpPr/>
          <p:nvPr/>
        </p:nvSpPr>
        <p:spPr>
          <a:xfrm>
            <a:off x="459216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1542960" y="22737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2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15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6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5"/>
          <p:cNvSpPr/>
          <p:nvPr/>
        </p:nvSpPr>
        <p:spPr>
          <a:xfrm>
            <a:off x="437796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8" name="CustomShape 16"/>
          <p:cNvSpPr/>
          <p:nvPr/>
        </p:nvSpPr>
        <p:spPr>
          <a:xfrm>
            <a:off x="459216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7"/>
          <p:cNvSpPr/>
          <p:nvPr/>
        </p:nvSpPr>
        <p:spPr>
          <a:xfrm>
            <a:off x="3015000" y="1952280"/>
            <a:ext cx="5634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NAK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20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DTR(20)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58220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677412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DTR(20)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7011360" y="125748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2"/>
          <p:cNvSpPr/>
          <p:nvPr/>
        </p:nvSpPr>
        <p:spPr>
          <a:xfrm>
            <a:off x="64983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3" name="CustomShape 13"/>
          <p:cNvSpPr/>
          <p:nvPr/>
        </p:nvSpPr>
        <p:spPr>
          <a:xfrm>
            <a:off x="66808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5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2"/>
          <p:cNvSpPr/>
          <p:nvPr/>
        </p:nvSpPr>
        <p:spPr>
          <a:xfrm>
            <a:off x="4377960" y="191412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8" name="CustomShape 13"/>
          <p:cNvSpPr/>
          <p:nvPr/>
        </p:nvSpPr>
        <p:spPr>
          <a:xfrm>
            <a:off x="4560480" y="224352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0" name="CustomShape 15"/>
          <p:cNvSpPr/>
          <p:nvPr/>
        </p:nvSpPr>
        <p:spPr>
          <a:xfrm>
            <a:off x="1337400" y="177984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51" name="CustomShape 16"/>
          <p:cNvSpPr/>
          <p:nvPr/>
        </p:nvSpPr>
        <p:spPr>
          <a:xfrm>
            <a:off x="1519920" y="21092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5" name="CustomShape 13"/>
          <p:cNvSpPr/>
          <p:nvPr/>
        </p:nvSpPr>
        <p:spPr>
          <a:xfrm>
            <a:off x="65829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66" name="CustomShape 14"/>
          <p:cNvSpPr/>
          <p:nvPr/>
        </p:nvSpPr>
        <p:spPr>
          <a:xfrm>
            <a:off x="6796800" y="128880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2"/>
          <p:cNvSpPr/>
          <p:nvPr/>
        </p:nvSpPr>
        <p:spPr>
          <a:xfrm>
            <a:off x="64983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80" name="CustomShape 13"/>
          <p:cNvSpPr/>
          <p:nvPr/>
        </p:nvSpPr>
        <p:spPr>
          <a:xfrm>
            <a:off x="66808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2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2"/>
          <p:cNvSpPr/>
          <p:nvPr/>
        </p:nvSpPr>
        <p:spPr>
          <a:xfrm>
            <a:off x="4377960" y="1864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5" name="CustomShape 13"/>
          <p:cNvSpPr/>
          <p:nvPr/>
        </p:nvSpPr>
        <p:spPr>
          <a:xfrm>
            <a:off x="4560480" y="21938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7" name="CustomShape 15"/>
          <p:cNvSpPr/>
          <p:nvPr/>
        </p:nvSpPr>
        <p:spPr>
          <a:xfrm>
            <a:off x="1337400" y="182052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8" name="CustomShape 16"/>
          <p:cNvSpPr/>
          <p:nvPr/>
        </p:nvSpPr>
        <p:spPr>
          <a:xfrm>
            <a:off x="1519920" y="21495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7"/>
          <p:cNvSpPr/>
          <p:nvPr/>
        </p:nvSpPr>
        <p:spPr>
          <a:xfrm>
            <a:off x="1854000" y="1919880"/>
            <a:ext cx="28443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SOH CS STX “MENSAGEM” ETX BCC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400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7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13" name="CustomShape 13"/>
          <p:cNvSpPr/>
          <p:nvPr/>
        </p:nvSpPr>
        <p:spPr>
          <a:xfrm>
            <a:off x="4377960" y="1864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4" name="CustomShape 14"/>
          <p:cNvSpPr/>
          <p:nvPr/>
        </p:nvSpPr>
        <p:spPr>
          <a:xfrm>
            <a:off x="4592160" y="219384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5"/>
          <p:cNvSpPr/>
          <p:nvPr/>
        </p:nvSpPr>
        <p:spPr>
          <a:xfrm>
            <a:off x="1360440" y="179748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6" name="CustomShape 16"/>
          <p:cNvSpPr/>
          <p:nvPr/>
        </p:nvSpPr>
        <p:spPr>
          <a:xfrm>
            <a:off x="1574280" y="212688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0" name="CustomShape 13"/>
          <p:cNvSpPr/>
          <p:nvPr/>
        </p:nvSpPr>
        <p:spPr>
          <a:xfrm>
            <a:off x="1337400" y="177012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31" name="CustomShape 14"/>
          <p:cNvSpPr/>
          <p:nvPr/>
        </p:nvSpPr>
        <p:spPr>
          <a:xfrm>
            <a:off x="1519920" y="21495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8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9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5" name="CustomShape 13"/>
          <p:cNvSpPr/>
          <p:nvPr/>
        </p:nvSpPr>
        <p:spPr>
          <a:xfrm>
            <a:off x="4377960" y="1864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6" name="CustomShape 14"/>
          <p:cNvSpPr/>
          <p:nvPr/>
        </p:nvSpPr>
        <p:spPr>
          <a:xfrm>
            <a:off x="4592160" y="219384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5"/>
          <p:cNvSpPr/>
          <p:nvPr/>
        </p:nvSpPr>
        <p:spPr>
          <a:xfrm>
            <a:off x="1360440" y="179748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8" name="CustomShape 16"/>
          <p:cNvSpPr/>
          <p:nvPr/>
        </p:nvSpPr>
        <p:spPr>
          <a:xfrm>
            <a:off x="1574280" y="212688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7"/>
          <p:cNvSpPr/>
          <p:nvPr/>
        </p:nvSpPr>
        <p:spPr>
          <a:xfrm>
            <a:off x="2938680" y="1872360"/>
            <a:ext cx="6829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ACK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450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2"/>
          <p:cNvSpPr/>
          <p:nvPr/>
        </p:nvSpPr>
        <p:spPr>
          <a:xfrm>
            <a:off x="4377960" y="191412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63" name="CustomShape 13"/>
          <p:cNvSpPr/>
          <p:nvPr/>
        </p:nvSpPr>
        <p:spPr>
          <a:xfrm>
            <a:off x="4560480" y="224352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5" name="CustomShape 15"/>
          <p:cNvSpPr/>
          <p:nvPr/>
        </p:nvSpPr>
        <p:spPr>
          <a:xfrm>
            <a:off x="1337400" y="177984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66" name="CustomShape 16"/>
          <p:cNvSpPr/>
          <p:nvPr/>
        </p:nvSpPr>
        <p:spPr>
          <a:xfrm>
            <a:off x="1519920" y="21092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0" name="CustomShape 13"/>
          <p:cNvSpPr/>
          <p:nvPr/>
        </p:nvSpPr>
        <p:spPr>
          <a:xfrm>
            <a:off x="65829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81" name="CustomShape 14"/>
          <p:cNvSpPr/>
          <p:nvPr/>
        </p:nvSpPr>
        <p:spPr>
          <a:xfrm>
            <a:off x="6796800" y="128880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DTR(20)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158220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5"/>
          <p:cNvSpPr/>
          <p:nvPr/>
        </p:nvSpPr>
        <p:spPr>
          <a:xfrm>
            <a:off x="4377960" y="201168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DTR(20)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4615560" y="23097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9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2"/>
          <p:cNvSpPr/>
          <p:nvPr/>
        </p:nvSpPr>
        <p:spPr>
          <a:xfrm>
            <a:off x="64983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95" name="CustomShape 13"/>
          <p:cNvSpPr/>
          <p:nvPr/>
        </p:nvSpPr>
        <p:spPr>
          <a:xfrm>
            <a:off x="66808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7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2"/>
          <p:cNvSpPr/>
          <p:nvPr/>
        </p:nvSpPr>
        <p:spPr>
          <a:xfrm>
            <a:off x="4377960" y="1864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10" name="CustomShape 13"/>
          <p:cNvSpPr/>
          <p:nvPr/>
        </p:nvSpPr>
        <p:spPr>
          <a:xfrm>
            <a:off x="4560480" y="21938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NAK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2" name="CustomShape 15"/>
          <p:cNvSpPr/>
          <p:nvPr/>
        </p:nvSpPr>
        <p:spPr>
          <a:xfrm>
            <a:off x="1337400" y="182052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13" name="CustomShape 16"/>
          <p:cNvSpPr/>
          <p:nvPr/>
        </p:nvSpPr>
        <p:spPr>
          <a:xfrm>
            <a:off x="1519920" y="21495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7"/>
          <p:cNvSpPr/>
          <p:nvPr/>
        </p:nvSpPr>
        <p:spPr>
          <a:xfrm>
            <a:off x="2780280" y="1828080"/>
            <a:ext cx="9007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CS EOT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515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3396240" y="2017800"/>
            <a:ext cx="23511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2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2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2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0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1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5"/>
          <p:cNvSpPr/>
          <p:nvPr/>
        </p:nvSpPr>
        <p:spPr>
          <a:xfrm>
            <a:off x="437796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3" name="CustomShape 16"/>
          <p:cNvSpPr/>
          <p:nvPr/>
        </p:nvSpPr>
        <p:spPr>
          <a:xfrm>
            <a:off x="459216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8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9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0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1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2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47" name="CustomShape 13"/>
          <p:cNvSpPr/>
          <p:nvPr/>
        </p:nvSpPr>
        <p:spPr>
          <a:xfrm>
            <a:off x="1542960" y="22737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9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4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5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6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2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63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5"/>
          <p:cNvSpPr/>
          <p:nvPr/>
        </p:nvSpPr>
        <p:spPr>
          <a:xfrm>
            <a:off x="437796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65" name="CustomShape 16"/>
          <p:cNvSpPr/>
          <p:nvPr/>
        </p:nvSpPr>
        <p:spPr>
          <a:xfrm>
            <a:off x="459216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7"/>
          <p:cNvSpPr/>
          <p:nvPr/>
        </p:nvSpPr>
        <p:spPr>
          <a:xfrm>
            <a:off x="2818800" y="2014200"/>
            <a:ext cx="7588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INVALID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567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3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2"/>
          <p:cNvSpPr/>
          <p:nvPr/>
        </p:nvSpPr>
        <p:spPr>
          <a:xfrm>
            <a:off x="64983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80" name="CustomShape 13"/>
          <p:cNvSpPr/>
          <p:nvPr/>
        </p:nvSpPr>
        <p:spPr>
          <a:xfrm>
            <a:off x="66808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2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7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8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9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2"/>
          <p:cNvSpPr/>
          <p:nvPr/>
        </p:nvSpPr>
        <p:spPr>
          <a:xfrm>
            <a:off x="4377960" y="191412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95" name="CustomShape 13"/>
          <p:cNvSpPr/>
          <p:nvPr/>
        </p:nvSpPr>
        <p:spPr>
          <a:xfrm>
            <a:off x="4560480" y="224352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7" name="CustomShape 15"/>
          <p:cNvSpPr/>
          <p:nvPr/>
        </p:nvSpPr>
        <p:spPr>
          <a:xfrm>
            <a:off x="1337400" y="177984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98" name="CustomShape 16"/>
          <p:cNvSpPr/>
          <p:nvPr/>
        </p:nvSpPr>
        <p:spPr>
          <a:xfrm>
            <a:off x="1519920" y="21092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4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5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6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2"/>
          <p:cNvSpPr/>
          <p:nvPr/>
        </p:nvSpPr>
        <p:spPr>
          <a:xfrm>
            <a:off x="3889080" y="452880"/>
            <a:ext cx="15116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2" name="CustomShape 13"/>
          <p:cNvSpPr/>
          <p:nvPr/>
        </p:nvSpPr>
        <p:spPr>
          <a:xfrm>
            <a:off x="65829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13" name="CustomShape 14"/>
          <p:cNvSpPr/>
          <p:nvPr/>
        </p:nvSpPr>
        <p:spPr>
          <a:xfrm>
            <a:off x="6796800" y="128880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8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9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20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21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12"/>
          <p:cNvSpPr/>
          <p:nvPr/>
        </p:nvSpPr>
        <p:spPr>
          <a:xfrm>
            <a:off x="6498360" y="959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27" name="CustomShape 13"/>
          <p:cNvSpPr/>
          <p:nvPr/>
        </p:nvSpPr>
        <p:spPr>
          <a:xfrm>
            <a:off x="6680880" y="128880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29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DSR(6)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CustomShape 14"/>
          <p:cNvSpPr/>
          <p:nvPr/>
        </p:nvSpPr>
        <p:spPr>
          <a:xfrm>
            <a:off x="4613040" y="231372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5"/>
          <p:cNvSpPr/>
          <p:nvPr/>
        </p:nvSpPr>
        <p:spPr>
          <a:xfrm>
            <a:off x="4377960" y="201168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DSR(6)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CustomShape 16"/>
          <p:cNvSpPr/>
          <p:nvPr/>
        </p:nvSpPr>
        <p:spPr>
          <a:xfrm>
            <a:off x="1542960" y="22737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2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3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4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5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6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2"/>
          <p:cNvSpPr/>
          <p:nvPr/>
        </p:nvSpPr>
        <p:spPr>
          <a:xfrm>
            <a:off x="4377960" y="18648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42" name="CustomShape 13"/>
          <p:cNvSpPr/>
          <p:nvPr/>
        </p:nvSpPr>
        <p:spPr>
          <a:xfrm>
            <a:off x="4560480" y="219384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4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Invalid Polling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44" name="CustomShape 15"/>
          <p:cNvSpPr/>
          <p:nvPr/>
        </p:nvSpPr>
        <p:spPr>
          <a:xfrm>
            <a:off x="1337400" y="182052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45" name="CustomShape 16"/>
          <p:cNvSpPr/>
          <p:nvPr/>
        </p:nvSpPr>
        <p:spPr>
          <a:xfrm>
            <a:off x="1519920" y="21495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7"/>
          <p:cNvSpPr/>
          <p:nvPr/>
        </p:nvSpPr>
        <p:spPr>
          <a:xfrm>
            <a:off x="2780280" y="1828080"/>
            <a:ext cx="90072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CS EOT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647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5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RTS(4)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5"/>
          <p:cNvSpPr/>
          <p:nvPr/>
        </p:nvSpPr>
        <p:spPr>
          <a:xfrm>
            <a:off x="437796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DCD(8)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2" name="CustomShape 16"/>
          <p:cNvSpPr/>
          <p:nvPr/>
        </p:nvSpPr>
        <p:spPr>
          <a:xfrm>
            <a:off x="459216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7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CTS(5)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1542960" y="2273760"/>
            <a:ext cx="229680" cy="173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54120" y="2273760"/>
            <a:ext cx="682920" cy="595800"/>
          </a:xfrm>
          <a:prstGeom prst="rect">
            <a:avLst/>
          </a:prstGeom>
          <a:solidFill>
            <a:srgbClr val="c9daf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762680" y="340884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CT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762680" y="959400"/>
            <a:ext cx="682920" cy="595800"/>
          </a:xfrm>
          <a:prstGeom prst="rect">
            <a:avLst/>
          </a:prstGeom>
          <a:solidFill>
            <a:srgbClr val="d9d2e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23884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MC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3539520" y="2273760"/>
            <a:ext cx="682920" cy="595800"/>
          </a:xfrm>
          <a:prstGeom prst="ellipse">
            <a:avLst/>
          </a:prstGeom>
          <a:solidFill>
            <a:srgbClr val="fce5c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233320" y="2368080"/>
            <a:ext cx="1511640" cy="406800"/>
          </a:xfrm>
          <a:prstGeom prst="rect">
            <a:avLst/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UUD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337400" y="2571840"/>
            <a:ext cx="90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2922120" y="2571840"/>
            <a:ext cx="61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9"/>
          <p:cNvSpPr/>
          <p:nvPr/>
        </p:nvSpPr>
        <p:spPr>
          <a:xfrm>
            <a:off x="4222800" y="2571840"/>
            <a:ext cx="10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 rot="10800000">
            <a:off x="5989680" y="2775240"/>
            <a:ext cx="177300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1"/>
          <p:cNvSpPr/>
          <p:nvPr/>
        </p:nvSpPr>
        <p:spPr>
          <a:xfrm flipH="1" rot="10800000">
            <a:off x="5988960" y="1257480"/>
            <a:ext cx="1773000" cy="11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3889080" y="452880"/>
            <a:ext cx="1365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Polling em CS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360440" y="194436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TD(2)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1574280" y="227376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5"/>
          <p:cNvSpPr/>
          <p:nvPr/>
        </p:nvSpPr>
        <p:spPr>
          <a:xfrm>
            <a:off x="4377960" y="1877400"/>
            <a:ext cx="855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RD(3)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9" name="CustomShape 16"/>
          <p:cNvSpPr/>
          <p:nvPr/>
        </p:nvSpPr>
        <p:spPr>
          <a:xfrm>
            <a:off x="4592160" y="2206440"/>
            <a:ext cx="229680" cy="17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"/>
          <p:cNvSpPr/>
          <p:nvPr/>
        </p:nvSpPr>
        <p:spPr>
          <a:xfrm>
            <a:off x="2589120" y="1952280"/>
            <a:ext cx="14151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ENQ POL CS EOT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1" name="CustomShape 18"/>
          <p:cNvSpPr/>
          <p:nvPr/>
        </p:nvSpPr>
        <p:spPr>
          <a:xfrm>
            <a:off x="0" y="4789440"/>
            <a:ext cx="215820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Rafael B. Castilhos 20205642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2021-11-18T16:47:55Z</dcterms:modified>
  <cp:revision>1</cp:revision>
  <dc:subject/>
  <dc:title/>
</cp:coreProperties>
</file>