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WYZbl2xyW77m2UZB8xCXJnWV2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129825"/>
            <a:ext cx="8426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1632347"/>
            <a:ext cx="83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1888342"/>
            <a:ext cx="837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458671"/>
            <a:ext cx="3740100" cy="29532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458671"/>
            <a:ext cx="39219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22398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048941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429494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1713225"/>
            <a:ext cx="8756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000771"/>
            <a:ext cx="8756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336947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1537097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58961" y="1004369"/>
            <a:ext cx="8426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2100">
                <a:solidFill>
                  <a:srgbClr val="75818B"/>
                </a:solidFill>
              </a:rPr>
              <a:t>Análise da estrutura e formatação de dados para comunicação eficiente entre ambientes de computação em nuvem</a:t>
            </a:r>
            <a:endParaRPr sz="2100">
              <a:solidFill>
                <a:srgbClr val="75818B"/>
              </a:solidFill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78000" y="1800234"/>
            <a:ext cx="83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/>
              <a:t>Rafael Begnini de Castilhos</a:t>
            </a:r>
            <a:endParaRPr b="1"/>
          </a:p>
        </p:txBody>
      </p:sp>
      <p:sp>
        <p:nvSpPr>
          <p:cNvPr id="49" name="Google Shape;49;p1"/>
          <p:cNvSpPr txBox="1"/>
          <p:nvPr>
            <p:ph idx="2" type="body"/>
          </p:nvPr>
        </p:nvSpPr>
        <p:spPr>
          <a:xfrm>
            <a:off x="382492" y="2015621"/>
            <a:ext cx="837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pt-BR"/>
              <a:t>Curso de Graduação em Ciências da Computação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Título do texto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este espaço para escrever o seu texto.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inserir novos slides, clique na aba “página inicial” e então no ícone “novo slide”.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escolher o estilo de slide mais adequado ao seu objetivo clicando sobre o slide com a tecla direita do mouse e então selecionar a opção “layout”.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Fique atento à formatação do texto ao copiar e colar.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Título do texto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este espaço para escrever o seu texto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Consectetur adipisicing elit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do eiusmod tempor incididunt ut labore et dolore magna aliqua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 enim ad minim veniam, quis nostrud exercitation ullamco laboris nisi ut aliquip ex ea commodo consequat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Duis aute irure dolor in reprehenderit in voluptate velit esse cillum dolore eu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Título do texto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Subtítulo 1</a:t>
            </a:r>
            <a:endParaRPr/>
          </a:p>
          <a:p>
            <a:pPr indent="-261938" lvl="0" marL="53340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/>
          </a:p>
          <a:p>
            <a:pPr indent="-342900" lvl="0" marL="876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Sub-item 1</a:t>
            </a:r>
            <a:endParaRPr/>
          </a:p>
          <a:p>
            <a:pPr indent="-342900" lvl="0" marL="876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Sub-item 2</a:t>
            </a:r>
            <a:endParaRPr/>
          </a:p>
          <a:p>
            <a:pPr indent="-261938" lvl="0" marL="53340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Subtítulo 2</a:t>
            </a:r>
            <a:endParaRPr/>
          </a:p>
          <a:p>
            <a:pPr indent="-219075" lvl="0" marL="4905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/>
          </a:p>
          <a:p>
            <a:pPr indent="-219075" lvl="0" marL="4905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Título do texto</a:t>
            </a:r>
            <a:endParaRPr/>
          </a:p>
        </p:txBody>
      </p:sp>
      <p:pic>
        <p:nvPicPr>
          <p:cNvPr id="73" name="Google Shape;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65111"/>
            <a:ext cx="3886200" cy="22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>
            <p:ph idx="2" type="body"/>
          </p:nvPr>
        </p:nvSpPr>
        <p:spPr>
          <a:xfrm>
            <a:off x="4629150" y="1130968"/>
            <a:ext cx="3886200" cy="3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como você pode utilizar imagem e texto no mesmo slide.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Evite diminuir o tamanho da fonte. Crie novos slides, se necessário.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imagens utilizadas neste arquivo são de uso exclusivo da UFSC.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esse espaço para escrever.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ut perspiciatis unde omnis iste natus error sit voluptatem accusantium doloremque laudantium, totam rem aperiam.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28650" y="3385757"/>
            <a:ext cx="388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Título do slide aqui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686" y="906400"/>
            <a:ext cx="3931102" cy="2620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/>
        </p:nvSpPr>
        <p:spPr>
          <a:xfrm>
            <a:off x="1077686" y="4400390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629841" y="204106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pt-BR"/>
              <a:t>Título do slide com texto e duas imagens</a:t>
            </a:r>
            <a:endParaRPr/>
          </a:p>
        </p:txBody>
      </p:sp>
      <p:pic>
        <p:nvPicPr>
          <p:cNvPr id="88" name="Google Shape;8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297" y="335280"/>
            <a:ext cx="3684300" cy="20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>
            <p:ph idx="1" type="body"/>
          </p:nvPr>
        </p:nvSpPr>
        <p:spPr>
          <a:xfrm>
            <a:off x="65008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Esse é um exemplo de slide no qual você pode inserir duas imagens e ainda um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As imagens utilizadas neste arquivo são de uso exclusivo da UFSC.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At vero eos et accusamus et iusto odio dignissimos ducimus qui blanditiis praesentium voluptatum deleniti. </a:t>
            </a:r>
            <a:endParaRPr sz="2000"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297" y="2607292"/>
            <a:ext cx="2072453" cy="13764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4349297" y="2407916"/>
            <a:ext cx="368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4349297" y="4442564"/>
            <a:ext cx="368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" type="body"/>
          </p:nvPr>
        </p:nvSpPr>
        <p:spPr>
          <a:xfrm>
            <a:off x="193637" y="1048941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110012" y="1714887"/>
            <a:ext cx="875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E-mail: rafaelbcastilhos@gmail.com</a:t>
            </a:r>
            <a:endParaRPr/>
          </a:p>
        </p:txBody>
      </p:sp>
      <p:sp>
        <p:nvSpPr>
          <p:cNvPr id="99" name="Google Shape;99;p8"/>
          <p:cNvSpPr txBox="1"/>
          <p:nvPr>
            <p:ph idx="3" type="body"/>
          </p:nvPr>
        </p:nvSpPr>
        <p:spPr>
          <a:xfrm>
            <a:off x="193661" y="1981576"/>
            <a:ext cx="8756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Telefone: (54) 9 9938-</a:t>
            </a:r>
            <a:r>
              <a:rPr lang="pt-BR"/>
              <a:t>5274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