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C40B-89B6-4525-9AB1-F48D9BD4320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5E94-7FED-4FF8-AAAC-8756EB3159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8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C40B-89B6-4525-9AB1-F48D9BD4320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5E94-7FED-4FF8-AAAC-8756EB3159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1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C40B-89B6-4525-9AB1-F48D9BD4320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5E94-7FED-4FF8-AAAC-8756EB3159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C40B-89B6-4525-9AB1-F48D9BD4320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5E94-7FED-4FF8-AAAC-8756EB3159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1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C40B-89B6-4525-9AB1-F48D9BD4320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5E94-7FED-4FF8-AAAC-8756EB3159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2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C40B-89B6-4525-9AB1-F48D9BD4320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5E94-7FED-4FF8-AAAC-8756EB3159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8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C40B-89B6-4525-9AB1-F48D9BD4320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5E94-7FED-4FF8-AAAC-8756EB3159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4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C40B-89B6-4525-9AB1-F48D9BD4320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5E94-7FED-4FF8-AAAC-8756EB3159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C40B-89B6-4525-9AB1-F48D9BD4320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5E94-7FED-4FF8-AAAC-8756EB3159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8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C40B-89B6-4525-9AB1-F48D9BD4320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5E94-7FED-4FF8-AAAC-8756EB3159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4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C40B-89B6-4525-9AB1-F48D9BD4320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5E94-7FED-4FF8-AAAC-8756EB3159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3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1C40B-89B6-4525-9AB1-F48D9BD4320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C5E94-7FED-4FF8-AAAC-8756EB3159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2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304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36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42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83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239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8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28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Apresentação na tela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rafaelfranca@hotmail.com</dc:creator>
  <cp:lastModifiedBy>rafaelfranca@hotmail.com</cp:lastModifiedBy>
  <cp:revision>2</cp:revision>
  <dcterms:created xsi:type="dcterms:W3CDTF">2022-04-28T12:44:43Z</dcterms:created>
  <dcterms:modified xsi:type="dcterms:W3CDTF">2022-04-28T12:53:33Z</dcterms:modified>
</cp:coreProperties>
</file>