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1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2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4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C40B-89B6-4525-9AB1-F48D9BD432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5E94-7FED-4FF8-AAAC-8756EB315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0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2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30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35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62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58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07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722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Apresentação na tela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2</cp:revision>
  <dcterms:created xsi:type="dcterms:W3CDTF">2022-04-28T12:44:43Z</dcterms:created>
  <dcterms:modified xsi:type="dcterms:W3CDTF">2022-04-28T12:59:52Z</dcterms:modified>
</cp:coreProperties>
</file>