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hE4300lUxplInsRvNNEcLWZGr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Hatanaka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 de Software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Execução de pilhas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de memória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de threads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Otimização de código (Compilação JIT - Just In Time)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Garbage Collector (GC)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Diferença Java para outras linguagens compiladas: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9250" y="1984125"/>
            <a:ext cx="2346151" cy="286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052" y="2174937"/>
            <a:ext cx="2744146" cy="234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7"/>
          <p:cNvCxnSpPr/>
          <p:nvPr/>
        </p:nvCxnSpPr>
        <p:spPr>
          <a:xfrm>
            <a:off x="4220100" y="1976500"/>
            <a:ext cx="0" cy="28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Quais as diferenças entre JRE e JDK?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JRE (Java Runtime Environment)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 responsável por executar os programas em Java.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JDK (Java Development Kit)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 utilitários que permite o desenvolvimento de programas em Java. Já possui a JVM para executar os programas.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Quais os tipos de plataformas Java?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1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SE (Java Standard Edition)</a:t>
            </a: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 contém as espeficicações do Java e pode ser implementado por diversas empresas como Oracle, OpenJDK, Azul Zulu, etc.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1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EE (Java Enterprise Edition)</a:t>
            </a: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 contém todas as espeficicações do Java SE e um número de programas úteis para </a:t>
            </a:r>
            <a:r>
              <a:rPr lang="en-US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em servidores. Em 2019 foi renomeado para Jakarta EE.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1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ME (Java Micro Edition)</a:t>
            </a: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 contém especificações para desenvolvimento de programas para dispositivos pequenos como celulares, PDAs, etc.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Quais as implementações Java SE?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1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OpenJDK</a:t>
            </a:r>
            <a:endParaRPr b="1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Oracle JDK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AdoptOpenJDK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Amazon Corretto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GraalVM CE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Azul Zulu</a:t>
            </a:r>
            <a:endParaRPr b="0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4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4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6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a JVM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46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Java Ecosystem &amp; Documentation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curl: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75" y="2056750"/>
            <a:ext cx="2764149" cy="12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Java Version Manager: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https://github.com/shyiko/jabba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713050"/>
            <a:ext cx="8451280" cy="109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Java Version Manager: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75" y="1964300"/>
            <a:ext cx="2948801" cy="23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0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programa Java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50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Java Ecosystem &amp; Documentation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1700" y="1333492"/>
            <a:ext cx="6060606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em informática – IFPA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 em Ciências de Computação – ICMC – USP – São Carlos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Engenheiro de Software Especialista – PagSeguro PagBank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Amante da tecnologia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Tucuruí - Pará</a:t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de ser uma imagem de 1 pessoa" id="46" name="Google Shape;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306" y="1676236"/>
            <a:ext cx="2459994" cy="249698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programa Java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Google Shape;22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 classe principal (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src/main/java/com/dio/BankApi.java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970575"/>
            <a:ext cx="5448452" cy="292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programa Java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Compilando: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862424"/>
            <a:ext cx="8414976" cy="1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4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 programa Java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Google Shape;24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" y="1841525"/>
            <a:ext cx="2474275" cy="15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facebook.com/hatanakadaniel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instagram.com/hatanakadaniel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90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linkedin.com/in/hatanakadaniel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504" y="1989004"/>
            <a:ext cx="342396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05" y="2550756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504" y="3112507"/>
            <a:ext cx="342395" cy="34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503" y="3674258"/>
            <a:ext cx="342395" cy="34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267744" y="1548830"/>
            <a:ext cx="656455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e executando Java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2267744" y="2340918"/>
            <a:ext cx="65645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Java 11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267743" y="3133006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 Intellij para desenvolvimento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3568" y="386789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267743" y="3925094"/>
            <a:ext cx="656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Empacotando aplicações Java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Distribuição Linux (Ubuntu, Mint, etc)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comandos básicos terminal Linux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em lógica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de linguagem de programação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7550" y="851385"/>
            <a:ext cx="8520600" cy="18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Instalando e executando Java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65750" y="2747516"/>
            <a:ext cx="8520600" cy="1307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environment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a JVM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Instalando a JVM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Executando um programa Java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67550" y="1203598"/>
            <a:ext cx="8520600" cy="149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Ententendo a JVM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7550" y="2700185"/>
            <a:ext cx="8520600" cy="13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Java Ecosystem &amp; Documentation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JVM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a JVM?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“JVM (Java Virtual Machine) é uma máquina virtual responsável pela tradução dos ByteCodes oriundos do compilador Javac (Java Compiler) em código de máquina de cada sistema operacional.”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