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jDqyvHpKtINApW9wjuPD1v0eb+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bc05d7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9bc05d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bc05d7b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9bc05d7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bc05d7b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9bc05d7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9bc05d7b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e9bc05d7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account.jetbrains.com/" TargetMode="External"/><Relationship Id="rId5" Type="http://schemas.openxmlformats.org/officeDocument/2006/relationships/hyperlink" Target="https://www.jetbrains.com/pt-br/toolbox-ap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jetbrains.com/pt-br/idea/download/#section=linu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Hatanaka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 de Software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bc05d7b4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uma IDE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e9bc05d7b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9bc05d7b4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9bc05d7b4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IDE’s da Jetbrains (PhpStorm, WebStorm, DataGrip, CLion, etc)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NetBeans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Code::Blocks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Xcode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8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Intellij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48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Intellij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Existem duas maneiras para instalar o Intellij: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 via Jetbrains Toolbox App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 stand alone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9bc05d7b4_0_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Intellij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ge9bc05d7b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9bc05d7b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9bc05d7b4_0_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 via Jetbrains Toolbox App: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uma conta gratuitamente na JetBrains (opcional):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https://account.jetbrains.com/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Baixar o Toolbox App: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https://www.jetbrains.com/pt-br/toolbox-app/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Descompactar o arquivo baixado e executar o Toolbox App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Logar com a conta criada (opcional)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Instalar o Intellij Community via Toolbox App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bc05d7b4_0_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Intellij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ge9bc05d7b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9bc05d7b4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9bc05d7b4_0_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 stand alone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Baixar o Intellij Community: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https://www.jetbrains.com/pt-br/idea/download/#section=linux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Descompactar o arquivo baixado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Navegar até a pasta “bin/” dentro da pasta descompactada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Executar o comando “./idea.sh”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0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3: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Importando um projeto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50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Importando um projeto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Clicar no menu “File” &gt; “Open…”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Selecionar a pasta do projeto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5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5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5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2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4: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 projeto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52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 projeto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Executar o projeto: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Abrir a classe principal do projeto: “com/dio/BankApi.java”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Clicar com o botão direito em cima do nome da classe ou do método “main” e clicar na opção “Run ‘BankAPI.main()’”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bc05d7b4_0_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 projeto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ge9bc05d7b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9bc05d7b4_0_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9bc05d7b4_0_3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Executar o projeto em modo Debug: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Abrir a classe principal do projeto: “com/dio/BankApi.java”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Clicar com o botão direito em cima do nome da classe ou do método “main” e clicar na opção “Debug ‘BankAPI.main()’”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1700" y="1333492"/>
            <a:ext cx="6060606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em informática – IFPA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Bacharel em Ciências de Computação – ICMC – USP – São Carlos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Engenheiro de Software Especialista – PagSeguro PagBank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Amante da tecnologia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Tucuruí - Pará</a:t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de ser uma imagem de 1 pessoa" id="46" name="Google Shape;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306" y="1676236"/>
            <a:ext cx="2459994" cy="249698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facebook.com/hatanakadaniel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504" y="1989004"/>
            <a:ext cx="342396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05" y="2550756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504" y="3112507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503" y="3674258"/>
            <a:ext cx="342395" cy="34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267744" y="1548830"/>
            <a:ext cx="656455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e executando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2267744" y="2340918"/>
            <a:ext cx="65645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Java 11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267743" y="3133006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 Intellij para desenvolvimento Java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3568" y="386789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267743" y="3925094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Empacotando aplicações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Distribuição Linux (Ubuntu, Mint, etc)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comandos básicos terminal Linux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em lógica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básico de linguagem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67550" y="851385"/>
            <a:ext cx="8520600" cy="18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Usando Intellij para desenvolvimento Java</a:t>
            </a:r>
            <a:endParaRPr b="1" i="0" sz="5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65750" y="2747516"/>
            <a:ext cx="8520600" cy="1307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 uma IDE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o 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Importando um projeto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Executando um projeto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uma IDE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uma IDE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uma IDE?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IDE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(Integrated Development Environment)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ou ambiente de desenvolvimento integrado é um programa que combina diversas ferramentas essenciais para o desenvolvimento de software dentre elas: editor de código fonte, automatizador de compilação local, depurador, versionador de código, etc.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