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Proxima Nova"/>
      <p:regular r:id="rId22"/>
      <p:bold r:id="rId23"/>
      <p:italic r:id="rId24"/>
      <p:boldItalic r:id="rId25"/>
    </p:embeddedFont>
    <p:embeddedFont>
      <p:font typeface="Century Gothic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30" roundtripDataSignature="AMtx7mguWZSMEov7pux8/xoBgxaXElR9t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ProximaNova-regular.fntdata"/><Relationship Id="rId21" Type="http://schemas.openxmlformats.org/officeDocument/2006/relationships/slide" Target="slides/slide16.xml"/><Relationship Id="rId24" Type="http://schemas.openxmlformats.org/officeDocument/2006/relationships/font" Target="fonts/ProximaNova-italic.fntdata"/><Relationship Id="rId23" Type="http://schemas.openxmlformats.org/officeDocument/2006/relationships/font" Target="fonts/ProximaNova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CenturyGothic-regular.fntdata"/><Relationship Id="rId25" Type="http://schemas.openxmlformats.org/officeDocument/2006/relationships/font" Target="fonts/ProximaNova-boldItalic.fntdata"/><Relationship Id="rId28" Type="http://schemas.openxmlformats.org/officeDocument/2006/relationships/font" Target="fonts/CenturyGothic-italic.fntdata"/><Relationship Id="rId27" Type="http://schemas.openxmlformats.org/officeDocument/2006/relationships/font" Target="fonts/CenturyGothic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CenturyGothic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" name="Google Shape;3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e70974f187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ge70974f18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e70974f187_0_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ge70974f18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4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5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" name="Google Shape;4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" name="Google Shape;4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6" name="Google Shape;16;p2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" name="Google Shape;17;p2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" name="Google Shape;18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21" name="Google Shape;21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4" name="Google Shape;24;p3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Relationship Id="rId4" Type="http://schemas.openxmlformats.org/officeDocument/2006/relationships/hyperlink" Target="https://discord.com/invite/eUrT2UFeS6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5" Type="http://schemas.openxmlformats.org/officeDocument/2006/relationships/image" Target="../media/image4.png"/><Relationship Id="rId6" Type="http://schemas.openxmlformats.org/officeDocument/2006/relationships/image" Target="../media/image2.png"/><Relationship Id="rId7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/>
          <p:nvPr>
            <p:ph type="ctrTitle"/>
          </p:nvPr>
        </p:nvSpPr>
        <p:spPr>
          <a:xfrm>
            <a:off x="387900" y="3929365"/>
            <a:ext cx="8520600" cy="543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Daniel Hatanaka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Especialista de Software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3" name="Google Shape;33;p4"/>
          <p:cNvSpPr txBox="1"/>
          <p:nvPr>
            <p:ph idx="1" type="subTitle"/>
          </p:nvPr>
        </p:nvSpPr>
        <p:spPr>
          <a:xfrm>
            <a:off x="311700" y="1828950"/>
            <a:ext cx="8520600" cy="101292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80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Development Environment</a:t>
            </a:r>
            <a:endParaRPr sz="4800">
              <a:solidFill>
                <a:srgbClr val="EF86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4" name="Google Shape;34;p4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4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4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" name="Google Shape;37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e70974f187_0_0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4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32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Conhecendo um JAR</a:t>
            </a:r>
            <a:endParaRPr b="1" sz="32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1" name="Google Shape;131;ge70974f187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ge70974f187_0_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ge70974f187_0_0"/>
          <p:cNvSpPr txBox="1"/>
          <p:nvPr/>
        </p:nvSpPr>
        <p:spPr>
          <a:xfrm>
            <a:off x="354275" y="1318695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Composição básica de um arquivo JAR: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Classes compiladas (.class)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Arquivo /META-INF/MANIFEST.MF que contém os metadados necessários para execução do programa. Ex: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○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“Main-Class: com.dio.BankApi” - definição da classe que contém o método “main”.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48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9" name="Google Shape;139;p48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0" name="Google Shape;140;p48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1" name="Google Shape;141;p48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48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48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4" name="Google Shape;144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48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48"/>
          <p:cNvSpPr txBox="1"/>
          <p:nvPr/>
        </p:nvSpPr>
        <p:spPr>
          <a:xfrm>
            <a:off x="467550" y="1203598"/>
            <a:ext cx="8520600" cy="14965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4| Etapa 2: </a:t>
            </a:r>
            <a:endParaRPr b="0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Criando o JAR</a:t>
            </a:r>
            <a:endParaRPr b="1" i="0" sz="4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7" name="Google Shape;147;p48"/>
          <p:cNvSpPr txBox="1"/>
          <p:nvPr/>
        </p:nvSpPr>
        <p:spPr>
          <a:xfrm>
            <a:off x="467550" y="2700185"/>
            <a:ext cx="8520600" cy="136994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36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Development environment</a:t>
            </a:r>
            <a:endParaRPr b="0" i="0" sz="3600" u="none" cap="none" strike="noStrik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e70974f187_0_10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4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32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Criando o JAR</a:t>
            </a:r>
            <a:endParaRPr b="1" sz="32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3" name="Google Shape;153;ge70974f187_0_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ge70974f187_0_1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ge70974f187_0_10"/>
          <p:cNvSpPr txBox="1"/>
          <p:nvPr/>
        </p:nvSpPr>
        <p:spPr>
          <a:xfrm>
            <a:off x="354275" y="1318695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Comando JAR: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jar [OPTION ...] [ [--release VERSION] [-C dir] files] …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Calibri"/>
              <a:buChar char="●"/>
            </a:pPr>
            <a:r>
              <a:rPr lang="en-US" sz="18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-c or --create</a:t>
            </a:r>
            <a:endParaRPr sz="18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Font typeface="Calibri"/>
              <a:buChar char="○"/>
            </a:pPr>
            <a:r>
              <a:rPr lang="en-US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Creates the archive.</a:t>
            </a:r>
            <a:endParaRPr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Calibri"/>
              <a:buChar char="●"/>
            </a:pPr>
            <a:r>
              <a:rPr lang="en-US" sz="18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-f=FILE or --file=FILE</a:t>
            </a:r>
            <a:endParaRPr sz="18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Font typeface="Calibri"/>
              <a:buChar char="○"/>
            </a:pPr>
            <a:r>
              <a:rPr lang="en-US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Specifies the archive file name.</a:t>
            </a:r>
            <a:endParaRPr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Calibri"/>
              <a:buChar char="●"/>
            </a:pPr>
            <a:r>
              <a:rPr lang="en-US" sz="18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-m=FILE or --manifest=FILE</a:t>
            </a:r>
            <a:endParaRPr sz="18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Font typeface="Calibri"/>
              <a:buChar char="○"/>
            </a:pPr>
            <a:r>
              <a:rPr lang="en-US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Includes the manifest information from the given manifest file.</a:t>
            </a:r>
            <a:endParaRPr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Calibri"/>
              <a:buChar char="●"/>
            </a:pPr>
            <a:r>
              <a:rPr lang="en-US" sz="18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-v or --verbose</a:t>
            </a:r>
            <a:endParaRPr sz="18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500"/>
              <a:buFont typeface="Calibri"/>
              <a:buChar char="○"/>
            </a:pPr>
            <a:r>
              <a:rPr lang="en-US" sz="15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Sends or prints verbose output to standard output.</a:t>
            </a:r>
            <a:endParaRPr sz="15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9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4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32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Criando o JAR</a:t>
            </a:r>
            <a:endParaRPr b="1" sz="32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61" name="Google Shape;161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49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49"/>
          <p:cNvSpPr txBox="1"/>
          <p:nvPr/>
        </p:nvSpPr>
        <p:spPr>
          <a:xfrm>
            <a:off x="354275" y="1318695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Criando arquivo JAR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4" name="Google Shape;164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4275" y="1880175"/>
            <a:ext cx="8478000" cy="25647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50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0" name="Google Shape;170;p50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1" name="Google Shape;171;p50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2" name="Google Shape;172;p50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50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50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5" name="Google Shape;175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50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50"/>
          <p:cNvSpPr txBox="1"/>
          <p:nvPr/>
        </p:nvSpPr>
        <p:spPr>
          <a:xfrm>
            <a:off x="467550" y="1203598"/>
            <a:ext cx="8520600" cy="14965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4| Etapa 3: </a:t>
            </a:r>
            <a:endParaRPr b="0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Executando o JAR</a:t>
            </a:r>
            <a:endParaRPr b="1" i="0" sz="4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8" name="Google Shape;178;p50"/>
          <p:cNvSpPr txBox="1"/>
          <p:nvPr/>
        </p:nvSpPr>
        <p:spPr>
          <a:xfrm>
            <a:off x="467550" y="2700185"/>
            <a:ext cx="8520600" cy="136994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36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Development environment</a:t>
            </a:r>
            <a:endParaRPr b="0" i="0" sz="3600" u="none" cap="none" strike="noStrik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51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4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32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Executando o JAR</a:t>
            </a:r>
            <a:endParaRPr b="1" sz="32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84" name="Google Shape;184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5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51"/>
          <p:cNvSpPr txBox="1"/>
          <p:nvPr/>
        </p:nvSpPr>
        <p:spPr>
          <a:xfrm>
            <a:off x="354275" y="1318695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Executar o JAR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7" name="Google Shape;187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4275" y="1882024"/>
            <a:ext cx="2466600" cy="114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3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3" name="Google Shape;193;p43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4" name="Google Shape;194;p43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5" name="Google Shape;195;p43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43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43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8" name="Google Shape;198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43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43"/>
          <p:cNvSpPr txBox="1"/>
          <p:nvPr/>
        </p:nvSpPr>
        <p:spPr>
          <a:xfrm>
            <a:off x="467550" y="1131590"/>
            <a:ext cx="8520600" cy="1584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1" name="Google Shape;201;p43"/>
          <p:cNvSpPr txBox="1"/>
          <p:nvPr/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2" name="Google Shape;202;p43"/>
          <p:cNvSpPr txBox="1"/>
          <p:nvPr/>
        </p:nvSpPr>
        <p:spPr>
          <a:xfrm>
            <a:off x="467544" y="2787774"/>
            <a:ext cx="6192688" cy="1656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b="0" i="0" lang="en-US" sz="2800" u="sng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online (discord)</a:t>
            </a:r>
            <a:endParaRPr b="0" i="0" sz="2800" u="none" cap="none" strike="noStrik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idx="1" type="subTitle"/>
          </p:nvPr>
        </p:nvSpPr>
        <p:spPr>
          <a:xfrm>
            <a:off x="1109702" y="305700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Mais sobre mim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3" name="Google Shape;4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8"/>
          <p:cNvSpPr txBox="1"/>
          <p:nvPr>
            <p:ph idx="1" type="subTitle"/>
          </p:nvPr>
        </p:nvSpPr>
        <p:spPr>
          <a:xfrm>
            <a:off x="311700" y="1333492"/>
            <a:ext cx="6060606" cy="31824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-US" sz="16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Técnico em informática – IFPA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-US" sz="16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Bacharel em Ciências de Computação – ICMC – USP – São Carlos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-US" sz="16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Engenheiro de Software Especialista – PagSeguro PagBank</a:t>
            </a:r>
            <a:endParaRPr sz="16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-US" sz="16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Amante da tecnologia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-US" sz="16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Tucuruí - Pará</a:t>
            </a:r>
            <a:endParaRPr/>
          </a:p>
        </p:txBody>
      </p:sp>
      <p:sp>
        <p:nvSpPr>
          <p:cNvPr id="45" name="Google Shape;45;p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ode ser uma imagem de 1 pessoa" id="46" name="Google Shape;46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72306" y="1676236"/>
            <a:ext cx="2459994" cy="2496986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subTitle"/>
          </p:nvPr>
        </p:nvSpPr>
        <p:spPr>
          <a:xfrm>
            <a:off x="1109702" y="305700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Mais sobre mim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2" name="Google Shape;52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0"/>
          <p:cNvSpPr txBox="1"/>
          <p:nvPr>
            <p:ph idx="1" type="subTitle"/>
          </p:nvPr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2" marL="990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facebook.com/hatanakadaniel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990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github.com/hatanakadaniel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990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instagram.com/hatanakadaniel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990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linkedin.com/in/hatanakadaniel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1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" name="Google Shape;55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38504" y="1989004"/>
            <a:ext cx="342396" cy="342396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38505" y="2550756"/>
            <a:ext cx="342395" cy="34239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38504" y="3112507"/>
            <a:ext cx="342395" cy="34239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38503" y="3674258"/>
            <a:ext cx="342395" cy="3423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1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4" name="Google Shape;64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1"/>
          <p:cNvSpPr txBox="1"/>
          <p:nvPr>
            <p:ph idx="1" type="subTitle"/>
          </p:nvPr>
        </p:nvSpPr>
        <p:spPr>
          <a:xfrm>
            <a:off x="683568" y="1491630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1</a:t>
            </a:r>
            <a:endParaRPr/>
          </a:p>
        </p:txBody>
      </p:sp>
      <p:sp>
        <p:nvSpPr>
          <p:cNvPr id="66" name="Google Shape;66;p1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1"/>
          <p:cNvSpPr/>
          <p:nvPr/>
        </p:nvSpPr>
        <p:spPr>
          <a:xfrm>
            <a:off x="2267744" y="1548830"/>
            <a:ext cx="6564556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Instalando e executando Java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11"/>
          <p:cNvSpPr txBox="1"/>
          <p:nvPr/>
        </p:nvSpPr>
        <p:spPr>
          <a:xfrm>
            <a:off x="683568" y="2283718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1"/>
          <p:cNvSpPr/>
          <p:nvPr/>
        </p:nvSpPr>
        <p:spPr>
          <a:xfrm>
            <a:off x="2267744" y="2340918"/>
            <a:ext cx="656455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Utilizando Java 11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1"/>
          <p:cNvSpPr txBox="1"/>
          <p:nvPr/>
        </p:nvSpPr>
        <p:spPr>
          <a:xfrm>
            <a:off x="683568" y="3075806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1"/>
          <p:cNvSpPr/>
          <p:nvPr/>
        </p:nvSpPr>
        <p:spPr>
          <a:xfrm>
            <a:off x="2267743" y="3133006"/>
            <a:ext cx="656455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Usando Intellij para desenvolvimento Java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11"/>
          <p:cNvSpPr txBox="1"/>
          <p:nvPr/>
        </p:nvSpPr>
        <p:spPr>
          <a:xfrm>
            <a:off x="683568" y="3867894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1"/>
          <p:cNvSpPr/>
          <p:nvPr/>
        </p:nvSpPr>
        <p:spPr>
          <a:xfrm>
            <a:off x="2267743" y="3925094"/>
            <a:ext cx="656455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Empacotando aplicações Java</a:t>
            </a:r>
            <a:endParaRPr b="1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/>
          <p:nvPr>
            <p:ph idx="1" type="subTitle"/>
          </p:nvPr>
        </p:nvSpPr>
        <p:spPr>
          <a:xfrm>
            <a:off x="1109702" y="305700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Requisitos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79" name="Google Shape;7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2"/>
          <p:cNvSpPr txBox="1"/>
          <p:nvPr>
            <p:ph idx="1" type="subTitle"/>
          </p:nvPr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Distribuição Linux (Ubuntu, Mint, etc)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Conhecimentos comandos básicos terminal Linux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Conhecimentos em lógica de programação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Conhecimento básico de linguagem de programação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Programação Orientada a Objetos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2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7" name="Google Shape;87;p13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13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9" name="Google Shape;89;p13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3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3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2" name="Google Shape;9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3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3"/>
          <p:cNvSpPr txBox="1"/>
          <p:nvPr/>
        </p:nvSpPr>
        <p:spPr>
          <a:xfrm>
            <a:off x="467550" y="851385"/>
            <a:ext cx="8520600" cy="189848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5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4: Empacotando aplicações Java</a:t>
            </a:r>
            <a:endParaRPr b="1" i="0" sz="50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5" name="Google Shape;95;p13"/>
          <p:cNvSpPr txBox="1"/>
          <p:nvPr/>
        </p:nvSpPr>
        <p:spPr>
          <a:xfrm>
            <a:off x="465750" y="2747516"/>
            <a:ext cx="8520600" cy="13074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36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Development environment</a:t>
            </a:r>
            <a:endParaRPr b="0" i="0" sz="3600" u="none" cap="none" strike="noStrik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6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01" name="Google Shape;101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6"/>
          <p:cNvSpPr txBox="1"/>
          <p:nvPr>
            <p:ph idx="1" type="subTitle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Conhecendo um JAR</a:t>
            </a:r>
            <a:endParaRPr b="1"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2.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Criando o JAR</a:t>
            </a:r>
            <a:endParaRPr/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3.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Executando o JAR</a:t>
            </a:r>
            <a:endParaRPr b="1"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2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7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9" name="Google Shape;109;p27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0" name="Google Shape;110;p27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1" name="Google Shape;111;p27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27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27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4" name="Google Shape;114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7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27"/>
          <p:cNvSpPr txBox="1"/>
          <p:nvPr/>
        </p:nvSpPr>
        <p:spPr>
          <a:xfrm>
            <a:off x="467550" y="1203598"/>
            <a:ext cx="8520600" cy="14965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4| Etapa 1: </a:t>
            </a:r>
            <a:endParaRPr b="0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Conhecendo um JAR</a:t>
            </a:r>
            <a:endParaRPr b="1" i="0" sz="4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7" name="Google Shape;117;p27"/>
          <p:cNvSpPr txBox="1"/>
          <p:nvPr/>
        </p:nvSpPr>
        <p:spPr>
          <a:xfrm>
            <a:off x="467550" y="2700185"/>
            <a:ext cx="8520600" cy="136994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36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Development environment</a:t>
            </a:r>
            <a:endParaRPr b="0" i="0" sz="3600" u="none" cap="none" strike="noStrik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7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4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32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Conhecendo um JAR</a:t>
            </a:r>
            <a:endParaRPr b="1" sz="32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3" name="Google Shape;123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4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47"/>
          <p:cNvSpPr txBox="1"/>
          <p:nvPr/>
        </p:nvSpPr>
        <p:spPr>
          <a:xfrm>
            <a:off x="354275" y="1318695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que é um JAR?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Jar (Java Archive) é um arquivo compactado que reúne todas as classes compiladas (Bytecodes) e metadados necessários para execução de um programa.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Larissa Mestieri</dc:creator>
</cp:coreProperties>
</file>