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295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894282" y="332656"/>
            <a:ext cx="13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Atividade</a:t>
            </a:r>
            <a:r>
              <a:rPr lang="en-US" dirty="0" smtClean="0"/>
              <a:t> 01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58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330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426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77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155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54310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Office PowerPoint</Application>
  <PresentationFormat>Apresentação na tela (4:3)</PresentationFormat>
  <Paragraphs>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Franca</dc:creator>
  <cp:lastModifiedBy>rafaelfranca@hotmail.com</cp:lastModifiedBy>
  <cp:revision>2</cp:revision>
  <dcterms:created xsi:type="dcterms:W3CDTF">2022-04-28T14:11:37Z</dcterms:created>
  <dcterms:modified xsi:type="dcterms:W3CDTF">2022-04-28T14:32:25Z</dcterms:modified>
</cp:coreProperties>
</file>