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69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05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3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59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18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913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Franca</dc:creator>
  <cp:lastModifiedBy>rafaelfranca@hotmail.com</cp:lastModifiedBy>
  <cp:revision>1</cp:revision>
  <dcterms:created xsi:type="dcterms:W3CDTF">2022-04-28T13:24:24Z</dcterms:created>
  <dcterms:modified xsi:type="dcterms:W3CDTF">2022-04-28T13:32:25Z</dcterms:modified>
</cp:coreProperties>
</file>