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3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0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BBE4-56C1-42E5-A20A-129D6EAE13F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7B1F-395E-4E78-9AC4-D0AA5EFA0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24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05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8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894282" y="327454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Atividade</a:t>
            </a:r>
            <a:r>
              <a:rPr lang="en-US" dirty="0" smtClean="0"/>
              <a:t>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94282" y="327454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Atividade</a:t>
            </a:r>
            <a:r>
              <a:rPr lang="en-US" dirty="0" smtClean="0"/>
              <a:t> 02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7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1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8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38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Apresentação na tela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2</cp:revision>
  <dcterms:created xsi:type="dcterms:W3CDTF">2022-04-27T22:14:11Z</dcterms:created>
  <dcterms:modified xsi:type="dcterms:W3CDTF">2022-04-27T22:34:44Z</dcterms:modified>
</cp:coreProperties>
</file>