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FBD4-C0EE-4F05-B25A-9F4B7B92464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21E4-6AD9-46FB-B74A-FAAD96178D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4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1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22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29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3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0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6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04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0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61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52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Apresentação na tela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3</cp:revision>
  <dcterms:created xsi:type="dcterms:W3CDTF">2022-04-27T20:32:40Z</dcterms:created>
  <dcterms:modified xsi:type="dcterms:W3CDTF">2022-04-27T20:47:48Z</dcterms:modified>
</cp:coreProperties>
</file>