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83D5-32BE-4251-AAB7-B09186D1C68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D6DA-B495-4E79-9328-A62098F5F8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8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83D5-32BE-4251-AAB7-B09186D1C68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D6DA-B495-4E79-9328-A62098F5F8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0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83D5-32BE-4251-AAB7-B09186D1C68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D6DA-B495-4E79-9328-A62098F5F8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4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83D5-32BE-4251-AAB7-B09186D1C68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D6DA-B495-4E79-9328-A62098F5F8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5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83D5-32BE-4251-AAB7-B09186D1C68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D6DA-B495-4E79-9328-A62098F5F8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2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83D5-32BE-4251-AAB7-B09186D1C68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D6DA-B495-4E79-9328-A62098F5F8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6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83D5-32BE-4251-AAB7-B09186D1C68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D6DA-B495-4E79-9328-A62098F5F8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8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83D5-32BE-4251-AAB7-B09186D1C68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D6DA-B495-4E79-9328-A62098F5F8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0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83D5-32BE-4251-AAB7-B09186D1C68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D6DA-B495-4E79-9328-A62098F5F8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83D5-32BE-4251-AAB7-B09186D1C68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D6DA-B495-4E79-9328-A62098F5F8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0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83D5-32BE-4251-AAB7-B09186D1C68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D6DA-B495-4E79-9328-A62098F5F8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D83D5-32BE-4251-AAB7-B09186D1C68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5D6DA-B495-4E79-9328-A62098F5F8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8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192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57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89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35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42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85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70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0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62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66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128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Apresentação na tela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rafaelfranca@hotmail.com</dc:creator>
  <cp:lastModifiedBy>rafaelfranca@hotmail.com</cp:lastModifiedBy>
  <cp:revision>2</cp:revision>
  <dcterms:created xsi:type="dcterms:W3CDTF">2022-04-27T20:47:55Z</dcterms:created>
  <dcterms:modified xsi:type="dcterms:W3CDTF">2022-04-27T21:11:27Z</dcterms:modified>
</cp:coreProperties>
</file>