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E29D-48E9-44DB-86A2-42EB74B8C8A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233E-3977-4A0B-B464-94FD308768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1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E29D-48E9-44DB-86A2-42EB74B8C8A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233E-3977-4A0B-B464-94FD308768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7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E29D-48E9-44DB-86A2-42EB74B8C8A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233E-3977-4A0B-B464-94FD308768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2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E29D-48E9-44DB-86A2-42EB74B8C8A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233E-3977-4A0B-B464-94FD308768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6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E29D-48E9-44DB-86A2-42EB74B8C8A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233E-3977-4A0B-B464-94FD308768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2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E29D-48E9-44DB-86A2-42EB74B8C8A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233E-3977-4A0B-B464-94FD308768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6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E29D-48E9-44DB-86A2-42EB74B8C8A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233E-3977-4A0B-B464-94FD308768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E29D-48E9-44DB-86A2-42EB74B8C8A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233E-3977-4A0B-B464-94FD308768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4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E29D-48E9-44DB-86A2-42EB74B8C8A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233E-3977-4A0B-B464-94FD308768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E29D-48E9-44DB-86A2-42EB74B8C8A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233E-3977-4A0B-B464-94FD308768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2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E29D-48E9-44DB-86A2-42EB74B8C8A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233E-3977-4A0B-B464-94FD308768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4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EE29D-48E9-44DB-86A2-42EB74B8C8A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A233E-3977-4A0B-B464-94FD308768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6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7455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198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5425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209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784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32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417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50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51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944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25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518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7995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204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0616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Apresentação na tela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rafaelfranca@hotmail.com</dc:creator>
  <cp:lastModifiedBy>rafaelfranca@hotmail.com</cp:lastModifiedBy>
  <cp:revision>3</cp:revision>
  <dcterms:created xsi:type="dcterms:W3CDTF">2022-04-27T21:11:38Z</dcterms:created>
  <dcterms:modified xsi:type="dcterms:W3CDTF">2022-04-27T21:36:35Z</dcterms:modified>
</cp:coreProperties>
</file>