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8F54-211A-4436-A0CA-BC7733B7C4F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0F18-A8CC-45A5-A2A3-D4DC5BA445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8F54-211A-4436-A0CA-BC7733B7C4F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0F18-A8CC-45A5-A2A3-D4DC5BA445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8F54-211A-4436-A0CA-BC7733B7C4F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0F18-A8CC-45A5-A2A3-D4DC5BA445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8F54-211A-4436-A0CA-BC7733B7C4F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0F18-A8CC-45A5-A2A3-D4DC5BA445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6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8F54-211A-4436-A0CA-BC7733B7C4F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0F18-A8CC-45A5-A2A3-D4DC5BA445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8F54-211A-4436-A0CA-BC7733B7C4F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0F18-A8CC-45A5-A2A3-D4DC5BA445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8F54-211A-4436-A0CA-BC7733B7C4F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0F18-A8CC-45A5-A2A3-D4DC5BA445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8F54-211A-4436-A0CA-BC7733B7C4F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0F18-A8CC-45A5-A2A3-D4DC5BA445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8F54-211A-4436-A0CA-BC7733B7C4F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0F18-A8CC-45A5-A2A3-D4DC5BA445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6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8F54-211A-4436-A0CA-BC7733B7C4F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0F18-A8CC-45A5-A2A3-D4DC5BA445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8F54-211A-4436-A0CA-BC7733B7C4F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0F18-A8CC-45A5-A2A3-D4DC5BA445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8F54-211A-4436-A0CA-BC7733B7C4F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0F18-A8CC-45A5-A2A3-D4DC5BA445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83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66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84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86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3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06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258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Apresentação na tela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rafaelfranca@hotmail.com</dc:creator>
  <cp:lastModifiedBy>rafaelfranca@hotmail.com</cp:lastModifiedBy>
  <cp:revision>2</cp:revision>
  <dcterms:created xsi:type="dcterms:W3CDTF">2022-04-27T22:01:59Z</dcterms:created>
  <dcterms:modified xsi:type="dcterms:W3CDTF">2022-04-27T22:13:24Z</dcterms:modified>
</cp:coreProperties>
</file>