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Ghf+Z69xEEjismYf9lpn/wvk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Bem Vindo ao Curso de introdução ao Spring Framework da Digital Innovarion One, eu sou o Kaique e vou estar te ajudando </a:t>
            </a:r>
            <a:r>
              <a:rPr lang="en-US"/>
              <a:t>durante o aprendizado nesse curso.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83441ef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e83441e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Mas antes da gente dar inicio ao nosso </a:t>
            </a:r>
            <a:r>
              <a:rPr lang="en-US"/>
              <a:t>conteúdo</a:t>
            </a:r>
            <a:r>
              <a:rPr lang="en-US"/>
              <a:t>, eu quero me apresentar melhor pra vcs.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 Nome é Kaique Arantes Costa, eu sou formado em Engenharia de Software, um pouco antes da minha formação eu consegui minha certificação Java e mais recentemente fiz uma especialização em gestão de TI.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 foco desde o inicio da carreira foi sempre no backend com Java e Spring, mas ultimamente comecei a entrar no mundo do frontend com ReactJS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pra finalizar, vou deixar meu Linkedin aqui pra caso você precise, pode conectar la e mandar as suas duvidas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Durante todo nosso curso,</a:t>
            </a:r>
            <a:r>
              <a:rPr lang="en-US"/>
              <a:t> a gente vai focar nos modulos base do spring, </a:t>
            </a:r>
            <a:r>
              <a:rPr lang="en-US"/>
              <a:t>pra que você comece a entender como esse framework funciona. E no final do curso a gente vai juntar o q a gente aprendeu e criar e configurar um projeto do zero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Durante o nosso percurso aqui, </a:t>
            </a:r>
            <a:r>
              <a:rPr lang="en-US"/>
              <a:t>nós</a:t>
            </a:r>
            <a:r>
              <a:rPr lang="en-US"/>
              <a:t> vamos estar passando pelo core do Spring entendendo mais sobre a base e como funciona os </a:t>
            </a:r>
            <a:r>
              <a:rPr lang="en-US"/>
              <a:t>módulos</a:t>
            </a:r>
            <a:r>
              <a:rPr lang="en-US"/>
              <a:t> do Spring.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Depois vamos entender como funciona o Spring beans e começar a nossa configuração de um projeto.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 Seguida vamos entender oq é injeção de </a:t>
            </a:r>
            <a:r>
              <a:rPr lang="en-US"/>
              <a:t>dependências</a:t>
            </a:r>
            <a:r>
              <a:rPr lang="en-US"/>
              <a:t> e como o Spring utiliza isso pra facilitar nosso desenvolvimento no dia a 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por fim como eu disse, vamos criar e configurar um projeto do zero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Lembrando que sempre que vc tiver alguma </a:t>
            </a:r>
            <a:r>
              <a:rPr lang="en-US"/>
              <a:t>dúvida</a:t>
            </a:r>
            <a:r>
              <a:rPr lang="en-US"/>
              <a:t> pode passar no </a:t>
            </a:r>
            <a:r>
              <a:rPr lang="en-US"/>
              <a:t>Fórum</a:t>
            </a:r>
            <a:r>
              <a:rPr lang="en-US"/>
              <a:t> do curso e postar qualquer </a:t>
            </a:r>
            <a:r>
              <a:rPr lang="en-US"/>
              <a:t>dúvida</a:t>
            </a:r>
            <a:r>
              <a:rPr lang="en-US"/>
              <a:t> que você tenha, e talvez até passando la você ja pode ver alguem com a mesma duvida que você 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</a:t>
            </a:r>
            <a:r>
              <a:rPr lang="en-US"/>
              <a:t>também</a:t>
            </a:r>
            <a:r>
              <a:rPr lang="en-US"/>
              <a:t> pode entrar na comunidade no nosso discord.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Mas tambem pode entrar em contato comigo pelo linkedin que eu posso responder vc por la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kaique-arant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Kaique Arantes Costa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Java/Spring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83441efca_0_0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Mais sobre mim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ge83441efc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e83441efca_0_0"/>
          <p:cNvSpPr txBox="1"/>
          <p:nvPr>
            <p:ph idx="1" type="subTitle"/>
          </p:nvPr>
        </p:nvSpPr>
        <p:spPr>
          <a:xfrm>
            <a:off x="414550" y="136484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73763"/>
                </a:solidFill>
              </a:rPr>
              <a:t>Engenharia de Software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73763"/>
                </a:solidFill>
              </a:rPr>
              <a:t>Certificação Java SE 8 Programmer I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>
                <a:solidFill>
                  <a:srgbClr val="073763"/>
                </a:solidFill>
              </a:rPr>
              <a:t>MBA em Gestão de Tecnologias da Informação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73763"/>
                </a:solidFill>
              </a:rPr>
              <a:t>Spring e ReactJS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https://www.linkedin.com/in/kaique-arantes/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8" name="Google Shape;48;ge83441efca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Base do Spring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Criar e Configurar um projeto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2267753" y="1548825"/>
            <a:ext cx="35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 o Spring Core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44" y="2340918"/>
            <a:ext cx="25138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Beans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53" y="3133000"/>
            <a:ext cx="37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Injeção de D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ependências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267753" y="3925100"/>
            <a:ext cx="38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Primeiro Projeto com Spring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