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Yrgf3bzsXbhwHitGMixqk5z6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Bem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Vindo</a:t>
            </a:r>
            <a:r>
              <a:rPr lang="en-US" dirty="0">
                <a:solidFill>
                  <a:schemeClr val="dk1"/>
                </a:solidFill>
              </a:rPr>
              <a:t> à nossa </a:t>
            </a:r>
            <a:r>
              <a:rPr lang="en-US" dirty="0" err="1">
                <a:solidFill>
                  <a:schemeClr val="dk1"/>
                </a:solidFill>
              </a:rPr>
              <a:t>terceira</a:t>
            </a:r>
            <a:r>
              <a:rPr lang="en-US" dirty="0">
                <a:solidFill>
                  <a:schemeClr val="dk1"/>
                </a:solidFill>
              </a:rPr>
              <a:t> aula do curso de introdução </a:t>
            </a:r>
            <a:r>
              <a:rPr lang="en-US" dirty="0" err="1">
                <a:solidFill>
                  <a:schemeClr val="dk1"/>
                </a:solidFill>
              </a:rPr>
              <a:t>ao</a:t>
            </a:r>
            <a:r>
              <a:rPr lang="en-US" dirty="0">
                <a:solidFill>
                  <a:schemeClr val="dk1"/>
                </a:solidFill>
              </a:rPr>
              <a:t> Spring Framework da Digital </a:t>
            </a:r>
            <a:r>
              <a:rPr lang="en-US" dirty="0" err="1">
                <a:solidFill>
                  <a:schemeClr val="dk1"/>
                </a:solidFill>
              </a:rPr>
              <a:t>Innovarion</a:t>
            </a:r>
            <a:r>
              <a:rPr lang="en-US" dirty="0">
                <a:solidFill>
                  <a:schemeClr val="dk1"/>
                </a:solidFill>
              </a:rPr>
              <a:t> One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99dfee7f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e99dfee7f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 Nossa terceira aula a gnt vai começar falando sobre injeção de dependencias, que é um assunto muito ligado à inversão de controle que a gente viu na primeira aula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99dfee7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e99dfee7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Nessa aula a gnt vai entender como funciona a injeção de dependencias no Spring e como ela ta ligada com o Spring Ioc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 sequencia a gente vai entender oq são proxies setters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por fim entender oq é CDI e como o Spring da suporte à esse recurso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9dfee7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e99dfee7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Começando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pela </a:t>
            </a:r>
            <a:r>
              <a:rPr lang="en-US" dirty="0" err="1"/>
              <a:t>injeção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vamos entender melhor </a:t>
            </a:r>
            <a:r>
              <a:rPr lang="en-US" dirty="0" err="1"/>
              <a:t>como</a:t>
            </a:r>
            <a:r>
              <a:rPr lang="en-US" dirty="0"/>
              <a:t> o Spring </a:t>
            </a:r>
            <a:r>
              <a:rPr lang="en-US" dirty="0" err="1"/>
              <a:t>trabalha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gente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9dfee7f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99dfee7f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inversão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, q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viu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aula,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utiliza </a:t>
            </a:r>
            <a:r>
              <a:rPr lang="en-US" dirty="0" err="1"/>
              <a:t>funcionalidades</a:t>
            </a:r>
            <a:r>
              <a:rPr lang="en-US" dirty="0"/>
              <a:t> de outras classes, </a:t>
            </a:r>
            <a:r>
              <a:rPr lang="en-US" dirty="0" err="1"/>
              <a:t>tirando</a:t>
            </a:r>
            <a:r>
              <a:rPr lang="en-US" dirty="0"/>
              <a:t> a responsabilidade dela de </a:t>
            </a:r>
            <a:r>
              <a:rPr lang="en-US" dirty="0" err="1"/>
              <a:t>instanciar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dessas outras classes q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mas </a:t>
            </a:r>
            <a:r>
              <a:rPr lang="en-US" dirty="0" err="1"/>
              <a:t>como</a:t>
            </a:r>
            <a:r>
              <a:rPr lang="en-US" dirty="0"/>
              <a:t> assim </a:t>
            </a:r>
            <a:r>
              <a:rPr lang="en-US" dirty="0" err="1"/>
              <a:t>dependencias</a:t>
            </a:r>
            <a:r>
              <a:rPr lang="en-US" dirty="0"/>
              <a:t>? </a:t>
            </a:r>
            <a:r>
              <a:rPr lang="en-US" dirty="0" err="1"/>
              <a:t>funcionalidade</a:t>
            </a:r>
            <a:r>
              <a:rPr lang="en-US" dirty="0"/>
              <a:t> de outras classes? [PROJETO]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9dfee7f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e99dfee7f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9dfee7f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e99dfee7f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9dfee7f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e99dfee7f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9dfee7f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e99dfee7f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Kaique Arantes Costa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Java/Spring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99dfee7fd_0_12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e99dfee7fd_0_12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ge99dfee7fd_0_12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ge99dfee7fd_0_12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99dfee7fd_0_12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e99dfee7fd_0_12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e99dfee7fd_0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e99dfee7fd_0_12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e99dfee7fd_0_128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Injeção de dependências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e99dfee7fd_0_128"/>
          <p:cNvSpPr txBox="1"/>
          <p:nvPr/>
        </p:nvSpPr>
        <p:spPr>
          <a:xfrm>
            <a:off x="340625" y="2779150"/>
            <a:ext cx="8386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9dfee7fd_0_14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ge99dfee7fd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e99dfee7fd_0_141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o Spring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Proxies Setter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Suporte a CDI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e99dfee7fd_0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9dfee7fd_0_15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e99dfee7fd_0_15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e99dfee7fd_0_15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ge99dfee7fd_0_15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99dfee7fd_0_15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99dfee7fd_0_15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e99dfee7fd_0_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e99dfee7fd_0_15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99dfee7fd_0_15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Injeção de dependências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e99dfee7fd_0_155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9dfee7fd_0_168"/>
          <p:cNvSpPr txBox="1">
            <a:spLocks noGrp="1"/>
          </p:cNvSpPr>
          <p:nvPr>
            <p:ph type="subTitle" idx="1"/>
          </p:nvPr>
        </p:nvSpPr>
        <p:spPr>
          <a:xfrm>
            <a:off x="311700" y="5559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Injeção de Dependência?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e99dfee7fd_0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e99dfee7fd_0_1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99dfee7fd_0_168"/>
          <p:cNvSpPr txBox="1"/>
          <p:nvPr/>
        </p:nvSpPr>
        <p:spPr>
          <a:xfrm>
            <a:off x="354275" y="1601800"/>
            <a:ext cx="8478000" cy="27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forma de aplicar </a:t>
            </a: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inversão de controle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em uma classe que utiliza funcionalidades de outras classes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9dfee7fd_0_17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e99dfee7fd_0_17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e99dfee7fd_0_17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e99dfee7fd_0_17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99dfee7fd_0_17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99dfee7fd_0_17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e99dfee7fd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e99dfee7fd_0_17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e99dfee7fd_0_17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Proxies Setter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e99dfee7fd_0_175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9dfee7fd_0_18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e99dfee7fd_0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99dfee7fd_0_1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99dfee7fd_0_18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Conteúdo do tema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9dfee7fd_0_19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e99dfee7fd_0_19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e99dfee7fd_0_19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e99dfee7fd_0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99dfee7fd_0_19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99dfee7fd_0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e99dfee7fd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99dfee7fd_0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99dfee7fd_0_19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Suporte a CDI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e99dfee7fd_0_195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9dfee7fd_0_20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do tema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e99dfee7fd_0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99dfee7fd_0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99dfee7fd_0_2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Conteúdo do tema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Apresentação na tela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Arial</vt:lpstr>
      <vt:lpstr>Century Gothic</vt:lpstr>
      <vt:lpstr>Simple Light</vt:lpstr>
      <vt:lpstr>Kaique Arantes Costa Desenvolvedor Java/Spring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Kaique Arantes Costa Desenvolvedor Java/Spring</dc:title>
  <dc:creator>Larissa Mestieri</dc:creator>
  <cp:lastModifiedBy>Kaique Arantes Costa</cp:lastModifiedBy>
  <cp:revision>2</cp:revision>
  <dcterms:modified xsi:type="dcterms:W3CDTF">2021-10-03T21:34:43Z</dcterms:modified>
</cp:coreProperties>
</file>