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Proxima Nova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uwsAYLR/d0q7dQ8o5eyX/Nx76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Bem Vindo ao Curso de introdução ao Spring Framework da Digital Innovarion One, eu sou o Kaique e vou tentar te ajudar, serei seu facilitador durante o aprendizado nesse curso.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99dfee7fd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ge99dfee7fd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99dfee7fd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ge99dfee7fd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99dfee7fd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e99dfee7fd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99dfee7fd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e99dfee7fd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99dfee7fd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e99dfee7fd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919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Durante o nosso percurso aqui, nós vamos estar passando pelo core do Spring entendendo mais sobre a base e como funciona os módulos do Spring.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Depois vamos entender como funciona o Spring beans e começar a nossa configuração de um projeto.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Em Seguida vamos entender oq é injeção de dependências e como o Spring utiliza isso pra facilitar nosso desenvolvimento no dia a dia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 por fim como eu disse, vamos criar e configurar um projeto do zero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docs.spring.io/spring-framework/docs/3.2.x/spring-framework-reference/html/overview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kyong.com/tutorials/spring-boot-tutorials/" TargetMode="External"/><Relationship Id="rId5" Type="http://schemas.openxmlformats.org/officeDocument/2006/relationships/hyperlink" Target="https://docs.spring.io/spring-framework/docs/current/reference/html/core.html" TargetMode="External"/><Relationship Id="rId4" Type="http://schemas.openxmlformats.org/officeDocument/2006/relationships/hyperlink" Target="NUL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Kaique Arantes Costa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 Java/Spring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Framework</a:t>
            </a:r>
            <a:endParaRPr sz="66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e99dfee7fd_0_21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ge99dfee7fd_0_21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Google Shape;47;ge99dfee7fd_0_21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ge99dfee7fd_0_21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e99dfee7fd_0_215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e99dfee7fd_0_21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ge99dfee7fd_0_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ge99dfee7fd_0_21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e99dfee7fd_0_215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4: Projeto com Spring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ge99dfee7fd_0_215"/>
          <p:cNvSpPr txBox="1"/>
          <p:nvPr/>
        </p:nvSpPr>
        <p:spPr>
          <a:xfrm>
            <a:off x="340625" y="2779150"/>
            <a:ext cx="83868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Spring Framework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99dfee7fd_0_22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" name="Google Shape;60;ge99dfee7fd_0_2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e99dfee7fd_0_2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1;ge99dfee7fd_0_141">
            <a:extLst>
              <a:ext uri="{FF2B5EF4-FFF2-40B4-BE49-F238E27FC236}">
                <a16:creationId xmlns:a16="http://schemas.microsoft.com/office/drawing/2014/main" id="{38928441-609E-4163-82D8-A27A422DC9CB}"/>
              </a:ext>
            </a:extLst>
          </p:cNvPr>
          <p:cNvSpPr txBox="1">
            <a:spLocks/>
          </p:cNvSpPr>
          <p:nvPr/>
        </p:nvSpPr>
        <p:spPr>
          <a:xfrm>
            <a:off x="311700" y="1333492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Projeto com Spring</a:t>
            </a: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Revisão</a:t>
            </a:r>
          </a:p>
          <a:p>
            <a:pPr indent="-457200" algn="l">
              <a:buClr>
                <a:schemeClr val="dk1"/>
              </a:buClr>
              <a:buSzPts val="1100"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99dfee7fd_0_242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ge99dfee7fd_0_242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" name="Google Shape;69;ge99dfee7fd_0_24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Google Shape;70;ge99dfee7fd_0_24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e99dfee7fd_0_242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e99dfee7fd_0_24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ge99dfee7fd_0_2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e99dfee7fd_0_24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e99dfee7fd_0_242"/>
          <p:cNvSpPr txBox="1"/>
          <p:nvPr/>
        </p:nvSpPr>
        <p:spPr>
          <a:xfrm>
            <a:off x="467550" y="1203598"/>
            <a:ext cx="8520600" cy="15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4| Etapa 1: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com Spring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ge99dfee7fd_0_242"/>
          <p:cNvSpPr txBox="1"/>
          <p:nvPr/>
        </p:nvSpPr>
        <p:spPr>
          <a:xfrm>
            <a:off x="467549" y="2940325"/>
            <a:ext cx="82674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Spring Framework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99dfee7fd_0_25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Iniciando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um </a:t>
            </a: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</a:t>
            </a:r>
          </a:p>
        </p:txBody>
      </p:sp>
      <p:pic>
        <p:nvPicPr>
          <p:cNvPr id="82" name="Google Shape;82;ge99dfee7fd_0_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e99dfee7fd_0_2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1;ge99dfee7fd_0_141">
            <a:extLst>
              <a:ext uri="{FF2B5EF4-FFF2-40B4-BE49-F238E27FC236}">
                <a16:creationId xmlns:a16="http://schemas.microsoft.com/office/drawing/2014/main" id="{78C8C95B-6AA4-4B17-AE94-706515905042}"/>
              </a:ext>
            </a:extLst>
          </p:cNvPr>
          <p:cNvSpPr txBox="1">
            <a:spLocks/>
          </p:cNvSpPr>
          <p:nvPr/>
        </p:nvSpPr>
        <p:spPr>
          <a:xfrm>
            <a:off x="311700" y="1333492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Maven</a:t>
            </a: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Spring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Initializr</a:t>
            </a: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99dfee7fd_0_242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ge99dfee7fd_0_242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" name="Google Shape;69;ge99dfee7fd_0_24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Google Shape;70;ge99dfee7fd_0_24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e99dfee7fd_0_242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e99dfee7fd_0_24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ge99dfee7fd_0_2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e99dfee7fd_0_24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e99dfee7fd_0_242"/>
          <p:cNvSpPr txBox="1"/>
          <p:nvPr/>
        </p:nvSpPr>
        <p:spPr>
          <a:xfrm>
            <a:off x="467550" y="1203598"/>
            <a:ext cx="8520600" cy="15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4| Etapa 2: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Revisão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ge99dfee7fd_0_242"/>
          <p:cNvSpPr txBox="1"/>
          <p:nvPr/>
        </p:nvSpPr>
        <p:spPr>
          <a:xfrm>
            <a:off x="467549" y="2940325"/>
            <a:ext cx="82674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Spring Framework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8314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" name="Google Shape;6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7"/>
          <p:cNvSpPr txBox="1">
            <a:spLocks noGrp="1"/>
          </p:cNvSpPr>
          <p:nvPr>
            <p:ph type="subTitle" idx="1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64" name="Google Shape;64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7"/>
          <p:cNvSpPr/>
          <p:nvPr/>
        </p:nvSpPr>
        <p:spPr>
          <a:xfrm>
            <a:off x="2267753" y="1548825"/>
            <a:ext cx="353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Entendendo o Spring Core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7"/>
          <p:cNvSpPr/>
          <p:nvPr/>
        </p:nvSpPr>
        <p:spPr>
          <a:xfrm>
            <a:off x="2267744" y="2340918"/>
            <a:ext cx="25138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Spring Beans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7"/>
          <p:cNvSpPr txBox="1"/>
          <p:nvPr/>
        </p:nvSpPr>
        <p:spPr>
          <a:xfrm>
            <a:off x="683568" y="3075806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7"/>
          <p:cNvSpPr/>
          <p:nvPr/>
        </p:nvSpPr>
        <p:spPr>
          <a:xfrm>
            <a:off x="2267753" y="3133000"/>
            <a:ext cx="379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Injeção de Dependências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7"/>
          <p:cNvSpPr txBox="1"/>
          <p:nvPr/>
        </p:nvSpPr>
        <p:spPr>
          <a:xfrm>
            <a:off x="683568" y="38679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</a:t>
            </a: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2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7"/>
          <p:cNvSpPr/>
          <p:nvPr/>
        </p:nvSpPr>
        <p:spPr>
          <a:xfrm>
            <a:off x="2267753" y="3925100"/>
            <a:ext cx="383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Primeiro Projeto com Spring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2" name="Google Shape;1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 invalidUrl="https:///"/>
              </a:rPr>
              <a:t>https://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docs.spring.io/spring-framework/docs/current/reference/html/core.html</a:t>
            </a:r>
            <a:endParaRPr lang="en-US"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en-US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https://mkyong.com/tutorials/spring-boot-tutorials/</a:t>
            </a:r>
            <a:endParaRPr lang="en-US"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en-US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https://docs.spring.io/spring-framework/docs/3.2.x/spring-framework-reference/html/overview.html</a:t>
            </a:r>
            <a:endParaRPr lang="en-US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en-US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345</Words>
  <Application>Microsoft Office PowerPoint</Application>
  <PresentationFormat>Apresentação na tela (16:9)</PresentationFormat>
  <Paragraphs>51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Courier New</vt:lpstr>
      <vt:lpstr>Calibri</vt:lpstr>
      <vt:lpstr>Proxima Nova</vt:lpstr>
      <vt:lpstr>Simple Light</vt:lpstr>
      <vt:lpstr>Kaique Arantes Costa Desenvolvedor Java/Spring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Kaique Arantes Costa Desenvolvedor Java/Spring</dc:title>
  <dc:creator>Larissa Mestieri</dc:creator>
  <cp:lastModifiedBy>Kaique Arantes Costa</cp:lastModifiedBy>
  <cp:revision>3</cp:revision>
  <dcterms:modified xsi:type="dcterms:W3CDTF">2021-10-05T03:28:52Z</dcterms:modified>
</cp:coreProperties>
</file>