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4849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553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0972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204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4281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91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96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01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396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898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14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75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167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1951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Apresentação na tela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Franca</dc:creator>
  <cp:lastModifiedBy>rafaelfranca@hotmail.com</cp:lastModifiedBy>
  <cp:revision>2</cp:revision>
  <dcterms:created xsi:type="dcterms:W3CDTF">2022-05-01T11:56:38Z</dcterms:created>
  <dcterms:modified xsi:type="dcterms:W3CDTF">2022-05-01T12:14:27Z</dcterms:modified>
</cp:coreProperties>
</file>